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+U/GZJVFD8ysCn2zEW780c2Og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cd31eb22_3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f7cd31eb22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7cd31eb22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f7cd31eb2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7cd31eb22_5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f7cd31eb22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7cd31eb2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7cd31eb2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7cd31eb22_5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f7cd31eb22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7cd31eb22_5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f7cd31eb22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7cd31eb22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7cd31eb22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7cd31eb22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7cd31eb22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7cd31eb22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f7cd31eb2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cd31eb22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f7cd31eb2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7cd31eb22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7cd31eb2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cd31eb2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f7cd31eb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cd31eb22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f7cd31eb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cd31eb22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7cd31eb2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cd31eb22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7cd31eb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cd31eb22_3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7cd31eb2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cd31eb22_3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f7cd31eb22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55" name="Google Shape;55;p1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Responsibilities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62" name="Google Shape;62;p1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gf7cd31eb22_3_48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69" name="Google Shape;169;gf7cd31eb22_3_48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f7cd31eb22_3_48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Period Tests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f7cd31eb22_3_48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f7cd31eb22_3_48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f7cd31eb22_3_48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User Name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Author Name</a:t>
              </a:r>
              <a:endParaRPr sz="12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Score</a:t>
              </a:r>
              <a:endParaRPr sz="1200"/>
            </a:p>
          </p:txBody>
        </p:sp>
        <p:sp>
          <p:nvSpPr>
            <p:cNvPr id="174" name="Google Shape;174;gf7cd31eb22_3_48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f7cd31eb22_3_4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176" name="Google Shape;176;gf7cd31eb22_3_48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TicketVendor CRC model</a:t>
            </a:r>
            <a:endParaRPr/>
          </a:p>
        </p:txBody>
      </p:sp>
      <p:grpSp>
        <p:nvGrpSpPr>
          <p:cNvPr id="182" name="Google Shape;182;p2"/>
          <p:cNvGrpSpPr/>
          <p:nvPr/>
        </p:nvGrpSpPr>
        <p:grpSpPr>
          <a:xfrm>
            <a:off x="818582" y="1017730"/>
            <a:ext cx="3707762" cy="1553842"/>
            <a:chOff x="2201500" y="2267500"/>
            <a:chExt cx="3563100" cy="1982700"/>
          </a:xfrm>
        </p:grpSpPr>
        <p:sp>
          <p:nvSpPr>
            <p:cNvPr id="183" name="Google Shape;183;p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Ticket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name, date, time of show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seat number/letter and price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name, address, email of buyer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Getters for everything above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Constructor sets show details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Setters for everything else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Show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MasterManager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"/>
          <p:cNvGrpSpPr/>
          <p:nvPr/>
        </p:nvGrpSpPr>
        <p:grpSpPr>
          <a:xfrm>
            <a:off x="4661650" y="1017792"/>
            <a:ext cx="3563100" cy="1976157"/>
            <a:chOff x="2201500" y="2267500"/>
            <a:chExt cx="3563100" cy="1982700"/>
          </a:xfrm>
        </p:grpSpPr>
        <p:sp>
          <p:nvSpPr>
            <p:cNvPr id="190" name="Google Shape;190;p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Show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MasterManager (MM)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ticket creation and purchase requests to MM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collection of emails for all tickets sold to the show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toString for a map of seats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Getter for ticket in MM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Getter for ticket by owner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Ticket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MasterManager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"/>
          <p:cNvGrpSpPr/>
          <p:nvPr/>
        </p:nvGrpSpPr>
        <p:grpSpPr>
          <a:xfrm>
            <a:off x="818567" y="2779738"/>
            <a:ext cx="3707762" cy="2167289"/>
            <a:chOff x="2201500" y="2267500"/>
            <a:chExt cx="3563100" cy="1982700"/>
          </a:xfrm>
        </p:grpSpPr>
        <p:sp>
          <p:nvSpPr>
            <p:cNvPr id="197" name="Google Shape;197;p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MasterManager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all sold tickets, unsold tickets, shows, and buyer emails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a ticket for a seat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a show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Make a ticket sold or unsold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Getter for names of people that bought tickets on a given date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Getter that returns all tickets from a buyer by email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Ticket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Show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"/>
          <p:cNvGrpSpPr/>
          <p:nvPr/>
        </p:nvGrpSpPr>
        <p:grpSpPr>
          <a:xfrm>
            <a:off x="4661657" y="3218730"/>
            <a:ext cx="3707762" cy="1553842"/>
            <a:chOff x="2201500" y="2267500"/>
            <a:chExt cx="3563100" cy="1982700"/>
          </a:xfrm>
        </p:grpSpPr>
        <p:sp>
          <p:nvSpPr>
            <p:cNvPr id="204" name="Google Shape;204;p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TicketVendorSystem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and store a MasterManager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Show creation requests to MasterManager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92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Char char="●"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and sell tickets using the MasterManager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MasterManager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f7cd31eb22_5_0"/>
          <p:cNvGrpSpPr/>
          <p:nvPr/>
        </p:nvGrpSpPr>
        <p:grpSpPr>
          <a:xfrm>
            <a:off x="2790450" y="1911525"/>
            <a:ext cx="3563175" cy="1982700"/>
            <a:chOff x="2201500" y="2267500"/>
            <a:chExt cx="3563175" cy="1982700"/>
          </a:xfrm>
        </p:grpSpPr>
        <p:sp>
          <p:nvSpPr>
            <p:cNvPr id="215" name="Google Shape;215;gf7cd31eb22_5_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f7cd31eb22_5_0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user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f7cd31eb22_5_0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f7cd31eb22_5_0"/>
            <p:cNvSpPr/>
            <p:nvPr/>
          </p:nvSpPr>
          <p:spPr>
            <a:xfrm>
              <a:off x="3000775" y="2468800"/>
              <a:ext cx="27639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 teacher,student,g</a:t>
              </a:r>
              <a:r>
                <a:rPr b="1" lang="en" sz="1100"/>
                <a:t>ue</a:t>
              </a: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f7cd31eb22_5_0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Store User ID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Username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Password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 Email (maybe)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Leftover</a:t>
              </a:r>
              <a:r>
                <a:rPr lang="en" sz="1200"/>
                <a:t> </a:t>
              </a:r>
              <a:r>
                <a:rPr lang="en" sz="1200"/>
                <a:t>balance</a:t>
              </a:r>
              <a:endParaRPr sz="1200"/>
            </a:p>
          </p:txBody>
        </p:sp>
        <p:sp>
          <p:nvSpPr>
            <p:cNvPr id="220" name="Google Shape;220;gf7cd31eb22_5_0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gf7cd31eb22_5_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222" name="Google Shape;222;gf7cd31eb22_5_0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f7cd31eb22_5_12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228" name="Google Shape;228;gf7cd31eb22_5_1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f7cd31eb22_5_1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Teacher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f7cd31eb22_5_1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f7cd31eb22_5_1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f7cd31eb22_5_1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Created groups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Purchased</a:t>
              </a:r>
              <a:r>
                <a:rPr lang="en" sz="1200"/>
                <a:t> ads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Owned test</a:t>
              </a:r>
              <a:endParaRPr sz="1200"/>
            </a:p>
          </p:txBody>
        </p:sp>
        <p:sp>
          <p:nvSpPr>
            <p:cNvPr id="233" name="Google Shape;233;gf7cd31eb22_5_1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TeacherMananger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f7cd31eb22_5_1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235" name="Google Shape;235;gf7cd31eb22_5_12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f7cd31eb22_4_0"/>
          <p:cNvGrpSpPr/>
          <p:nvPr/>
        </p:nvGrpSpPr>
        <p:grpSpPr>
          <a:xfrm>
            <a:off x="2790450" y="1911525"/>
            <a:ext cx="3563250" cy="1982700"/>
            <a:chOff x="2201500" y="2267500"/>
            <a:chExt cx="3563250" cy="1982700"/>
          </a:xfrm>
        </p:grpSpPr>
        <p:sp>
          <p:nvSpPr>
            <p:cNvPr id="241" name="Google Shape;241;gf7cd31eb22_4_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f7cd31eb22_4_0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TeacherManager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f7cd31eb22_4_0"/>
            <p:cNvSpPr/>
            <p:nvPr/>
          </p:nvSpPr>
          <p:spPr>
            <a:xfrm>
              <a:off x="3983050" y="2267500"/>
              <a:ext cx="1781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f7cd31eb22_4_0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f7cd31eb22_4_0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 group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Purchase ads</a:t>
              </a:r>
              <a:endParaRPr sz="1200">
                <a:solidFill>
                  <a:schemeClr val="dk1"/>
                </a:solidFill>
              </a:endParaRPr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Purchase test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gf7cd31eb22_4_0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Group Manager</a:t>
              </a:r>
              <a:endParaRPr sz="1200"/>
            </a:p>
          </p:txBody>
        </p:sp>
      </p:grpSp>
      <p:sp>
        <p:nvSpPr>
          <p:cNvPr id="247" name="Google Shape;247;gf7cd31eb22_4_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248" name="Google Shape;248;gf7cd31eb22_4_0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gf7cd31eb22_5_24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254" name="Google Shape;254;gf7cd31eb22_5_2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f7cd31eb22_5_2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Student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f7cd31eb22_5_2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U</a:t>
              </a: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f7cd31eb22_5_2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f7cd31eb22_5_2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Group joined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Current level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Words learnt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t/>
              </a:r>
              <a:endParaRPr sz="1200"/>
            </a:p>
          </p:txBody>
        </p:sp>
        <p:sp>
          <p:nvSpPr>
            <p:cNvPr id="259" name="Google Shape;259;gf7cd31eb22_5_2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gf7cd31eb22_5_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261" name="Google Shape;261;gf7cd31eb22_5_24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gf7cd31eb22_5_36"/>
          <p:cNvGrpSpPr/>
          <p:nvPr/>
        </p:nvGrpSpPr>
        <p:grpSpPr>
          <a:xfrm>
            <a:off x="2790450" y="1911525"/>
            <a:ext cx="3563250" cy="1982700"/>
            <a:chOff x="2201500" y="2267500"/>
            <a:chExt cx="3563250" cy="1982700"/>
          </a:xfrm>
        </p:grpSpPr>
        <p:sp>
          <p:nvSpPr>
            <p:cNvPr id="267" name="Google Shape;267;gf7cd31eb22_5_36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f7cd31eb22_5_36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StudentManager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f7cd31eb22_5_36"/>
            <p:cNvSpPr/>
            <p:nvPr/>
          </p:nvSpPr>
          <p:spPr>
            <a:xfrm>
              <a:off x="4105525" y="2267500"/>
              <a:ext cx="16590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f7cd31eb22_5_36"/>
            <p:cNvSpPr/>
            <p:nvPr/>
          </p:nvSpPr>
          <p:spPr>
            <a:xfrm>
              <a:off x="3983050" y="2468800"/>
              <a:ext cx="1781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f7cd31eb22_5_36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Join a group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Get a list of word to learn</a:t>
              </a:r>
              <a:endParaRPr sz="1200"/>
            </a:p>
          </p:txBody>
        </p:sp>
        <p:sp>
          <p:nvSpPr>
            <p:cNvPr id="272" name="Google Shape;272;gf7cd31eb22_5_36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gf7cd31eb22_5_3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274" name="Google Shape;274;gf7cd31eb22_5_36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gf7cd31eb22_4_28"/>
          <p:cNvGrpSpPr/>
          <p:nvPr/>
        </p:nvGrpSpPr>
        <p:grpSpPr>
          <a:xfrm>
            <a:off x="2790450" y="1911525"/>
            <a:ext cx="3563275" cy="1982700"/>
            <a:chOff x="2201500" y="2267500"/>
            <a:chExt cx="3563275" cy="1982700"/>
          </a:xfrm>
        </p:grpSpPr>
        <p:sp>
          <p:nvSpPr>
            <p:cNvPr id="280" name="Google Shape;280;gf7cd31eb22_4_28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f7cd31eb22_4_28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GuestManager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f7cd31eb22_4_28"/>
            <p:cNvSpPr/>
            <p:nvPr/>
          </p:nvSpPr>
          <p:spPr>
            <a:xfrm>
              <a:off x="4129175" y="2267500"/>
              <a:ext cx="16356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UserManager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f7cd31eb22_4_28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f7cd31eb22_4_28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Search word</a:t>
              </a:r>
              <a:endParaRPr sz="1200"/>
            </a:p>
          </p:txBody>
        </p:sp>
        <p:sp>
          <p:nvSpPr>
            <p:cNvPr id="285" name="Google Shape;285;gf7cd31eb22_4_28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Guest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gf7cd31eb22_4_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287" name="Google Shape;287;gf7cd31eb22_4_28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gf7cd31eb22_4_14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293" name="Google Shape;293;gf7cd31eb22_4_1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f7cd31eb22_4_1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Guest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f7cd31eb22_4_1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User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f7cd31eb22_4_1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f7cd31eb22_4_1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t/>
              </a:r>
              <a:endParaRPr sz="1200"/>
            </a:p>
          </p:txBody>
        </p:sp>
        <p:sp>
          <p:nvSpPr>
            <p:cNvPr id="298" name="Google Shape;298;gf7cd31eb22_4_1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Guest</a:t>
              </a:r>
              <a:r>
                <a:rPr lang="en" sz="1200"/>
                <a:t>Mananger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f7cd31eb22_4_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300" name="Google Shape;300;gf7cd31eb22_4_14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gf7cd31eb22_7_0"/>
          <p:cNvGrpSpPr/>
          <p:nvPr/>
        </p:nvGrpSpPr>
        <p:grpSpPr>
          <a:xfrm>
            <a:off x="1974545" y="1686878"/>
            <a:ext cx="5464726" cy="3231999"/>
            <a:chOff x="2201500" y="2267500"/>
            <a:chExt cx="3563100" cy="1982700"/>
          </a:xfrm>
        </p:grpSpPr>
        <p:sp>
          <p:nvSpPr>
            <p:cNvPr id="306" name="Google Shape;306;gf7cd31eb22_7_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f7cd31eb22_7_0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UserManager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f7cd31eb22_7_0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f7cd31eb22_7_0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Children: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StudentManager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TeacherManager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GuestManager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310" name="Google Shape;310;gf7cd31eb22_7_0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Reset password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Reset name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Reset email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充值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Search Word</a:t>
              </a:r>
              <a:endParaRPr sz="1200"/>
            </a:p>
          </p:txBody>
        </p:sp>
        <p:sp>
          <p:nvSpPr>
            <p:cNvPr id="311" name="Google Shape;311;gf7cd31eb22_7_0"/>
            <p:cNvSpPr/>
            <p:nvPr/>
          </p:nvSpPr>
          <p:spPr>
            <a:xfrm>
              <a:off x="4453898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User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Group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312" name="Google Shape;312;gf7cd31eb22_7_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313" name="Google Shape;313;gf7cd31eb22_7_0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f7cd31eb22_2_27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68" name="Google Shape;68;gf7cd31eb22_2_27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f7cd31eb22_2_27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Word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f7cd31eb22_2_27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f7cd31eb22_2_27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f7cd31eb22_2_27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Meaning(in different language?)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Example Sentence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Level of difficulty?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Getter </a:t>
              </a:r>
              <a:endParaRPr sz="1200"/>
            </a:p>
          </p:txBody>
        </p:sp>
        <p:sp>
          <p:nvSpPr>
            <p:cNvPr id="73" name="Google Shape;73;gf7cd31eb22_2_27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WordManager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gf7cd31eb22_2_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75" name="Google Shape;75;gf7cd31eb22_2_27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f7cd31eb22_2_39"/>
          <p:cNvGrpSpPr/>
          <p:nvPr/>
        </p:nvGrpSpPr>
        <p:grpSpPr>
          <a:xfrm>
            <a:off x="1704982" y="1677838"/>
            <a:ext cx="5421969" cy="2962748"/>
            <a:chOff x="2201500" y="2257901"/>
            <a:chExt cx="3563100" cy="1992299"/>
          </a:xfrm>
        </p:grpSpPr>
        <p:sp>
          <p:nvSpPr>
            <p:cNvPr id="81" name="Google Shape;81;gf7cd31eb22_2_39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f7cd31eb22_2_39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Word Manager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f7cd31eb22_2_39"/>
            <p:cNvSpPr/>
            <p:nvPr/>
          </p:nvSpPr>
          <p:spPr>
            <a:xfrm>
              <a:off x="4453900" y="2257901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f7cd31eb22_2_39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f7cd31eb22_2_39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Translate word from one language to another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Generate a list of word in certain level</a:t>
              </a:r>
              <a:endParaRPr sz="1200"/>
            </a:p>
          </p:txBody>
        </p:sp>
        <p:sp>
          <p:nvSpPr>
            <p:cNvPr id="86" name="Google Shape;86;gf7cd31eb22_2_39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Test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87" name="Google Shape;87;gf7cd31eb22_2_3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88" name="Google Shape;88;gf7cd31eb22_2_39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gf7cd31eb22_0_22"/>
          <p:cNvGrpSpPr/>
          <p:nvPr/>
        </p:nvGrpSpPr>
        <p:grpSpPr>
          <a:xfrm>
            <a:off x="1933300" y="852250"/>
            <a:ext cx="4787025" cy="3439006"/>
            <a:chOff x="2201500" y="2267498"/>
            <a:chExt cx="3563100" cy="1982708"/>
          </a:xfrm>
        </p:grpSpPr>
        <p:sp>
          <p:nvSpPr>
            <p:cNvPr id="94" name="Google Shape;94;gf7cd31eb22_0_2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f7cd31eb22_0_22"/>
            <p:cNvSpPr/>
            <p:nvPr/>
          </p:nvSpPr>
          <p:spPr>
            <a:xfrm>
              <a:off x="2201500" y="2267498"/>
              <a:ext cx="3563100" cy="528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Test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f7cd31eb22_0_2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Object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f7cd31eb22_0_22"/>
            <p:cNvSpPr/>
            <p:nvPr/>
          </p:nvSpPr>
          <p:spPr>
            <a:xfrm>
              <a:off x="4453900" y="2460916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Children</a:t>
              </a:r>
              <a:r>
                <a:rPr b="1" lang="en" sz="1100"/>
                <a:t>: Diagnostic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Term 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98" name="Google Shape;98;gf7cd31eb22_0_22"/>
            <p:cNvSpPr/>
            <p:nvPr/>
          </p:nvSpPr>
          <p:spPr>
            <a:xfrm>
              <a:off x="2201500" y="2795777"/>
              <a:ext cx="22524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Stores all the words in a test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Stores the number of the question in a test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Stores the time limit for the test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Stores whether the test should be supervised by a teacher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Stores the </a:t>
              </a:r>
              <a:r>
                <a:rPr lang="en" sz="1200"/>
                <a:t>score</a:t>
              </a:r>
              <a:r>
                <a:rPr lang="en" sz="1200"/>
                <a:t> of the test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Getter </a:t>
              </a:r>
              <a:r>
                <a:rPr lang="en" sz="1200"/>
                <a:t>methods</a:t>
              </a:r>
              <a:r>
                <a:rPr lang="en" sz="1200"/>
                <a:t> for all the above </a:t>
              </a:r>
              <a:r>
                <a:rPr lang="en" sz="1200"/>
                <a:t>information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Author (who made the test)</a:t>
              </a:r>
              <a:endParaRPr sz="1200"/>
            </a:p>
          </p:txBody>
        </p:sp>
        <p:sp>
          <p:nvSpPr>
            <p:cNvPr id="99" name="Google Shape;99;gf7cd31eb22_0_22"/>
            <p:cNvSpPr/>
            <p:nvPr/>
          </p:nvSpPr>
          <p:spPr>
            <a:xfrm>
              <a:off x="4453807" y="2795806"/>
              <a:ext cx="13107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Student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</p:txBody>
        </p:sp>
      </p:grpSp>
      <p:sp>
        <p:nvSpPr>
          <p:cNvPr id="100" name="Google Shape;100;gf7cd31eb22_0_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f7cd31eb22_0_68"/>
          <p:cNvGrpSpPr/>
          <p:nvPr/>
        </p:nvGrpSpPr>
        <p:grpSpPr>
          <a:xfrm>
            <a:off x="1933300" y="852250"/>
            <a:ext cx="4787025" cy="3439006"/>
            <a:chOff x="2201500" y="2267498"/>
            <a:chExt cx="3563100" cy="1982708"/>
          </a:xfrm>
        </p:grpSpPr>
        <p:sp>
          <p:nvSpPr>
            <p:cNvPr id="106" name="Google Shape;106;gf7cd31eb22_0_68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f7cd31eb22_0_68"/>
            <p:cNvSpPr/>
            <p:nvPr/>
          </p:nvSpPr>
          <p:spPr>
            <a:xfrm>
              <a:off x="2201500" y="2267498"/>
              <a:ext cx="3563100" cy="528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Quiz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f7cd31eb22_0_68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f7cd31eb22_0_68"/>
            <p:cNvSpPr/>
            <p:nvPr/>
          </p:nvSpPr>
          <p:spPr>
            <a:xfrm>
              <a:off x="4453900" y="2478399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Children: None 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10" name="Google Shape;110;gf7cd31eb22_0_68"/>
            <p:cNvSpPr/>
            <p:nvPr/>
          </p:nvSpPr>
          <p:spPr>
            <a:xfrm>
              <a:off x="2201500" y="2795777"/>
              <a:ext cx="22524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Randomly generate a set of words according corresponding for the given level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Return the score</a:t>
              </a:r>
              <a:endParaRPr sz="1200"/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</a:t>
              </a:r>
              <a:endParaRPr sz="1200"/>
            </a:p>
          </p:txBody>
        </p:sp>
        <p:sp>
          <p:nvSpPr>
            <p:cNvPr id="111" name="Google Shape;111;gf7cd31eb22_0_68"/>
            <p:cNvSpPr/>
            <p:nvPr/>
          </p:nvSpPr>
          <p:spPr>
            <a:xfrm>
              <a:off x="4453807" y="2795806"/>
              <a:ext cx="13107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</p:txBody>
        </p:sp>
      </p:grpSp>
      <p:sp>
        <p:nvSpPr>
          <p:cNvPr id="112" name="Google Shape;112;gf7cd31eb22_0_6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- Quiz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f7cd31eb22_0_84"/>
          <p:cNvGrpSpPr/>
          <p:nvPr/>
        </p:nvGrpSpPr>
        <p:grpSpPr>
          <a:xfrm>
            <a:off x="1933300" y="852250"/>
            <a:ext cx="4787025" cy="3439006"/>
            <a:chOff x="2201500" y="2267498"/>
            <a:chExt cx="3563100" cy="1982708"/>
          </a:xfrm>
        </p:grpSpPr>
        <p:sp>
          <p:nvSpPr>
            <p:cNvPr id="118" name="Google Shape;118;gf7cd31eb22_0_8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f7cd31eb22_0_84"/>
            <p:cNvSpPr/>
            <p:nvPr/>
          </p:nvSpPr>
          <p:spPr>
            <a:xfrm>
              <a:off x="2201500" y="2267498"/>
              <a:ext cx="3563100" cy="528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Test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f7cd31eb22_0_8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</a:t>
              </a:r>
              <a:r>
                <a:rPr b="1" lang="en" sz="1100"/>
                <a:t>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f7cd31eb22_0_84"/>
            <p:cNvSpPr/>
            <p:nvPr/>
          </p:nvSpPr>
          <p:spPr>
            <a:xfrm>
              <a:off x="4453900" y="2478399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/>
                <a:t>Children: None </a:t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100"/>
            </a:p>
          </p:txBody>
        </p:sp>
        <p:sp>
          <p:nvSpPr>
            <p:cNvPr id="122" name="Google Shape;122;gf7cd31eb22_0_84"/>
            <p:cNvSpPr/>
            <p:nvPr/>
          </p:nvSpPr>
          <p:spPr>
            <a:xfrm>
              <a:off x="2201500" y="2795777"/>
              <a:ext cx="22524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Set the words in the test by the supervised teacher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Set the time limit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Save the time used to complete the test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Set scores by the teacher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Files uploaded by the teacher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23" name="Google Shape;123;gf7cd31eb22_0_84"/>
            <p:cNvSpPr/>
            <p:nvPr/>
          </p:nvSpPr>
          <p:spPr>
            <a:xfrm>
              <a:off x="4453807" y="2795806"/>
              <a:ext cx="1310700" cy="145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Word</a:t>
              </a:r>
              <a:endParaRPr sz="12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Teacher</a:t>
              </a:r>
              <a:endParaRPr sz="1200"/>
            </a:p>
          </p:txBody>
        </p:sp>
      </p:grpSp>
      <p:sp>
        <p:nvSpPr>
          <p:cNvPr id="124" name="Google Shape;124;gf7cd31eb22_0_8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 - Term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gf7cd31eb22_3_0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30" name="Google Shape;130;gf7cd31eb22_3_0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f7cd31eb22_3_0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Group</a:t>
              </a:r>
              <a:r>
                <a:rPr b="1" lang="en"/>
                <a:t> Controller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f7cd31eb22_3_0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f7cd31eb22_3_0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f7cd31eb22_3_0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Add student to group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Create</a:t>
              </a:r>
              <a:r>
                <a:rPr lang="en" sz="1200"/>
                <a:t> new group</a:t>
              </a:r>
              <a:endParaRPr sz="1200"/>
            </a:p>
          </p:txBody>
        </p:sp>
        <p:sp>
          <p:nvSpPr>
            <p:cNvPr id="135" name="Google Shape;135;gf7cd31eb22_3_0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Group</a:t>
              </a:r>
              <a:endParaRPr sz="1200"/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Teacher controller</a:t>
              </a:r>
              <a:endParaRPr sz="1200"/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Student controller</a:t>
              </a:r>
              <a:endParaRPr sz="1200"/>
            </a:p>
          </p:txBody>
        </p:sp>
      </p:grpSp>
      <p:sp>
        <p:nvSpPr>
          <p:cNvPr id="136" name="Google Shape;136;gf7cd31eb22_3_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137" name="Google Shape;137;gf7cd31eb22_3_0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f7cd31eb22_3_12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43" name="Google Shape;143;gf7cd31eb22_3_12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f7cd31eb22_3_12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Group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f7cd31eb22_3_12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f7cd31eb22_3_12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f7cd31eb22_3_12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Teacher 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Student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Start and end date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Number of group members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Tests </a:t>
              </a:r>
              <a:endParaRPr sz="1200"/>
            </a:p>
          </p:txBody>
        </p:sp>
        <p:sp>
          <p:nvSpPr>
            <p:cNvPr id="148" name="Google Shape;148;gf7cd31eb22_3_12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Group Controller</a:t>
              </a:r>
              <a:endParaRPr sz="1200"/>
            </a:p>
          </p:txBody>
        </p:sp>
      </p:grpSp>
      <p:sp>
        <p:nvSpPr>
          <p:cNvPr id="149" name="Google Shape;149;gf7cd31eb22_3_1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150" name="Google Shape;150;gf7cd31eb22_3_12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gf7cd31eb22_3_24"/>
          <p:cNvGrpSpPr/>
          <p:nvPr/>
        </p:nvGrpSpPr>
        <p:grpSpPr>
          <a:xfrm>
            <a:off x="2790450" y="1911525"/>
            <a:ext cx="3563100" cy="1982700"/>
            <a:chOff x="2201500" y="2267500"/>
            <a:chExt cx="3563100" cy="1982700"/>
          </a:xfrm>
        </p:grpSpPr>
        <p:sp>
          <p:nvSpPr>
            <p:cNvPr id="156" name="Google Shape;156;gf7cd31eb22_3_24"/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f7cd31eb22_3_24"/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/>
                <a:t>Diagnostic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f7cd31eb22_3_24"/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Parent: Test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f7cd31eb22_3_24"/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endParaRPr b="1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f7cd31eb22_3_24"/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●"/>
              </a:pPr>
              <a:r>
                <a:rPr lang="en" sz="1200"/>
                <a:t>User Name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Author Name</a:t>
              </a:r>
              <a:endParaRPr sz="1200"/>
            </a:p>
            <a:p>
              <a:pPr indent="-121918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Score</a:t>
              </a:r>
              <a:endParaRPr sz="1200"/>
            </a:p>
          </p:txBody>
        </p:sp>
        <p:sp>
          <p:nvSpPr>
            <p:cNvPr id="161" name="Google Shape;161;gf7cd31eb22_3_24"/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Collaborators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gf7cd31eb22_3_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CRC card template</a:t>
            </a:r>
            <a:endParaRPr/>
          </a:p>
        </p:txBody>
      </p:sp>
      <p:sp>
        <p:nvSpPr>
          <p:cNvPr id="163" name="Google Shape;163;gf7cd31eb22_3_24"/>
          <p:cNvSpPr txBox="1"/>
          <p:nvPr>
            <p:ph idx="4294967295" type="body"/>
          </p:nvPr>
        </p:nvSpPr>
        <p:spPr>
          <a:xfrm>
            <a:off x="311700" y="1152475"/>
            <a:ext cx="8520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Copy, paste, and edit the template as needed to create your own CRC cards.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