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rbcSWWNitBvTvf03au4MVIGT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55" name="Google Shape;55;p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0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184" name="Google Shape;184;p1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an exam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the test created by certain 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question to a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Remove question to a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Grade a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0"/>
          <p:cNvSpPr txBox="1"/>
          <p:nvPr>
            <p:ph idx="4294967295" type="title"/>
          </p:nvPr>
        </p:nvSpPr>
        <p:spPr>
          <a:xfrm>
            <a:off x="311700" y="151375"/>
            <a:ext cx="8520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TestManager(use case)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94" name="Google Shape;194;p1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teacher who build it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a list of students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group ID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group name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Number of group members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some tests with corresponding answers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 txBox="1"/>
          <p:nvPr>
            <p:ph idx="4294967295" type="title"/>
          </p:nvPr>
        </p:nvSpPr>
        <p:spPr>
          <a:xfrm>
            <a:off x="311700" y="6429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Group(Entity)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053350" y="2348089"/>
            <a:ext cx="1300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2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04" name="Google Shape;204;p1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 group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students to certain group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the list of groups created by certain 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2"/>
          <p:cNvSpPr txBox="1"/>
          <p:nvPr>
            <p:ph idx="4294967295" type="title"/>
          </p:nvPr>
        </p:nvSpPr>
        <p:spPr>
          <a:xfrm>
            <a:off x="311700" y="7167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GroupManager(use case)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3"/>
          <p:cNvGrpSpPr/>
          <p:nvPr/>
        </p:nvGrpSpPr>
        <p:grpSpPr>
          <a:xfrm>
            <a:off x="2896232" y="250823"/>
            <a:ext cx="3351522" cy="1680338"/>
            <a:chOff x="2201500" y="2267500"/>
            <a:chExt cx="3563175" cy="1982700"/>
          </a:xfrm>
        </p:grpSpPr>
        <p:sp>
          <p:nvSpPr>
            <p:cNvPr id="215" name="Google Shape;215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581950" y="2267500"/>
              <a:ext cx="3182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000775" y="2468800"/>
              <a:ext cx="27639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 teacher,student,guest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Username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Password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Email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Leftover balance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3"/>
          <p:cNvSpPr txBox="1"/>
          <p:nvPr>
            <p:ph idx="4294967295" type="title"/>
          </p:nvPr>
        </p:nvSpPr>
        <p:spPr>
          <a:xfrm>
            <a:off x="239300" y="163475"/>
            <a:ext cx="8014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user(Entity)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3401198" y="206087"/>
            <a:ext cx="57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3"/>
          <p:cNvCxnSpPr/>
          <p:nvPr/>
        </p:nvCxnSpPr>
        <p:spPr>
          <a:xfrm flipH="1">
            <a:off x="1841805" y="2067353"/>
            <a:ext cx="7716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13"/>
          <p:cNvCxnSpPr/>
          <p:nvPr/>
        </p:nvCxnSpPr>
        <p:spPr>
          <a:xfrm>
            <a:off x="4571988" y="2031199"/>
            <a:ext cx="0" cy="8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13"/>
          <p:cNvCxnSpPr/>
          <p:nvPr/>
        </p:nvCxnSpPr>
        <p:spPr>
          <a:xfrm>
            <a:off x="6441794" y="2067360"/>
            <a:ext cx="7635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25" name="Google Shape;225;p13"/>
          <p:cNvGrpSpPr/>
          <p:nvPr/>
        </p:nvGrpSpPr>
        <p:grpSpPr>
          <a:xfrm>
            <a:off x="239295" y="3153443"/>
            <a:ext cx="2191663" cy="1577238"/>
            <a:chOff x="2201500" y="2267500"/>
            <a:chExt cx="3563100" cy="1982700"/>
          </a:xfrm>
        </p:grpSpPr>
        <p:sp>
          <p:nvSpPr>
            <p:cNvPr id="226" name="Google Shape;226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453798" y="236814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Created groups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Purchased ads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Owned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3"/>
          <p:cNvGrpSpPr/>
          <p:nvPr/>
        </p:nvGrpSpPr>
        <p:grpSpPr>
          <a:xfrm>
            <a:off x="2810765" y="3153440"/>
            <a:ext cx="3222468" cy="1577238"/>
            <a:chOff x="2201500" y="2267500"/>
            <a:chExt cx="3563100" cy="1982700"/>
          </a:xfrm>
        </p:grpSpPr>
        <p:sp>
          <p:nvSpPr>
            <p:cNvPr id="232" name="Google Shape;232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Group joined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Current level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StoreWords learnt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balance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6193985" y="3153439"/>
            <a:ext cx="2822332" cy="1577238"/>
            <a:chOff x="2201500" y="2267500"/>
            <a:chExt cx="3563100" cy="1982700"/>
          </a:xfrm>
        </p:grpSpPr>
        <p:sp>
          <p:nvSpPr>
            <p:cNvPr id="239" name="Google Shape;239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words learnt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4"/>
          <p:cNvGrpSpPr/>
          <p:nvPr/>
        </p:nvGrpSpPr>
        <p:grpSpPr>
          <a:xfrm>
            <a:off x="2619425" y="574242"/>
            <a:ext cx="4377626" cy="1839983"/>
            <a:chOff x="2201499" y="1836792"/>
            <a:chExt cx="3563101" cy="2413408"/>
          </a:xfrm>
        </p:grpSpPr>
        <p:sp>
          <p:nvSpPr>
            <p:cNvPr id="250" name="Google Shape;250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201499" y="1836792"/>
              <a:ext cx="3563100" cy="843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453900" y="2339383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201499" y="2679695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password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name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email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balance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4"/>
          <p:cNvSpPr txBox="1"/>
          <p:nvPr>
            <p:ph idx="4294967295" type="title"/>
          </p:nvPr>
        </p:nvSpPr>
        <p:spPr>
          <a:xfrm>
            <a:off x="205675" y="3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UserManager(use case)</a:t>
            </a:r>
            <a:endParaRPr/>
          </a:p>
        </p:txBody>
      </p:sp>
      <p:grpSp>
        <p:nvGrpSpPr>
          <p:cNvPr id="257" name="Google Shape;257;p14"/>
          <p:cNvGrpSpPr/>
          <p:nvPr/>
        </p:nvGrpSpPr>
        <p:grpSpPr>
          <a:xfrm>
            <a:off x="-50" y="3160800"/>
            <a:ext cx="2985878" cy="1982700"/>
            <a:chOff x="2201500" y="2267500"/>
            <a:chExt cx="3563101" cy="1982700"/>
          </a:xfrm>
        </p:grpSpPr>
        <p:sp>
          <p:nvSpPr>
            <p:cNvPr id="258" name="Google Shape;258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982901" y="24177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group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ads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test or make test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teacher account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 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3087019" y="3160800"/>
            <a:ext cx="3031485" cy="1982700"/>
            <a:chOff x="2201500" y="2267500"/>
            <a:chExt cx="3563100" cy="1982700"/>
          </a:xfrm>
        </p:grpSpPr>
        <p:sp>
          <p:nvSpPr>
            <p:cNvPr id="265" name="Google Shape;265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105496" y="2426525"/>
              <a:ext cx="16590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Join a group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Change Student’s level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student account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6219709" y="3160800"/>
            <a:ext cx="2924380" cy="1982700"/>
            <a:chOff x="2201500" y="2267500"/>
            <a:chExt cx="3563275" cy="1982700"/>
          </a:xfrm>
        </p:grpSpPr>
        <p:sp>
          <p:nvSpPr>
            <p:cNvPr id="271" name="Google Shape;271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guest account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129175" y="2417700"/>
              <a:ext cx="16356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14"/>
          <p:cNvCxnSpPr/>
          <p:nvPr/>
        </p:nvCxnSpPr>
        <p:spPr>
          <a:xfrm flipH="1">
            <a:off x="1864025" y="2535575"/>
            <a:ext cx="7599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14"/>
          <p:cNvCxnSpPr/>
          <p:nvPr/>
        </p:nvCxnSpPr>
        <p:spPr>
          <a:xfrm>
            <a:off x="4647100" y="2500250"/>
            <a:ext cx="177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6785125" y="2544425"/>
            <a:ext cx="7332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>
            <a:off x="1974545" y="1686878"/>
            <a:ext cx="5464726" cy="3231999"/>
            <a:chOff x="2201500" y="2267500"/>
            <a:chExt cx="3563100" cy="1982700"/>
          </a:xfrm>
        </p:grpSpPr>
        <p:sp>
          <p:nvSpPr>
            <p:cNvPr id="284" name="Google Shape;284;p1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Main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201507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The whole operating system for now.</a:t>
              </a:r>
              <a:endParaRPr sz="1200"/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an account according to your identity</a:t>
              </a:r>
              <a:endParaRPr sz="1200"/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 group (for teachers)</a:t>
              </a:r>
              <a:endParaRPr sz="1200"/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join a group(for students)</a:t>
              </a:r>
              <a:endParaRPr sz="1200"/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take diagnostic test and get a level</a:t>
              </a:r>
              <a:endParaRPr sz="1200"/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TestManager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Question(Entity)</a:t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>
            <a:off x="2495482" y="1787328"/>
            <a:ext cx="3563100" cy="1982700"/>
            <a:chOff x="2201500" y="2267500"/>
            <a:chExt cx="3563100" cy="1982700"/>
          </a:xfrm>
        </p:grpSpPr>
        <p:sp>
          <p:nvSpPr>
            <p:cNvPr id="69" name="Google Shape;69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Question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questions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answers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Score the question and get a score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2322144" y="1395862"/>
            <a:ext cx="3950409" cy="2551338"/>
            <a:chOff x="2201500" y="2267500"/>
            <a:chExt cx="3563100" cy="1982700"/>
          </a:xfrm>
        </p:grpSpPr>
        <p:sp>
          <p:nvSpPr>
            <p:cNvPr id="80" name="Google Shape;80;p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Meaning(in different languages)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Example Sentence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Level of difficulty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Spelling(in English)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Word(Entity)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4"/>
          <p:cNvGrpSpPr/>
          <p:nvPr/>
        </p:nvGrpSpPr>
        <p:grpSpPr>
          <a:xfrm>
            <a:off x="1704982" y="1692113"/>
            <a:ext cx="5421969" cy="2948473"/>
            <a:chOff x="2201500" y="2267500"/>
            <a:chExt cx="3563100" cy="1982700"/>
          </a:xfrm>
        </p:grpSpPr>
        <p:sp>
          <p:nvSpPr>
            <p:cNvPr id="92" name="Google Shape;92;p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 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a list of a certain number of words for a certain level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 word from one language to another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Manager(use case)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03" name="Google Shape;103;p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words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questions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user list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File(Entity)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15" name="Google Shape;115;p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words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questions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user list from a 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FileManager(use case)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27" name="Google Shape;127;p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IDcreater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an ID for each 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IDcreater(interface)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Answer(Entity)</a:t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39" name="Google Shape;139;p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Answer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 student’s answer of the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9"/>
          <p:cNvGrpSpPr/>
          <p:nvPr/>
        </p:nvGrpSpPr>
        <p:grpSpPr>
          <a:xfrm>
            <a:off x="2629650" y="196375"/>
            <a:ext cx="3625112" cy="2089588"/>
            <a:chOff x="2201486" y="2267491"/>
            <a:chExt cx="3563114" cy="1982719"/>
          </a:xfrm>
        </p:grpSpPr>
        <p:sp>
          <p:nvSpPr>
            <p:cNvPr id="149" name="Google Shape;149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201486" y="2267491"/>
              <a:ext cx="3563100" cy="475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453796" y="2422392"/>
              <a:ext cx="1310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Children: Quiz</a:t>
              </a:r>
              <a:endPara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 </a:t>
              </a:r>
              <a:endPara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201486" y="2743010"/>
              <a:ext cx="2478000" cy="150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time limit for the test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name of the test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Test’s author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price of the test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score of the test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556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 (who made the test)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679395" y="2742986"/>
              <a:ext cx="1085100" cy="150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9"/>
          <p:cNvSpPr txBox="1"/>
          <p:nvPr>
            <p:ph idx="4294967295" type="title"/>
          </p:nvPr>
        </p:nvSpPr>
        <p:spPr>
          <a:xfrm>
            <a:off x="311700" y="196375"/>
            <a:ext cx="2153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Test(Entity)</a:t>
            </a: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51645" y="3060075"/>
            <a:ext cx="2695841" cy="1882375"/>
            <a:chOff x="2201500" y="2267500"/>
            <a:chExt cx="3563100" cy="1982700"/>
          </a:xfrm>
        </p:grpSpPr>
        <p:sp>
          <p:nvSpPr>
            <p:cNvPr id="156" name="Google Shape;156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Diagnostic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Stores questions that generated randomly and included different levels.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p9"/>
          <p:cNvCxnSpPr/>
          <p:nvPr/>
        </p:nvCxnSpPr>
        <p:spPr>
          <a:xfrm flipH="1">
            <a:off x="1687575" y="2562075"/>
            <a:ext cx="7950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3" name="Google Shape;163;p9"/>
          <p:cNvGrpSpPr/>
          <p:nvPr/>
        </p:nvGrpSpPr>
        <p:grpSpPr>
          <a:xfrm>
            <a:off x="2967105" y="3095479"/>
            <a:ext cx="3052508" cy="1882375"/>
            <a:chOff x="2201500" y="2267500"/>
            <a:chExt cx="3563100" cy="1982700"/>
          </a:xfrm>
        </p:grpSpPr>
        <p:sp>
          <p:nvSpPr>
            <p:cNvPr id="164" name="Google Shape;164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PeriodTests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201502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Stores questions that in certain level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9"/>
          <p:cNvCxnSpPr/>
          <p:nvPr/>
        </p:nvCxnSpPr>
        <p:spPr>
          <a:xfrm flipH="1">
            <a:off x="4591511" y="2324544"/>
            <a:ext cx="54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1" name="Google Shape;171;p9"/>
          <p:cNvGrpSpPr/>
          <p:nvPr/>
        </p:nvGrpSpPr>
        <p:grpSpPr>
          <a:xfrm>
            <a:off x="6136905" y="3095375"/>
            <a:ext cx="2942408" cy="1882375"/>
            <a:chOff x="2201500" y="2267500"/>
            <a:chExt cx="3563100" cy="1982700"/>
          </a:xfrm>
        </p:grpSpPr>
        <p:sp>
          <p:nvSpPr>
            <p:cNvPr id="172" name="Google Shape;172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Quiz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7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Just basic word translation quiz generated for self learning.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9"/>
          <p:cNvCxnSpPr/>
          <p:nvPr/>
        </p:nvCxnSpPr>
        <p:spPr>
          <a:xfrm>
            <a:off x="6414050" y="2509075"/>
            <a:ext cx="8658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