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nn Williams" initials="" lastIdx="1" clrIdx="0"/>
  <p:cmAuthor id="1" name="Courtney Amm"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93408-E511-41E5-B263-B6BCAD01CD23}">
  <a:tblStyle styleId="{FC793408-E511-41E5-B263-B6BCAD01CD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8:31:25.583" idx="2">
    <p:pos x="4216" y="464"/>
    <p:text>Not sure if we'll need to save the tool that made the last change to the canvas</p:text>
  </p:cm>
  <p:cm authorId="1" dt="2021-10-06T18:31:43.603" idx="1">
    <p:pos x="135" y="125"/>
    <p:text>name is kinda trash, feel free to change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7T11:21:33.293" idx="3">
    <p:pos x="135" y="125"/>
    <p:text>I think we could use this as an interface for each individual tool so that we could use polymorphism in the tool state manager to call each. If that doesn't work though feel free to throw this card out.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5ddb9bbb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5ddb9bbb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725cc07a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725cc07a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5ddb9bbb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5ddb9bbb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1c8ecfd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1c8ecfd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db9bbb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db9bbb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203a499da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203a499d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203a499da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203a499d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5ddb9bbb0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5ddb9bbb0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203a499da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203a499d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5ddb9bbb0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f5ddb9bbb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1c8ecfd3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1c8ecfd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30d84055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30d84055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1c8ecfd3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f1c8ecfd3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203a499d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203a499d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f725cc07a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f725cc07a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f5ddb9bbb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f5ddb9bbb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f5ddb9bbb0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f5ddb9bbb0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5ddb9bbb0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f5ddb9bbb0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5ddb9bbb0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5ddb9bbb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322bf07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322bf07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5ddb9bbb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5ddb9bbb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5ddb9bbb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5ddb9bbb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5f1ad9cc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5f1ad9c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03a499d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03a499d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203a499d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203a499d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203a499d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203a499d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203a499d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203a499d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javase/8/javafx/api/javafx/application/Application.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8/javafx/api/javafx/fxml/Initializable.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javafx/api/javafx/fxml/Initializable.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8/javafx/api/javafx/fxml/Initializable.ht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javafx/api/javafx/fxml/Initializabl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nvGraphicFramePr>
        <p:xfrm>
          <a:off x="539050" y="401125"/>
          <a:ext cx="8092200" cy="4297250"/>
        </p:xfrm>
        <a:graphic>
          <a:graphicData uri="http://schemas.openxmlformats.org/drawingml/2006/table">
            <a:tbl>
              <a:tblPr>
                <a:noFill/>
                <a:tableStyleId>{FC793408-E511-41E5-B263-B6BCAD01CD23}</a:tableStyleId>
              </a:tblPr>
              <a:tblGrid>
                <a:gridCol w="1538350">
                  <a:extLst>
                    <a:ext uri="{9D8B030D-6E8A-4147-A177-3AD203B41FA5}">
                      <a16:colId xmlns:a16="http://schemas.microsoft.com/office/drawing/2014/main" val="20000"/>
                    </a:ext>
                  </a:extLst>
                </a:gridCol>
                <a:gridCol w="6553850">
                  <a:extLst>
                    <a:ext uri="{9D8B030D-6E8A-4147-A177-3AD203B41FA5}">
                      <a16:colId xmlns:a16="http://schemas.microsoft.com/office/drawing/2014/main" val="20001"/>
                    </a:ext>
                  </a:extLst>
                </a:gridCol>
              </a:tblGrid>
              <a:tr h="1494725">
                <a:tc>
                  <a:txBody>
                    <a:bodyPr/>
                    <a:lstStyle/>
                    <a:p>
                      <a:pPr marL="0" lvl="0" indent="0" algn="l" rtl="0">
                        <a:spcBef>
                          <a:spcPts val="0"/>
                        </a:spcBef>
                        <a:spcAft>
                          <a:spcPts val="0"/>
                        </a:spcAft>
                        <a:buNone/>
                      </a:pPr>
                      <a:r>
                        <a:rPr lang="en-GB" sz="1800" b="1">
                          <a:solidFill>
                            <a:schemeClr val="dk1"/>
                          </a:solidFill>
                        </a:rPr>
                        <a:t>User Interface (View)</a:t>
                      </a:r>
                      <a:endParaRPr sz="1800" b="1"/>
                    </a:p>
                  </a:txBody>
                  <a:tcPr marL="91425" marR="91425" marT="91425" marB="91425">
                    <a:solidFill>
                      <a:srgbClr val="D9D2E9"/>
                    </a:solidFill>
                  </a:tcPr>
                </a:tc>
                <a:tc>
                  <a:txBody>
                    <a:bodyPr/>
                    <a:lstStyle/>
                    <a:p>
                      <a:pPr marL="0" lvl="0" indent="0" algn="l" rtl="0">
                        <a:spcBef>
                          <a:spcPts val="0"/>
                        </a:spcBef>
                        <a:spcAft>
                          <a:spcPts val="0"/>
                        </a:spcAft>
                        <a:buNone/>
                      </a:pPr>
                      <a:endParaRPr/>
                    </a:p>
                  </a:txBody>
                  <a:tcPr marL="91425" marR="91425" marT="91425" marB="91425">
                    <a:solidFill>
                      <a:srgbClr val="D9D2E9"/>
                    </a:solidFill>
                  </a:tcPr>
                </a:tc>
                <a:extLst>
                  <a:ext uri="{0D108BD9-81ED-4DB2-BD59-A6C34878D82A}">
                    <a16:rowId xmlns:a16="http://schemas.microsoft.com/office/drawing/2014/main" val="10000"/>
                  </a:ext>
                </a:extLst>
              </a:tr>
              <a:tr h="934175">
                <a:tc>
                  <a:txBody>
                    <a:bodyPr/>
                    <a:lstStyle/>
                    <a:p>
                      <a:pPr marL="0" lvl="0" indent="0" algn="l" rtl="0">
                        <a:spcBef>
                          <a:spcPts val="0"/>
                        </a:spcBef>
                        <a:spcAft>
                          <a:spcPts val="0"/>
                        </a:spcAft>
                        <a:buNone/>
                      </a:pPr>
                      <a:r>
                        <a:rPr lang="en-GB" sz="1800" b="1">
                          <a:solidFill>
                            <a:schemeClr val="dk1"/>
                          </a:solidFill>
                        </a:rPr>
                        <a:t>Controllers</a:t>
                      </a:r>
                      <a:endParaRPr sz="1800" b="1"/>
                    </a:p>
                  </a:txBody>
                  <a:tcPr marL="91425" marR="91425" marT="91425" marB="91425">
                    <a:solidFill>
                      <a:srgbClr val="F4CCCC"/>
                    </a:solidFill>
                  </a:tcPr>
                </a:tc>
                <a:tc>
                  <a:txBody>
                    <a:bodyPr/>
                    <a:lstStyle/>
                    <a:p>
                      <a:pPr marL="0" lvl="0" indent="0" algn="l" rtl="0">
                        <a:spcBef>
                          <a:spcPts val="0"/>
                        </a:spcBef>
                        <a:spcAft>
                          <a:spcPts val="0"/>
                        </a:spcAft>
                        <a:buNone/>
                      </a:pPr>
                      <a:endParaRPr/>
                    </a:p>
                  </a:txBody>
                  <a:tcPr marL="91425" marR="91425" marT="91425" marB="91425">
                    <a:solidFill>
                      <a:srgbClr val="F4CCCC"/>
                    </a:solidFill>
                  </a:tcPr>
                </a:tc>
                <a:extLst>
                  <a:ext uri="{0D108BD9-81ED-4DB2-BD59-A6C34878D82A}">
                    <a16:rowId xmlns:a16="http://schemas.microsoft.com/office/drawing/2014/main" val="10001"/>
                  </a:ext>
                </a:extLst>
              </a:tr>
              <a:tr h="934175">
                <a:tc>
                  <a:txBody>
                    <a:bodyPr/>
                    <a:lstStyle/>
                    <a:p>
                      <a:pPr marL="0" lvl="0" indent="0" algn="l" rtl="0">
                        <a:spcBef>
                          <a:spcPts val="0"/>
                        </a:spcBef>
                        <a:spcAft>
                          <a:spcPts val="0"/>
                        </a:spcAft>
                        <a:buNone/>
                      </a:pPr>
                      <a:r>
                        <a:rPr lang="en-GB" sz="1800" b="1">
                          <a:solidFill>
                            <a:schemeClr val="dk1"/>
                          </a:solidFill>
                        </a:rPr>
                        <a:t>Use Cases</a:t>
                      </a:r>
                      <a:endParaRPr sz="1800" b="1"/>
                    </a:p>
                  </a:txBody>
                  <a:tcPr marL="91425" marR="91425" marT="91425" marB="91425">
                    <a:lnB w="9525" cap="flat" cmpd="sng">
                      <a:solidFill>
                        <a:srgbClr val="999999"/>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a:p>
                  </a:txBody>
                  <a:tcPr marL="91425" marR="91425" marT="91425" marB="91425">
                    <a:lnB w="9525" cap="flat" cmpd="sng">
                      <a:solidFill>
                        <a:srgbClr val="999999"/>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934175">
                <a:tc>
                  <a:txBody>
                    <a:bodyPr/>
                    <a:lstStyle/>
                    <a:p>
                      <a:pPr marL="0" lvl="0" indent="0" algn="l" rtl="0">
                        <a:spcBef>
                          <a:spcPts val="0"/>
                        </a:spcBef>
                        <a:spcAft>
                          <a:spcPts val="0"/>
                        </a:spcAft>
                        <a:buNone/>
                      </a:pPr>
                      <a:r>
                        <a:rPr lang="en-GB" sz="1800" b="1">
                          <a:solidFill>
                            <a:schemeClr val="dk1"/>
                          </a:solidFill>
                        </a:rPr>
                        <a:t>Entities</a:t>
                      </a:r>
                      <a:endParaRPr sz="1800" b="1"/>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98"/>
        <p:cNvGrpSpPr/>
        <p:nvPr/>
      </p:nvGrpSpPr>
      <p:grpSpPr>
        <a:xfrm>
          <a:off x="0" y="0"/>
          <a:ext cx="0" cy="0"/>
          <a:chOff x="0" y="0"/>
          <a:chExt cx="0" cy="0"/>
        </a:xfrm>
      </p:grpSpPr>
      <p:sp>
        <p:nvSpPr>
          <p:cNvPr id="199" name="Google Shape;199;p24"/>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NewProjectEvent</a:t>
            </a:r>
            <a:endParaRPr sz="1800" b="1"/>
          </a:p>
        </p:txBody>
      </p:sp>
      <p:sp>
        <p:nvSpPr>
          <p:cNvPr id="201" name="Google Shape;201;p24"/>
          <p:cNvSpPr txBox="1"/>
          <p:nvPr/>
        </p:nvSpPr>
        <p:spPr>
          <a:xfrm>
            <a:off x="82675" y="738125"/>
            <a:ext cx="6459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solidFill>
                  <a:schemeClr val="dk1"/>
                </a:solidFill>
              </a:rPr>
              <a:t>Get the filename and size of the new project</a:t>
            </a:r>
            <a:endParaRPr/>
          </a:p>
        </p:txBody>
      </p:sp>
      <p:sp>
        <p:nvSpPr>
          <p:cNvPr id="202" name="Google Shape;202;p24"/>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NewProjectController</a:t>
            </a:r>
            <a:endParaRPr/>
          </a:p>
        </p:txBody>
      </p:sp>
      <p:cxnSp>
        <p:nvCxnSpPr>
          <p:cNvPr id="203" name="Google Shape;203;p24"/>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24"/>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05" name="Google Shape;205;p24"/>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solidFill>
                  <a:schemeClr val="dk1"/>
                </a:solidFill>
              </a:rPr>
              <a:t>Class</a:t>
            </a:r>
            <a:endParaRPr/>
          </a:p>
        </p:txBody>
      </p:sp>
      <p:cxnSp>
        <p:nvCxnSpPr>
          <p:cNvPr id="206" name="Google Shape;206;p24"/>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07" name="Google Shape;207;p24"/>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08" name="Google Shape;208;p24"/>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2"/>
        <p:cNvGrpSpPr/>
        <p:nvPr/>
      </p:nvGrpSpPr>
      <p:grpSpPr>
        <a:xfrm>
          <a:off x="0" y="0"/>
          <a:ext cx="0" cy="0"/>
          <a:chOff x="0" y="0"/>
          <a:chExt cx="0" cy="0"/>
        </a:xfrm>
      </p:grpSpPr>
      <p:sp>
        <p:nvSpPr>
          <p:cNvPr id="213" name="Google Shape;213;p25"/>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ProjectManager</a:t>
            </a:r>
            <a:endParaRPr sz="1800" b="1"/>
          </a:p>
        </p:txBody>
      </p:sp>
      <p:sp>
        <p:nvSpPr>
          <p:cNvPr id="215" name="Google Shape;215;p25"/>
          <p:cNvSpPr txBox="1"/>
          <p:nvPr/>
        </p:nvSpPr>
        <p:spPr>
          <a:xfrm>
            <a:off x="82675" y="738125"/>
            <a:ext cx="6459000" cy="233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Creates new project (blank)</a:t>
            </a:r>
            <a:endParaRPr/>
          </a:p>
          <a:p>
            <a:pPr marL="457200" lvl="0" indent="-317500" algn="l" rtl="0">
              <a:spcBef>
                <a:spcPts val="0"/>
              </a:spcBef>
              <a:spcAft>
                <a:spcPts val="0"/>
              </a:spcAft>
              <a:buSzPts val="1400"/>
              <a:buChar char="●"/>
            </a:pPr>
            <a:r>
              <a:rPr lang="en-GB"/>
              <a:t>Stores current project</a:t>
            </a:r>
            <a:endParaRPr/>
          </a:p>
          <a:p>
            <a:pPr marL="457200" lvl="0" indent="-317500" algn="l" rtl="0">
              <a:spcBef>
                <a:spcPts val="0"/>
              </a:spcBef>
              <a:spcAft>
                <a:spcPts val="0"/>
              </a:spcAft>
              <a:buSzPts val="1400"/>
              <a:buChar char="●"/>
            </a:pPr>
            <a:r>
              <a:rPr lang="en-GB"/>
              <a:t>Open .onion file</a:t>
            </a:r>
            <a:endParaRPr/>
          </a:p>
          <a:p>
            <a:pPr marL="914400" lvl="1" indent="-317500" algn="l" rtl="0">
              <a:spcBef>
                <a:spcPts val="0"/>
              </a:spcBef>
              <a:spcAft>
                <a:spcPts val="0"/>
              </a:spcAft>
              <a:buSzPts val="1400"/>
              <a:buChar char="○"/>
            </a:pPr>
            <a:r>
              <a:rPr lang="en-GB"/>
              <a:t>Loads Canvas instance</a:t>
            </a:r>
            <a:endParaRPr/>
          </a:p>
          <a:p>
            <a:pPr marL="914400" lvl="1" indent="-317500" algn="l" rtl="0">
              <a:spcBef>
                <a:spcPts val="0"/>
              </a:spcBef>
              <a:spcAft>
                <a:spcPts val="0"/>
              </a:spcAft>
              <a:buSzPts val="1400"/>
              <a:buChar char="○"/>
            </a:pPr>
            <a:r>
              <a:rPr lang="en-GB"/>
              <a:t>Loads Project instance and passes the Canvas instance</a:t>
            </a:r>
            <a:endParaRPr/>
          </a:p>
          <a:p>
            <a:pPr marL="914400" lvl="1" indent="-317500" algn="l" rtl="0">
              <a:spcBef>
                <a:spcPts val="0"/>
              </a:spcBef>
              <a:spcAft>
                <a:spcPts val="0"/>
              </a:spcAft>
              <a:buSzPts val="1400"/>
              <a:buChar char="○"/>
            </a:pPr>
            <a:r>
              <a:rPr lang="en-GB"/>
              <a:t>Buncha text that has rgb, color palette, brush state, project entity saved in the onion file text</a:t>
            </a:r>
            <a:endParaRPr/>
          </a:p>
          <a:p>
            <a:pPr marL="457200" lvl="0" indent="-317500" algn="l" rtl="0">
              <a:spcBef>
                <a:spcPts val="0"/>
              </a:spcBef>
              <a:spcAft>
                <a:spcPts val="0"/>
              </a:spcAft>
              <a:buSzPts val="1400"/>
              <a:buChar char="●"/>
            </a:pPr>
            <a:r>
              <a:rPr lang="en-GB">
                <a:solidFill>
                  <a:schemeClr val="dk1"/>
                </a:solidFill>
              </a:rPr>
              <a:t>Save function that stores project file (and keeps track of time) -&gt; .onion</a:t>
            </a:r>
            <a:endParaRPr/>
          </a:p>
        </p:txBody>
      </p:sp>
      <p:sp>
        <p:nvSpPr>
          <p:cNvPr id="216" name="Google Shape;216;p25"/>
          <p:cNvSpPr txBox="1"/>
          <p:nvPr/>
        </p:nvSpPr>
        <p:spPr>
          <a:xfrm>
            <a:off x="6693925" y="738125"/>
            <a:ext cx="23442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Project</a:t>
            </a:r>
            <a:endParaRPr/>
          </a:p>
          <a:p>
            <a:pPr marL="457200" lvl="0" indent="-317500" algn="l" rtl="0">
              <a:spcBef>
                <a:spcPts val="0"/>
              </a:spcBef>
              <a:spcAft>
                <a:spcPts val="0"/>
              </a:spcAft>
              <a:buSzPts val="1400"/>
              <a:buChar char="★"/>
            </a:pPr>
            <a:r>
              <a:rPr lang="en-GB"/>
              <a:t>Handles Canvas Events</a:t>
            </a:r>
            <a:endParaRPr/>
          </a:p>
        </p:txBody>
      </p:sp>
      <p:cxnSp>
        <p:nvCxnSpPr>
          <p:cNvPr id="217" name="Google Shape;217;p25"/>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18" name="Google Shape;218;p25"/>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19" name="Google Shape;219;p25"/>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220" name="Google Shape;220;p25"/>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21" name="Google Shape;221;p25"/>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22" name="Google Shape;222;p25"/>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6"/>
        <p:cNvGrpSpPr/>
        <p:nvPr/>
      </p:nvGrpSpPr>
      <p:grpSpPr>
        <a:xfrm>
          <a:off x="0" y="0"/>
          <a:ext cx="0" cy="0"/>
          <a:chOff x="0" y="0"/>
          <a:chExt cx="0" cy="0"/>
        </a:xfrm>
      </p:grpSpPr>
      <p:sp>
        <p:nvSpPr>
          <p:cNvPr id="227" name="Google Shape;227;p26"/>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UndoRedoManager</a:t>
            </a:r>
            <a:endParaRPr sz="1800" b="1"/>
          </a:p>
        </p:txBody>
      </p:sp>
      <p:sp>
        <p:nvSpPr>
          <p:cNvPr id="229" name="Google Shape;229;p26"/>
          <p:cNvSpPr txBox="1"/>
          <p:nvPr/>
        </p:nvSpPr>
        <p:spPr>
          <a:xfrm>
            <a:off x="82675" y="738125"/>
            <a:ext cx="64590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Stores 5 previous states of Drawing instance</a:t>
            </a:r>
            <a:endParaRPr/>
          </a:p>
          <a:p>
            <a:pPr marL="457200" lvl="0" indent="-317500" algn="l" rtl="0">
              <a:spcBef>
                <a:spcPts val="0"/>
              </a:spcBef>
              <a:spcAft>
                <a:spcPts val="0"/>
              </a:spcAft>
              <a:buSzPts val="1400"/>
              <a:buChar char="●"/>
            </a:pPr>
            <a:r>
              <a:rPr lang="en-GB"/>
              <a:t>Stores 1 redo state until changes are made to a previous state</a:t>
            </a:r>
            <a:endParaRPr/>
          </a:p>
          <a:p>
            <a:pPr marL="457200" lvl="0" indent="-317500" algn="l" rtl="0">
              <a:spcBef>
                <a:spcPts val="0"/>
              </a:spcBef>
              <a:spcAft>
                <a:spcPts val="0"/>
              </a:spcAft>
              <a:buSzPts val="1400"/>
              <a:buChar char="●"/>
            </a:pPr>
            <a:r>
              <a:rPr lang="en-GB"/>
              <a:t>Keeps track of which state canvas is in currently</a:t>
            </a:r>
            <a:endParaRPr/>
          </a:p>
          <a:p>
            <a:pPr marL="457200" lvl="0" indent="-317500" algn="l" rtl="0">
              <a:spcBef>
                <a:spcPts val="0"/>
              </a:spcBef>
              <a:spcAft>
                <a:spcPts val="0"/>
              </a:spcAft>
              <a:buSzPts val="1400"/>
              <a:buChar char="●"/>
            </a:pPr>
            <a:r>
              <a:rPr lang="en-GB"/>
              <a:t>Allows the user to switch between saved states</a:t>
            </a:r>
            <a:endParaRPr/>
          </a:p>
          <a:p>
            <a:pPr marL="457200" lvl="0" indent="-317500" algn="l" rtl="0">
              <a:spcBef>
                <a:spcPts val="0"/>
              </a:spcBef>
              <a:spcAft>
                <a:spcPts val="0"/>
              </a:spcAft>
              <a:buSzPts val="1400"/>
              <a:buChar char="●"/>
            </a:pPr>
            <a:r>
              <a:rPr lang="en-GB"/>
              <a:t>Get (Likely from the CanvasController) and update the 5 states as the user makes changes to the canvas</a:t>
            </a:r>
            <a:endParaRPr/>
          </a:p>
        </p:txBody>
      </p:sp>
      <p:sp>
        <p:nvSpPr>
          <p:cNvPr id="230" name="Google Shape;230;p26"/>
          <p:cNvSpPr txBox="1"/>
          <p:nvPr/>
        </p:nvSpPr>
        <p:spPr>
          <a:xfrm>
            <a:off x="6693925" y="738125"/>
            <a:ext cx="23442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CanvasController</a:t>
            </a:r>
            <a:endParaRPr/>
          </a:p>
          <a:p>
            <a:pPr marL="457200" lvl="0" indent="-317500" algn="l" rtl="0">
              <a:spcBef>
                <a:spcPts val="0"/>
              </a:spcBef>
              <a:spcAft>
                <a:spcPts val="0"/>
              </a:spcAft>
              <a:buSzPts val="1400"/>
              <a:buChar char="★"/>
            </a:pPr>
            <a:r>
              <a:rPr lang="en-GB"/>
              <a:t>ToolStateManager(?)</a:t>
            </a:r>
            <a:endParaRPr/>
          </a:p>
        </p:txBody>
      </p:sp>
      <p:cxnSp>
        <p:nvCxnSpPr>
          <p:cNvPr id="231" name="Google Shape;231;p26"/>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32" name="Google Shape;232;p26"/>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33" name="Google Shape;233;p26"/>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234" name="Google Shape;234;p26"/>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35" name="Google Shape;235;p26"/>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36" name="Google Shape;236;p26"/>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40"/>
        <p:cNvGrpSpPr/>
        <p:nvPr/>
      </p:nvGrpSpPr>
      <p:grpSpPr>
        <a:xfrm>
          <a:off x="0" y="0"/>
          <a:ext cx="0" cy="0"/>
          <a:chOff x="0" y="0"/>
          <a:chExt cx="0" cy="0"/>
        </a:xfrm>
      </p:grpSpPr>
      <p:sp>
        <p:nvSpPr>
          <p:cNvPr id="241" name="Google Shape;241;p27"/>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ToolStateManager</a:t>
            </a:r>
            <a:endParaRPr sz="1800" b="1"/>
          </a:p>
        </p:txBody>
      </p:sp>
      <p:sp>
        <p:nvSpPr>
          <p:cNvPr id="243" name="Google Shape;243;p27"/>
          <p:cNvSpPr txBox="1"/>
          <p:nvPr/>
        </p:nvSpPr>
        <p:spPr>
          <a:xfrm>
            <a:off x="82675" y="738125"/>
            <a:ext cx="6459000" cy="233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Manages the state of the tool that is being used on the canvas</a:t>
            </a:r>
            <a:endParaRPr/>
          </a:p>
          <a:p>
            <a:pPr marL="457200" lvl="0" indent="-317500" algn="l" rtl="0">
              <a:spcBef>
                <a:spcPts val="0"/>
              </a:spcBef>
              <a:spcAft>
                <a:spcPts val="0"/>
              </a:spcAft>
              <a:buSzPts val="1400"/>
              <a:buChar char="●"/>
            </a:pPr>
            <a:r>
              <a:rPr lang="en-GB"/>
              <a:t>Stores current tool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Definition of Tools: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Anything that modifies the canvas pixels directly.</a:t>
            </a:r>
            <a:endParaRPr/>
          </a:p>
          <a:p>
            <a:pPr marL="457200" lvl="0" indent="-317500" algn="l" rtl="0">
              <a:spcBef>
                <a:spcPts val="0"/>
              </a:spcBef>
              <a:spcAft>
                <a:spcPts val="0"/>
              </a:spcAft>
              <a:buSzPts val="1400"/>
              <a:buChar char="●"/>
            </a:pPr>
            <a:r>
              <a:rPr lang="en-GB"/>
              <a:t>Colors modify tools directly.</a:t>
            </a:r>
            <a:endParaRPr/>
          </a:p>
        </p:txBody>
      </p:sp>
      <p:sp>
        <p:nvSpPr>
          <p:cNvPr id="244" name="Google Shape;244;p27"/>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a:t>
            </a:r>
            <a:endParaRPr/>
          </a:p>
        </p:txBody>
      </p:sp>
      <p:cxnSp>
        <p:nvCxnSpPr>
          <p:cNvPr id="245" name="Google Shape;245;p27"/>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46" name="Google Shape;246;p27"/>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47" name="Google Shape;247;p27"/>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248" name="Google Shape;248;p27"/>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49" name="Google Shape;249;p27"/>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50" name="Google Shape;250;p27"/>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54"/>
        <p:cNvGrpSpPr/>
        <p:nvPr/>
      </p:nvGrpSpPr>
      <p:grpSpPr>
        <a:xfrm>
          <a:off x="0" y="0"/>
          <a:ext cx="0" cy="0"/>
          <a:chOff x="0" y="0"/>
          <a:chExt cx="0" cy="0"/>
        </a:xfrm>
      </p:grpSpPr>
      <p:sp>
        <p:nvSpPr>
          <p:cNvPr id="255" name="Google Shape;255;p28"/>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DrawingManager</a:t>
            </a:r>
            <a:endParaRPr sz="1800" b="1"/>
          </a:p>
        </p:txBody>
      </p:sp>
      <p:sp>
        <p:nvSpPr>
          <p:cNvPr id="257" name="Google Shape;257;p28"/>
          <p:cNvSpPr txBox="1"/>
          <p:nvPr/>
        </p:nvSpPr>
        <p:spPr>
          <a:xfrm>
            <a:off x="82675" y="738125"/>
            <a:ext cx="64590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Looks at the tool state (current tool, size), current colour, </a:t>
            </a:r>
            <a:endParaRPr/>
          </a:p>
          <a:p>
            <a:pPr marL="457200" lvl="0" indent="-317500" algn="l" rtl="0">
              <a:spcBef>
                <a:spcPts val="0"/>
              </a:spcBef>
              <a:spcAft>
                <a:spcPts val="0"/>
              </a:spcAft>
              <a:buSzPts val="1400"/>
              <a:buChar char="●"/>
            </a:pPr>
            <a:r>
              <a:rPr lang="en-GB"/>
              <a:t>Calculates the specifics using those data</a:t>
            </a:r>
            <a:endParaRPr/>
          </a:p>
          <a:p>
            <a:pPr marL="914400" lvl="1" indent="-317500" algn="l" rtl="0">
              <a:spcBef>
                <a:spcPts val="0"/>
              </a:spcBef>
              <a:spcAft>
                <a:spcPts val="0"/>
              </a:spcAft>
              <a:buSzPts val="1400"/>
              <a:buChar char="○"/>
            </a:pPr>
            <a:r>
              <a:rPr lang="en-GB"/>
              <a:t>Affected pixels </a:t>
            </a:r>
            <a:endParaRPr/>
          </a:p>
        </p:txBody>
      </p:sp>
      <p:sp>
        <p:nvSpPr>
          <p:cNvPr id="258" name="Google Shape;258;p28"/>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a:t>
            </a:r>
            <a:endParaRPr/>
          </a:p>
          <a:p>
            <a:pPr marL="457200" lvl="0" indent="-317500" algn="l" rtl="0">
              <a:spcBef>
                <a:spcPts val="0"/>
              </a:spcBef>
              <a:spcAft>
                <a:spcPts val="0"/>
              </a:spcAft>
              <a:buSzPts val="1400"/>
              <a:buChar char="★"/>
            </a:pPr>
            <a:r>
              <a:rPr lang="en-GB"/>
              <a:t>Color</a:t>
            </a:r>
            <a:endParaRPr/>
          </a:p>
        </p:txBody>
      </p:sp>
      <p:cxnSp>
        <p:nvCxnSpPr>
          <p:cNvPr id="259" name="Google Shape;259;p28"/>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60" name="Google Shape;260;p28"/>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61" name="Google Shape;261;p28"/>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262" name="Google Shape;262;p28"/>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8"/>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64" name="Google Shape;264;p28"/>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68"/>
        <p:cNvGrpSpPr/>
        <p:nvPr/>
      </p:nvGrpSpPr>
      <p:grpSpPr>
        <a:xfrm>
          <a:off x="0" y="0"/>
          <a:ext cx="0" cy="0"/>
          <a:chOff x="0" y="0"/>
          <a:chExt cx="0" cy="0"/>
        </a:xfrm>
      </p:grpSpPr>
      <p:sp>
        <p:nvSpPr>
          <p:cNvPr id="269" name="Google Shape;269;p29"/>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OnionFileLoader</a:t>
            </a:r>
            <a:endParaRPr sz="1800" b="1"/>
          </a:p>
        </p:txBody>
      </p:sp>
      <p:sp>
        <p:nvSpPr>
          <p:cNvPr id="271" name="Google Shape;271;p29"/>
          <p:cNvSpPr txBox="1"/>
          <p:nvPr/>
        </p:nvSpPr>
        <p:spPr>
          <a:xfrm>
            <a:off x="82675" y="738125"/>
            <a:ext cx="64590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Manages Save &amp; Load</a:t>
            </a:r>
            <a:endParaRPr/>
          </a:p>
          <a:p>
            <a:pPr marL="457200" lvl="0" indent="-317500" algn="l" rtl="0">
              <a:spcBef>
                <a:spcPts val="0"/>
              </a:spcBef>
              <a:spcAft>
                <a:spcPts val="0"/>
              </a:spcAft>
              <a:buSzPts val="1400"/>
              <a:buChar char="●"/>
            </a:pPr>
            <a:r>
              <a:rPr lang="en-GB"/>
              <a:t>Load</a:t>
            </a:r>
            <a:endParaRPr/>
          </a:p>
          <a:p>
            <a:pPr marL="914400" lvl="1" indent="-317500" algn="l" rtl="0">
              <a:spcBef>
                <a:spcPts val="0"/>
              </a:spcBef>
              <a:spcAft>
                <a:spcPts val="0"/>
              </a:spcAft>
              <a:buSzPts val="1400"/>
              <a:buChar char="○"/>
            </a:pPr>
            <a:r>
              <a:rPr lang="en-GB"/>
              <a:t>Returns an instance of Project based on the .onion file</a:t>
            </a:r>
            <a:endParaRPr/>
          </a:p>
          <a:p>
            <a:pPr marL="457200" lvl="0" indent="-317500" algn="l" rtl="0">
              <a:spcBef>
                <a:spcPts val="0"/>
              </a:spcBef>
              <a:spcAft>
                <a:spcPts val="0"/>
              </a:spcAft>
              <a:buSzPts val="1400"/>
              <a:buChar char="●"/>
            </a:pPr>
            <a:r>
              <a:rPr lang="en-GB"/>
              <a:t>Save</a:t>
            </a:r>
            <a:endParaRPr/>
          </a:p>
          <a:p>
            <a:pPr marL="914400" lvl="1" indent="-317500" algn="l" rtl="0">
              <a:spcBef>
                <a:spcPts val="0"/>
              </a:spcBef>
              <a:spcAft>
                <a:spcPts val="0"/>
              </a:spcAft>
              <a:buSzPts val="1400"/>
              <a:buChar char="○"/>
            </a:pPr>
            <a:r>
              <a:rPr lang="en-GB"/>
              <a:t>Takes instances of project &amp; path to where you’re saving, store the project</a:t>
            </a:r>
            <a:endParaRPr/>
          </a:p>
        </p:txBody>
      </p:sp>
      <p:sp>
        <p:nvSpPr>
          <p:cNvPr id="272" name="Google Shape;272;p29"/>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a:t>
            </a:r>
            <a:endParaRPr/>
          </a:p>
        </p:txBody>
      </p:sp>
      <p:cxnSp>
        <p:nvCxnSpPr>
          <p:cNvPr id="273" name="Google Shape;273;p29"/>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74" name="Google Shape;274;p29"/>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75" name="Google Shape;275;p29"/>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276" name="Google Shape;276;p29"/>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29"/>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78" name="Google Shape;278;p29"/>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82"/>
        <p:cNvGrpSpPr/>
        <p:nvPr/>
      </p:nvGrpSpPr>
      <p:grpSpPr>
        <a:xfrm>
          <a:off x="0" y="0"/>
          <a:ext cx="0" cy="0"/>
          <a:chOff x="0" y="0"/>
          <a:chExt cx="0" cy="0"/>
        </a:xfrm>
      </p:grpSpPr>
      <p:sp>
        <p:nvSpPr>
          <p:cNvPr id="283" name="Google Shape;283;p30"/>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🧰Project</a:t>
            </a:r>
            <a:endParaRPr sz="1800" i="1"/>
          </a:p>
        </p:txBody>
      </p:sp>
      <p:sp>
        <p:nvSpPr>
          <p:cNvPr id="285" name="Google Shape;285;p30"/>
          <p:cNvSpPr txBox="1"/>
          <p:nvPr/>
        </p:nvSpPr>
        <p:spPr>
          <a:xfrm>
            <a:off x="82675" y="737900"/>
            <a:ext cx="64590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Stores current project save address</a:t>
            </a:r>
            <a:endParaRPr/>
          </a:p>
          <a:p>
            <a:pPr marL="914400" lvl="1" indent="-317500" algn="l" rtl="0">
              <a:spcBef>
                <a:spcPts val="0"/>
              </a:spcBef>
              <a:spcAft>
                <a:spcPts val="0"/>
              </a:spcAft>
              <a:buSzPts val="1400"/>
              <a:buChar char="○"/>
            </a:pPr>
            <a:r>
              <a:rPr lang="en-GB"/>
              <a:t>E.g. users/finn/art/canvas1.onion</a:t>
            </a:r>
            <a:endParaRPr/>
          </a:p>
          <a:p>
            <a:pPr marL="457200" lvl="0" indent="-317500" algn="l" rtl="0">
              <a:spcBef>
                <a:spcPts val="0"/>
              </a:spcBef>
              <a:spcAft>
                <a:spcPts val="0"/>
              </a:spcAft>
              <a:buSzPts val="1400"/>
              <a:buChar char="●"/>
            </a:pPr>
            <a:r>
              <a:rPr lang="en-GB"/>
              <a:t>Stores drawing</a:t>
            </a:r>
            <a:endParaRPr/>
          </a:p>
          <a:p>
            <a:pPr marL="457200" lvl="0" indent="-317500" algn="l" rtl="0">
              <a:spcBef>
                <a:spcPts val="0"/>
              </a:spcBef>
              <a:spcAft>
                <a:spcPts val="0"/>
              </a:spcAft>
              <a:buSzPts val="1400"/>
              <a:buChar char="●"/>
            </a:pPr>
            <a:r>
              <a:rPr lang="en-GB"/>
              <a:t>Stores dimensions of drawing</a:t>
            </a:r>
            <a:endParaRPr/>
          </a:p>
          <a:p>
            <a:pPr marL="457200" lvl="0" indent="-317500" algn="l" rtl="0">
              <a:spcBef>
                <a:spcPts val="0"/>
              </a:spcBef>
              <a:spcAft>
                <a:spcPts val="0"/>
              </a:spcAft>
              <a:buSzPts val="1400"/>
              <a:buChar char="●"/>
            </a:pPr>
            <a:r>
              <a:rPr lang="en-GB"/>
              <a:t>Stores current project colour palette  </a:t>
            </a:r>
            <a:endParaRPr/>
          </a:p>
          <a:p>
            <a:pPr marL="457200" lvl="0" indent="-317500" algn="l" rtl="0">
              <a:spcBef>
                <a:spcPts val="0"/>
              </a:spcBef>
              <a:spcAft>
                <a:spcPts val="0"/>
              </a:spcAft>
              <a:buSzPts val="1400"/>
              <a:buChar char="●"/>
            </a:pPr>
            <a:r>
              <a:rPr lang="en-GB"/>
              <a:t>*Can serialize itself for saving</a:t>
            </a:r>
            <a:endParaRPr/>
          </a:p>
        </p:txBody>
      </p:sp>
      <p:sp>
        <p:nvSpPr>
          <p:cNvPr id="286" name="Google Shape;286;p30"/>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Drawing</a:t>
            </a:r>
            <a:endParaRPr/>
          </a:p>
        </p:txBody>
      </p:sp>
      <p:cxnSp>
        <p:nvCxnSpPr>
          <p:cNvPr id="287" name="Google Shape;287;p30"/>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288" name="Google Shape;288;p30"/>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0"/>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290" name="Google Shape;290;p30"/>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291" name="Google Shape;291;p30"/>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292" name="Google Shape;292;p30"/>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96"/>
        <p:cNvGrpSpPr/>
        <p:nvPr/>
      </p:nvGrpSpPr>
      <p:grpSpPr>
        <a:xfrm>
          <a:off x="0" y="0"/>
          <a:ext cx="0" cy="0"/>
          <a:chOff x="0" y="0"/>
          <a:chExt cx="0" cy="0"/>
        </a:xfrm>
      </p:grpSpPr>
      <p:sp>
        <p:nvSpPr>
          <p:cNvPr id="297" name="Google Shape;297;p31"/>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Pixel</a:t>
            </a:r>
            <a:endParaRPr sz="1800" b="1"/>
          </a:p>
        </p:txBody>
      </p:sp>
      <p:sp>
        <p:nvSpPr>
          <p:cNvPr id="299" name="Google Shape;299;p31"/>
          <p:cNvSpPr txBox="1"/>
          <p:nvPr/>
        </p:nvSpPr>
        <p:spPr>
          <a:xfrm>
            <a:off x="82675" y="738125"/>
            <a:ext cx="64590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Stores RGB value</a:t>
            </a:r>
            <a:endParaRPr/>
          </a:p>
          <a:p>
            <a:pPr marL="457200" lvl="0" indent="-317500" algn="l" rtl="0">
              <a:spcBef>
                <a:spcPts val="0"/>
              </a:spcBef>
              <a:spcAft>
                <a:spcPts val="0"/>
              </a:spcAft>
              <a:buSzPts val="1400"/>
              <a:buChar char="●"/>
            </a:pPr>
            <a:r>
              <a:rPr lang="en-GB"/>
              <a:t>Get method</a:t>
            </a:r>
            <a:endParaRPr/>
          </a:p>
          <a:p>
            <a:pPr marL="914400" lvl="1" indent="-317500" algn="l" rtl="0">
              <a:spcBef>
                <a:spcPts val="0"/>
              </a:spcBef>
              <a:spcAft>
                <a:spcPts val="0"/>
              </a:spcAft>
              <a:buSzPts val="1400"/>
              <a:buChar char="○"/>
            </a:pPr>
            <a:r>
              <a:rPr lang="en-GB"/>
              <a:t>Returns RGB value</a:t>
            </a:r>
            <a:endParaRPr/>
          </a:p>
          <a:p>
            <a:pPr marL="457200" lvl="0" indent="-317500" algn="l" rtl="0">
              <a:spcBef>
                <a:spcPts val="0"/>
              </a:spcBef>
              <a:spcAft>
                <a:spcPts val="0"/>
              </a:spcAft>
              <a:buSzPts val="1400"/>
              <a:buChar char="●"/>
            </a:pPr>
            <a:r>
              <a:rPr lang="en-GB"/>
              <a:t>Set method</a:t>
            </a:r>
            <a:endParaRPr/>
          </a:p>
          <a:p>
            <a:pPr marL="914400" lvl="1" indent="-317500" algn="l" rtl="0">
              <a:spcBef>
                <a:spcPts val="0"/>
              </a:spcBef>
              <a:spcAft>
                <a:spcPts val="0"/>
              </a:spcAft>
              <a:buSzPts val="1400"/>
              <a:buChar char="○"/>
            </a:pPr>
            <a:r>
              <a:rPr lang="en-GB"/>
              <a:t>Changes current colour of pixel</a:t>
            </a:r>
            <a:endParaRPr/>
          </a:p>
        </p:txBody>
      </p:sp>
      <p:sp>
        <p:nvSpPr>
          <p:cNvPr id="300" name="Google Shape;300;p31"/>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Class</a:t>
            </a:r>
            <a:endParaRPr/>
          </a:p>
          <a:p>
            <a:pPr marL="809999" lvl="1" indent="-317500" algn="l" rtl="0">
              <a:spcBef>
                <a:spcPts val="0"/>
              </a:spcBef>
              <a:spcAft>
                <a:spcPts val="0"/>
              </a:spcAft>
              <a:buSzPts val="1400"/>
              <a:buChar char="○"/>
            </a:pPr>
            <a:r>
              <a:rPr lang="en-GB"/>
              <a:t>Used method(s)</a:t>
            </a:r>
            <a:endParaRPr/>
          </a:p>
        </p:txBody>
      </p:sp>
      <p:cxnSp>
        <p:nvCxnSpPr>
          <p:cNvPr id="301" name="Google Shape;301;p31"/>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02" name="Google Shape;302;p31"/>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03" name="Google Shape;303;p31"/>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304" name="Google Shape;304;p31"/>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05" name="Google Shape;305;p31"/>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306" name="Google Shape;306;p31"/>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10"/>
        <p:cNvGrpSpPr/>
        <p:nvPr/>
      </p:nvGrpSpPr>
      <p:grpSpPr>
        <a:xfrm>
          <a:off x="0" y="0"/>
          <a:ext cx="0" cy="0"/>
          <a:chOff x="0" y="0"/>
          <a:chExt cx="0" cy="0"/>
        </a:xfrm>
      </p:grpSpPr>
      <p:sp>
        <p:nvSpPr>
          <p:cNvPr id="311" name="Google Shape;311;p32"/>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🌷Colour</a:t>
            </a:r>
            <a:endParaRPr sz="1800" b="1"/>
          </a:p>
        </p:txBody>
      </p:sp>
      <p:sp>
        <p:nvSpPr>
          <p:cNvPr id="313" name="Google Shape;313;p32"/>
          <p:cNvSpPr txBox="1"/>
          <p:nvPr/>
        </p:nvSpPr>
        <p:spPr>
          <a:xfrm>
            <a:off x="82675" y="738125"/>
            <a:ext cx="64590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Stores a colour (RGB)</a:t>
            </a:r>
            <a:endParaRPr/>
          </a:p>
          <a:p>
            <a:pPr marL="457200" lvl="0" indent="-317500" algn="l" rtl="0">
              <a:spcBef>
                <a:spcPts val="0"/>
              </a:spcBef>
              <a:spcAft>
                <a:spcPts val="0"/>
              </a:spcAft>
              <a:buSzPts val="1400"/>
              <a:buChar char="●"/>
            </a:pPr>
            <a:r>
              <a:rPr lang="en-GB"/>
              <a:t>These can be added or removed from the palette</a:t>
            </a:r>
            <a:endParaRPr/>
          </a:p>
          <a:p>
            <a:pPr marL="457200" lvl="0" indent="-317500" algn="l" rtl="0">
              <a:spcBef>
                <a:spcPts val="0"/>
              </a:spcBef>
              <a:spcAft>
                <a:spcPts val="0"/>
              </a:spcAft>
              <a:buSzPts val="1400"/>
              <a:buChar char="●"/>
            </a:pPr>
            <a:r>
              <a:rPr lang="en-GB"/>
              <a:t>Stores a name to  allow a user to find specific colours again</a:t>
            </a:r>
            <a:endParaRPr/>
          </a:p>
          <a:p>
            <a:pPr marL="457200" lvl="0" indent="-317500" algn="l" rtl="0">
              <a:spcBef>
                <a:spcPts val="0"/>
              </a:spcBef>
              <a:spcAft>
                <a:spcPts val="0"/>
              </a:spcAft>
              <a:buSzPts val="1400"/>
              <a:buChar char="●"/>
            </a:pPr>
            <a:r>
              <a:rPr lang="en-GB"/>
              <a:t>Modify method</a:t>
            </a:r>
            <a:endParaRPr/>
          </a:p>
          <a:p>
            <a:pPr marL="914400" lvl="1" indent="-317500" algn="l" rtl="0">
              <a:spcBef>
                <a:spcPts val="0"/>
              </a:spcBef>
              <a:spcAft>
                <a:spcPts val="0"/>
              </a:spcAft>
              <a:buSzPts val="1400"/>
              <a:buChar char="○"/>
            </a:pPr>
            <a:r>
              <a:rPr lang="en-GB"/>
              <a:t>Allows adding or subtracting from the rgb values (e.g. this.RGB[0] += 10)</a:t>
            </a:r>
            <a:endParaRPr/>
          </a:p>
        </p:txBody>
      </p:sp>
      <p:sp>
        <p:nvSpPr>
          <p:cNvPr id="314" name="Google Shape;314;p32"/>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Class</a:t>
            </a:r>
            <a:endParaRPr/>
          </a:p>
          <a:p>
            <a:pPr marL="809999" lvl="1" indent="-317500" algn="l" rtl="0">
              <a:spcBef>
                <a:spcPts val="0"/>
              </a:spcBef>
              <a:spcAft>
                <a:spcPts val="0"/>
              </a:spcAft>
              <a:buSzPts val="1400"/>
              <a:buChar char="○"/>
            </a:pPr>
            <a:r>
              <a:rPr lang="en-GB"/>
              <a:t>Used method(s)</a:t>
            </a:r>
            <a:endParaRPr/>
          </a:p>
        </p:txBody>
      </p:sp>
      <p:cxnSp>
        <p:nvCxnSpPr>
          <p:cNvPr id="315" name="Google Shape;315;p32"/>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16" name="Google Shape;316;p32"/>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17" name="Google Shape;317;p32"/>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318" name="Google Shape;318;p32"/>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19" name="Google Shape;319;p32"/>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Pixel</a:t>
            </a:r>
            <a:endParaRPr sz="1300" b="1"/>
          </a:p>
        </p:txBody>
      </p:sp>
      <p:sp>
        <p:nvSpPr>
          <p:cNvPr id="320" name="Google Shape;320;p32"/>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24"/>
        <p:cNvGrpSpPr/>
        <p:nvPr/>
      </p:nvGrpSpPr>
      <p:grpSpPr>
        <a:xfrm>
          <a:off x="0" y="0"/>
          <a:ext cx="0" cy="0"/>
          <a:chOff x="0" y="0"/>
          <a:chExt cx="0" cy="0"/>
        </a:xfrm>
      </p:grpSpPr>
      <p:sp>
        <p:nvSpPr>
          <p:cNvPr id="325" name="Google Shape;325;p33"/>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Tool</a:t>
            </a:r>
            <a:endParaRPr sz="1800" b="1"/>
          </a:p>
        </p:txBody>
      </p:sp>
      <p:sp>
        <p:nvSpPr>
          <p:cNvPr id="327" name="Google Shape;327;p33"/>
          <p:cNvSpPr txBox="1"/>
          <p:nvPr/>
        </p:nvSpPr>
        <p:spPr>
          <a:xfrm>
            <a:off x="82675" y="738125"/>
            <a:ext cx="64590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Includes a function that makes the tool selectable (ie loads up the tool’s option panel which may include size, shape type, etc)</a:t>
            </a:r>
            <a:endParaRPr/>
          </a:p>
          <a:p>
            <a:pPr marL="457200" lvl="0" indent="-317500" algn="l" rtl="0">
              <a:spcBef>
                <a:spcPts val="0"/>
              </a:spcBef>
              <a:spcAft>
                <a:spcPts val="0"/>
              </a:spcAft>
              <a:buSzPts val="1400"/>
              <a:buChar char="●"/>
            </a:pPr>
            <a:r>
              <a:rPr lang="en-GB"/>
              <a:t>Draw method, on how the tool is supposed to be outputted onto the canvas</a:t>
            </a:r>
            <a:endParaRPr/>
          </a:p>
        </p:txBody>
      </p:sp>
      <p:sp>
        <p:nvSpPr>
          <p:cNvPr id="328" name="Google Shape;328;p33"/>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toolStateManager</a:t>
            </a:r>
            <a:endParaRPr/>
          </a:p>
        </p:txBody>
      </p:sp>
      <p:cxnSp>
        <p:nvCxnSpPr>
          <p:cNvPr id="329" name="Google Shape;329;p33"/>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30" name="Google Shape;330;p33"/>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31" name="Google Shape;331;p33"/>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Interface</a:t>
            </a:r>
            <a:endParaRPr/>
          </a:p>
        </p:txBody>
      </p:sp>
      <p:cxnSp>
        <p:nvCxnSpPr>
          <p:cNvPr id="332" name="Google Shape;332;p33"/>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33" name="Google Shape;333;p33"/>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334" name="Google Shape;334;p33"/>
          <p:cNvSpPr txBox="1"/>
          <p:nvPr/>
        </p:nvSpPr>
        <p:spPr>
          <a:xfrm>
            <a:off x="6678975" y="401200"/>
            <a:ext cx="23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t>Children: ShapeTool, Brush, (insert other tools here)</a:t>
            </a:r>
            <a:endParaRPr sz="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6"/>
        <p:cNvGrpSpPr/>
        <p:nvPr/>
      </p:nvGrpSpPr>
      <p:grpSpPr>
        <a:xfrm>
          <a:off x="0" y="0"/>
          <a:ext cx="0" cy="0"/>
          <a:chOff x="0" y="0"/>
          <a:chExt cx="0" cy="0"/>
        </a:xfrm>
      </p:grpSpPr>
      <p:sp>
        <p:nvSpPr>
          <p:cNvPr id="87" name="Google Shape;87;p16"/>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🧅OnionShop</a:t>
            </a:r>
            <a:endParaRPr sz="1800" b="1"/>
          </a:p>
        </p:txBody>
      </p:sp>
      <p:sp>
        <p:nvSpPr>
          <p:cNvPr id="89" name="Google Shape;89;p16"/>
          <p:cNvSpPr txBox="1"/>
          <p:nvPr/>
        </p:nvSpPr>
        <p:spPr>
          <a:xfrm>
            <a:off x="82675" y="738125"/>
            <a:ext cx="6459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Start up the initial scene (project manager fxml)</a:t>
            </a:r>
            <a:endParaRPr/>
          </a:p>
        </p:txBody>
      </p:sp>
      <p:sp>
        <p:nvSpPr>
          <p:cNvPr id="90" name="Google Shape;90;p16"/>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Class</a:t>
            </a:r>
            <a:endParaRPr/>
          </a:p>
          <a:p>
            <a:pPr marL="809999" lvl="1" indent="-317500" algn="l" rtl="0">
              <a:spcBef>
                <a:spcPts val="0"/>
              </a:spcBef>
              <a:spcAft>
                <a:spcPts val="0"/>
              </a:spcAft>
              <a:buSzPts val="1400"/>
              <a:buChar char="○"/>
            </a:pPr>
            <a:r>
              <a:rPr lang="en-GB"/>
              <a:t>Used method(s)</a:t>
            </a:r>
            <a:endParaRPr/>
          </a:p>
        </p:txBody>
      </p:sp>
      <p:cxnSp>
        <p:nvCxnSpPr>
          <p:cNvPr id="91" name="Google Shape;91;p16"/>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92" name="Google Shape;92;p16"/>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93" name="Google Shape;93;p16"/>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TYPE</a:t>
            </a:r>
            <a:endParaRPr/>
          </a:p>
        </p:txBody>
      </p:sp>
      <p:cxnSp>
        <p:nvCxnSpPr>
          <p:cNvPr id="94" name="Google Shape;94;p16"/>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95" name="Google Shape;95;p16"/>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b="1" u="sng">
                <a:solidFill>
                  <a:schemeClr val="hlink"/>
                </a:solidFill>
                <a:hlinkClick r:id="rId3"/>
              </a:rPr>
              <a:t>Application</a:t>
            </a:r>
            <a:endParaRPr sz="1300" b="1"/>
          </a:p>
        </p:txBody>
      </p:sp>
      <p:sp>
        <p:nvSpPr>
          <p:cNvPr id="96" name="Google Shape;96;p16"/>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38"/>
        <p:cNvGrpSpPr/>
        <p:nvPr/>
      </p:nvGrpSpPr>
      <p:grpSpPr>
        <a:xfrm>
          <a:off x="0" y="0"/>
          <a:ext cx="0" cy="0"/>
          <a:chOff x="0" y="0"/>
          <a:chExt cx="0" cy="0"/>
        </a:xfrm>
      </p:grpSpPr>
      <p:sp>
        <p:nvSpPr>
          <p:cNvPr id="339" name="Google Shape;339;p34"/>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Brush</a:t>
            </a:r>
            <a:endParaRPr sz="1800" b="1"/>
          </a:p>
        </p:txBody>
      </p:sp>
      <p:sp>
        <p:nvSpPr>
          <p:cNvPr id="341" name="Google Shape;341;p34"/>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Store Brush shape (maybe a change shape function?)</a:t>
            </a:r>
            <a:endParaRPr/>
          </a:p>
          <a:p>
            <a:pPr marL="0" lvl="0" indent="0" algn="l" rtl="0">
              <a:spcBef>
                <a:spcPts val="0"/>
              </a:spcBef>
              <a:spcAft>
                <a:spcPts val="0"/>
              </a:spcAft>
              <a:buNone/>
            </a:pPr>
            <a:endParaRPr/>
          </a:p>
        </p:txBody>
      </p:sp>
      <p:sp>
        <p:nvSpPr>
          <p:cNvPr id="342" name="Google Shape;342;p34"/>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toolStateManager</a:t>
            </a:r>
            <a:endParaRPr/>
          </a:p>
          <a:p>
            <a:pPr marL="457200" lvl="0" indent="-317500" algn="l" rtl="0">
              <a:spcBef>
                <a:spcPts val="0"/>
              </a:spcBef>
              <a:spcAft>
                <a:spcPts val="0"/>
              </a:spcAft>
              <a:buSzPts val="1400"/>
              <a:buChar char="★"/>
            </a:pPr>
            <a:r>
              <a:rPr lang="en-GB"/>
              <a:t>Tool</a:t>
            </a:r>
            <a:endParaRPr/>
          </a:p>
        </p:txBody>
      </p:sp>
      <p:cxnSp>
        <p:nvCxnSpPr>
          <p:cNvPr id="343" name="Google Shape;343;p34"/>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44" name="Google Shape;344;p34"/>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45" name="Google Shape;345;p34"/>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Abstract Class</a:t>
            </a:r>
            <a:endParaRPr/>
          </a:p>
        </p:txBody>
      </p:sp>
      <p:cxnSp>
        <p:nvCxnSpPr>
          <p:cNvPr id="346" name="Google Shape;346;p34"/>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34"/>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(interface): Tool</a:t>
            </a:r>
            <a:endParaRPr sz="1300" b="1"/>
          </a:p>
        </p:txBody>
      </p:sp>
      <p:sp>
        <p:nvSpPr>
          <p:cNvPr id="348" name="Google Shape;348;p34"/>
          <p:cNvSpPr txBox="1"/>
          <p:nvPr/>
        </p:nvSpPr>
        <p:spPr>
          <a:xfrm>
            <a:off x="6678975" y="401200"/>
            <a:ext cx="2396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t>Children: Pen, Shape</a:t>
            </a:r>
            <a:endParaRPr sz="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52"/>
        <p:cNvGrpSpPr/>
        <p:nvPr/>
      </p:nvGrpSpPr>
      <p:grpSpPr>
        <a:xfrm>
          <a:off x="0" y="0"/>
          <a:ext cx="0" cy="0"/>
          <a:chOff x="0" y="0"/>
          <a:chExt cx="0" cy="0"/>
        </a:xfrm>
      </p:grpSpPr>
      <p:sp>
        <p:nvSpPr>
          <p:cNvPr id="353" name="Google Shape;353;p35"/>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Shape</a:t>
            </a:r>
            <a:endParaRPr sz="1800" b="1"/>
          </a:p>
        </p:txBody>
      </p:sp>
      <p:sp>
        <p:nvSpPr>
          <p:cNvPr id="355" name="Google Shape;355;p35"/>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Store shape types</a:t>
            </a:r>
            <a:endParaRPr/>
          </a:p>
          <a:p>
            <a:pPr marL="457200" lvl="0" indent="-317500" algn="l" rtl="0">
              <a:spcBef>
                <a:spcPts val="0"/>
              </a:spcBef>
              <a:spcAft>
                <a:spcPts val="0"/>
              </a:spcAft>
              <a:buSzPts val="1400"/>
              <a:buChar char="●"/>
            </a:pPr>
            <a:r>
              <a:rPr lang="en-GB"/>
              <a:t>Fill color</a:t>
            </a:r>
            <a:endParaRPr/>
          </a:p>
        </p:txBody>
      </p:sp>
      <p:sp>
        <p:nvSpPr>
          <p:cNvPr id="356" name="Google Shape;356;p35"/>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toolStateManager</a:t>
            </a:r>
            <a:endParaRPr/>
          </a:p>
          <a:p>
            <a:pPr marL="457200" lvl="0" indent="-317500" algn="l" rtl="0">
              <a:spcBef>
                <a:spcPts val="0"/>
              </a:spcBef>
              <a:spcAft>
                <a:spcPts val="0"/>
              </a:spcAft>
              <a:buSzPts val="1400"/>
              <a:buChar char="★"/>
            </a:pPr>
            <a:r>
              <a:rPr lang="en-GB"/>
              <a:t>Tool</a:t>
            </a:r>
            <a:endParaRPr/>
          </a:p>
        </p:txBody>
      </p:sp>
      <p:cxnSp>
        <p:nvCxnSpPr>
          <p:cNvPr id="357" name="Google Shape;357;p35"/>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58" name="Google Shape;358;p35"/>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59" name="Google Shape;359;p35"/>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360" name="Google Shape;360;p35"/>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61" name="Google Shape;361;p35"/>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(interface): Tool</a:t>
            </a:r>
            <a:endParaRPr sz="1300" b="1"/>
          </a:p>
        </p:txBody>
      </p:sp>
      <p:sp>
        <p:nvSpPr>
          <p:cNvPr id="362" name="Google Shape;362;p35"/>
          <p:cNvSpPr txBox="1"/>
          <p:nvPr/>
        </p:nvSpPr>
        <p:spPr>
          <a:xfrm>
            <a:off x="6678975" y="401200"/>
            <a:ext cx="2396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t>Children: </a:t>
            </a:r>
            <a:endParaRPr sz="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66"/>
        <p:cNvGrpSpPr/>
        <p:nvPr/>
      </p:nvGrpSpPr>
      <p:grpSpPr>
        <a:xfrm>
          <a:off x="0" y="0"/>
          <a:ext cx="0" cy="0"/>
          <a:chOff x="0" y="0"/>
          <a:chExt cx="0" cy="0"/>
        </a:xfrm>
      </p:grpSpPr>
      <p:sp>
        <p:nvSpPr>
          <p:cNvPr id="367" name="Google Shape;367;p36"/>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Pen</a:t>
            </a:r>
            <a:endParaRPr sz="1800" b="1"/>
          </a:p>
        </p:txBody>
      </p:sp>
      <p:sp>
        <p:nvSpPr>
          <p:cNvPr id="369" name="Google Shape;369;p36"/>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Implement the pen</a:t>
            </a:r>
            <a:endParaRPr/>
          </a:p>
          <a:p>
            <a:pPr marL="457200" lvl="0" indent="-317500" algn="l" rtl="0">
              <a:spcBef>
                <a:spcPts val="0"/>
              </a:spcBef>
              <a:spcAft>
                <a:spcPts val="0"/>
              </a:spcAft>
              <a:buSzPts val="1400"/>
              <a:buChar char="●"/>
            </a:pPr>
            <a:r>
              <a:rPr lang="en-GB"/>
              <a:t>Fill color</a:t>
            </a:r>
            <a:endParaRPr/>
          </a:p>
        </p:txBody>
      </p:sp>
      <p:sp>
        <p:nvSpPr>
          <p:cNvPr id="370" name="Google Shape;370;p36"/>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toolStateManager</a:t>
            </a:r>
            <a:endParaRPr/>
          </a:p>
          <a:p>
            <a:pPr marL="457200" lvl="0" indent="-317500" algn="l" rtl="0">
              <a:spcBef>
                <a:spcPts val="0"/>
              </a:spcBef>
              <a:spcAft>
                <a:spcPts val="0"/>
              </a:spcAft>
              <a:buSzPts val="1400"/>
              <a:buChar char="★"/>
            </a:pPr>
            <a:r>
              <a:rPr lang="en-GB"/>
              <a:t>Tool</a:t>
            </a:r>
            <a:endParaRPr/>
          </a:p>
        </p:txBody>
      </p:sp>
      <p:cxnSp>
        <p:nvCxnSpPr>
          <p:cNvPr id="371" name="Google Shape;371;p36"/>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72" name="Google Shape;372;p36"/>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73" name="Google Shape;373;p36"/>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374" name="Google Shape;374;p36"/>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75" name="Google Shape;375;p36"/>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(interface): Brush</a:t>
            </a:r>
            <a:endParaRPr sz="1300" b="1"/>
          </a:p>
        </p:txBody>
      </p:sp>
      <p:sp>
        <p:nvSpPr>
          <p:cNvPr id="376" name="Google Shape;376;p36"/>
          <p:cNvSpPr txBox="1"/>
          <p:nvPr/>
        </p:nvSpPr>
        <p:spPr>
          <a:xfrm>
            <a:off x="6678975" y="401200"/>
            <a:ext cx="2396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t>Children: </a:t>
            </a:r>
            <a:endParaRPr sz="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80"/>
        <p:cNvGrpSpPr/>
        <p:nvPr/>
      </p:nvGrpSpPr>
      <p:grpSpPr>
        <a:xfrm>
          <a:off x="0" y="0"/>
          <a:ext cx="0" cy="0"/>
          <a:chOff x="0" y="0"/>
          <a:chExt cx="0" cy="0"/>
        </a:xfrm>
      </p:grpSpPr>
      <p:sp>
        <p:nvSpPr>
          <p:cNvPr id="381" name="Google Shape;381;p37"/>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CanvasPropertiesState</a:t>
            </a:r>
            <a:endParaRPr sz="1800" b="1"/>
          </a:p>
        </p:txBody>
      </p:sp>
      <p:sp>
        <p:nvSpPr>
          <p:cNvPr id="383" name="Google Shape;383;p37"/>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899999" lvl="1" indent="-317499" algn="l" rtl="0">
              <a:spcBef>
                <a:spcPts val="0"/>
              </a:spcBef>
              <a:spcAft>
                <a:spcPts val="0"/>
              </a:spcAft>
              <a:buSzPts val="1400"/>
              <a:buChar char="○"/>
            </a:pPr>
            <a:r>
              <a:rPr lang="en-GB"/>
              <a:t>currentColour</a:t>
            </a:r>
            <a:endParaRPr/>
          </a:p>
          <a:p>
            <a:pPr marL="899999" lvl="1" indent="-317499" algn="l" rtl="0">
              <a:spcBef>
                <a:spcPts val="0"/>
              </a:spcBef>
              <a:spcAft>
                <a:spcPts val="0"/>
              </a:spcAft>
              <a:buSzPts val="1400"/>
              <a:buChar char="○"/>
            </a:pPr>
            <a:r>
              <a:rPr lang="en-GB"/>
              <a:t>currentTool</a:t>
            </a:r>
            <a:endParaRPr/>
          </a:p>
          <a:p>
            <a:pPr marL="899999" lvl="1" indent="-317499" algn="l" rtl="0">
              <a:spcBef>
                <a:spcPts val="0"/>
              </a:spcBef>
              <a:spcAft>
                <a:spcPts val="0"/>
              </a:spcAft>
              <a:buSzPts val="1400"/>
              <a:buChar char="○"/>
            </a:pPr>
            <a:r>
              <a:rPr lang="en-GB"/>
              <a:t>currentToolSize</a:t>
            </a:r>
            <a:endParaRPr/>
          </a:p>
        </p:txBody>
      </p:sp>
      <p:sp>
        <p:nvSpPr>
          <p:cNvPr id="384" name="Google Shape;384;p37"/>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Color</a:t>
            </a:r>
            <a:endParaRPr/>
          </a:p>
          <a:p>
            <a:pPr marL="457200" lvl="0" indent="-317500" algn="l" rtl="0">
              <a:spcBef>
                <a:spcPts val="0"/>
              </a:spcBef>
              <a:spcAft>
                <a:spcPts val="0"/>
              </a:spcAft>
              <a:buSzPts val="1400"/>
              <a:buChar char="★"/>
            </a:pPr>
            <a:r>
              <a:rPr lang="en-GB"/>
              <a:t>Tool</a:t>
            </a:r>
            <a:endParaRPr/>
          </a:p>
        </p:txBody>
      </p:sp>
      <p:cxnSp>
        <p:nvCxnSpPr>
          <p:cNvPr id="385" name="Google Shape;385;p37"/>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386" name="Google Shape;386;p37"/>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387" name="Google Shape;387;p37"/>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388" name="Google Shape;388;p37"/>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389" name="Google Shape;389;p37"/>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390" name="Google Shape;390;p37"/>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38"/>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🔧ColourMod</a:t>
            </a:r>
            <a:endParaRPr sz="1800" b="1"/>
          </a:p>
        </p:txBody>
      </p:sp>
      <p:sp>
        <p:nvSpPr>
          <p:cNvPr id="397" name="Google Shape;397;p38"/>
          <p:cNvSpPr txBox="1"/>
          <p:nvPr/>
        </p:nvSpPr>
        <p:spPr>
          <a:xfrm>
            <a:off x="82675" y="738125"/>
            <a:ext cx="64590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Interface for modifying and selecting colours</a:t>
            </a:r>
            <a:endParaRPr/>
          </a:p>
          <a:p>
            <a:pPr marL="457200" lvl="0" indent="-317500" algn="l" rtl="0">
              <a:spcBef>
                <a:spcPts val="0"/>
              </a:spcBef>
              <a:spcAft>
                <a:spcPts val="0"/>
              </a:spcAft>
              <a:buSzPts val="1400"/>
              <a:buChar char="●"/>
            </a:pPr>
            <a:r>
              <a:rPr lang="en-GB"/>
              <a:t>Modify method (for existing colours)</a:t>
            </a:r>
            <a:endParaRPr/>
          </a:p>
          <a:p>
            <a:pPr marL="457200" lvl="0" indent="-317500" algn="l" rtl="0">
              <a:spcBef>
                <a:spcPts val="0"/>
              </a:spcBef>
              <a:spcAft>
                <a:spcPts val="0"/>
              </a:spcAft>
              <a:buSzPts val="1400"/>
              <a:buChar char="●"/>
            </a:pPr>
            <a:r>
              <a:rPr lang="en-GB"/>
              <a:t>Select method (for new colour)</a:t>
            </a:r>
            <a:endParaRPr/>
          </a:p>
        </p:txBody>
      </p:sp>
      <p:sp>
        <p:nvSpPr>
          <p:cNvPr id="398" name="Google Shape;398;p38"/>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Class</a:t>
            </a:r>
            <a:endParaRPr/>
          </a:p>
          <a:p>
            <a:pPr marL="809999" lvl="1" indent="-317500" algn="l" rtl="0">
              <a:spcBef>
                <a:spcPts val="0"/>
              </a:spcBef>
              <a:spcAft>
                <a:spcPts val="0"/>
              </a:spcAft>
              <a:buSzPts val="1400"/>
              <a:buChar char="○"/>
            </a:pPr>
            <a:r>
              <a:rPr lang="en-GB"/>
              <a:t>Used method(s)</a:t>
            </a:r>
            <a:endParaRPr/>
          </a:p>
        </p:txBody>
      </p:sp>
      <p:cxnSp>
        <p:nvCxnSpPr>
          <p:cNvPr id="399" name="Google Shape;399;p38"/>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400" name="Google Shape;400;p38"/>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401" name="Google Shape;401;p38"/>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Interface</a:t>
            </a:r>
            <a:endParaRPr/>
          </a:p>
        </p:txBody>
      </p:sp>
      <p:cxnSp>
        <p:nvCxnSpPr>
          <p:cNvPr id="402" name="Google Shape;402;p38"/>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403" name="Google Shape;403;p38"/>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a:t>Object</a:t>
            </a:r>
            <a:endParaRPr sz="1300"/>
          </a:p>
        </p:txBody>
      </p:sp>
      <p:sp>
        <p:nvSpPr>
          <p:cNvPr id="404" name="Google Shape;404;p38"/>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 </a:t>
            </a:r>
            <a:r>
              <a:rPr lang="en-GB" sz="900"/>
              <a:t>ColourSlider, ColourWheel</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9"/>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dk1"/>
                </a:solidFill>
              </a:rPr>
              <a:t>🌒</a:t>
            </a:r>
            <a:r>
              <a:rPr lang="en-GB" sz="1800" b="1"/>
              <a:t>ColourSlider</a:t>
            </a:r>
            <a:endParaRPr sz="1800" b="1"/>
          </a:p>
        </p:txBody>
      </p:sp>
      <p:sp>
        <p:nvSpPr>
          <p:cNvPr id="411" name="Google Shape;411;p39"/>
          <p:cNvSpPr txBox="1"/>
          <p:nvPr/>
        </p:nvSpPr>
        <p:spPr>
          <a:xfrm>
            <a:off x="82675" y="738125"/>
            <a:ext cx="64590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Allows the modification of one aspect of {R, G, B}</a:t>
            </a:r>
            <a:endParaRPr/>
          </a:p>
          <a:p>
            <a:pPr marL="899999" lvl="1" indent="-317499" algn="l" rtl="0">
              <a:spcBef>
                <a:spcPts val="0"/>
              </a:spcBef>
              <a:spcAft>
                <a:spcPts val="0"/>
              </a:spcAft>
              <a:buSzPts val="1400"/>
              <a:buChar char="○"/>
            </a:pPr>
            <a:r>
              <a:rPr lang="en-GB"/>
              <a:t>Linear scale where min=0, max=255</a:t>
            </a:r>
            <a:endParaRPr/>
          </a:p>
          <a:p>
            <a:pPr marL="457200" lvl="0" indent="-317500" algn="l" rtl="0">
              <a:spcBef>
                <a:spcPts val="0"/>
              </a:spcBef>
              <a:spcAft>
                <a:spcPts val="0"/>
              </a:spcAft>
              <a:buSzPts val="1400"/>
              <a:buChar char="●"/>
            </a:pPr>
            <a:r>
              <a:rPr lang="en-GB"/>
              <a:t>Set method</a:t>
            </a:r>
            <a:endParaRPr/>
          </a:p>
          <a:p>
            <a:pPr marL="457200" lvl="0" indent="-317500" algn="l" rtl="0">
              <a:spcBef>
                <a:spcPts val="0"/>
              </a:spcBef>
              <a:spcAft>
                <a:spcPts val="0"/>
              </a:spcAft>
              <a:buSzPts val="1400"/>
              <a:buChar char="●"/>
            </a:pPr>
            <a:r>
              <a:rPr lang="en-GB"/>
              <a:t>Mod method</a:t>
            </a:r>
            <a:endParaRPr/>
          </a:p>
          <a:p>
            <a:pPr marL="914400" lvl="1" indent="-317500" algn="l" rtl="0">
              <a:spcBef>
                <a:spcPts val="0"/>
              </a:spcBef>
              <a:spcAft>
                <a:spcPts val="0"/>
              </a:spcAft>
              <a:buSzPts val="1400"/>
              <a:buChar char="○"/>
            </a:pPr>
            <a:r>
              <a:rPr lang="en-GB"/>
              <a:t>Starts slider at a given Colour’s relevant RGB position</a:t>
            </a:r>
            <a:endParaRPr/>
          </a:p>
        </p:txBody>
      </p:sp>
      <p:sp>
        <p:nvSpPr>
          <p:cNvPr id="412" name="Google Shape;412;p39"/>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Colour</a:t>
            </a:r>
            <a:endParaRPr/>
          </a:p>
        </p:txBody>
      </p:sp>
      <p:cxnSp>
        <p:nvCxnSpPr>
          <p:cNvPr id="413" name="Google Shape;413;p39"/>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414" name="Google Shape;414;p39"/>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415" name="Google Shape;415;p39"/>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416" name="Google Shape;416;p39"/>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417" name="Google Shape;417;p39"/>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ColourMod</a:t>
            </a:r>
            <a:endParaRPr sz="1300" b="1"/>
          </a:p>
        </p:txBody>
      </p:sp>
      <p:sp>
        <p:nvSpPr>
          <p:cNvPr id="418" name="Google Shape;418;p39"/>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0"/>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🎯ColourWheel</a:t>
            </a:r>
            <a:endParaRPr sz="1800" b="1"/>
          </a:p>
        </p:txBody>
      </p:sp>
      <p:sp>
        <p:nvSpPr>
          <p:cNvPr id="425" name="Google Shape;425;p40"/>
          <p:cNvSpPr txBox="1"/>
          <p:nvPr/>
        </p:nvSpPr>
        <p:spPr>
          <a:xfrm>
            <a:off x="82675" y="738125"/>
            <a:ext cx="6459000" cy="212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Used to create a Color</a:t>
            </a:r>
            <a:endParaRPr/>
          </a:p>
          <a:p>
            <a:pPr marL="899999" lvl="1" indent="-317499" algn="l" rtl="0">
              <a:spcBef>
                <a:spcPts val="0"/>
              </a:spcBef>
              <a:spcAft>
                <a:spcPts val="0"/>
              </a:spcAft>
              <a:buSzPts val="1400"/>
              <a:buChar char="○"/>
            </a:pPr>
            <a:r>
              <a:rPr lang="en-GB"/>
              <a:t>This is done using some trig</a:t>
            </a:r>
            <a:endParaRPr/>
          </a:p>
          <a:p>
            <a:pPr marL="457200" lvl="0" indent="-317500" algn="l" rtl="0">
              <a:spcBef>
                <a:spcPts val="0"/>
              </a:spcBef>
              <a:spcAft>
                <a:spcPts val="0"/>
              </a:spcAft>
              <a:buSzPts val="1400"/>
              <a:buChar char="●"/>
            </a:pPr>
            <a:r>
              <a:rPr lang="en-GB"/>
              <a:t>modify method</a:t>
            </a:r>
            <a:endParaRPr/>
          </a:p>
          <a:p>
            <a:pPr marL="914400" lvl="1" indent="-317500" algn="l" rtl="0">
              <a:spcBef>
                <a:spcPts val="0"/>
              </a:spcBef>
              <a:spcAft>
                <a:spcPts val="0"/>
              </a:spcAft>
              <a:buSzPts val="1400"/>
              <a:buChar char="○"/>
            </a:pPr>
            <a:r>
              <a:rPr lang="en-GB"/>
              <a:t>Starts colourwheel at the given colours RGB values and allows you to modify from there</a:t>
            </a:r>
            <a:endParaRPr/>
          </a:p>
          <a:p>
            <a:pPr marL="457200" lvl="0" indent="-317500" algn="l" rtl="0">
              <a:spcBef>
                <a:spcPts val="0"/>
              </a:spcBef>
              <a:spcAft>
                <a:spcPts val="0"/>
              </a:spcAft>
              <a:buSzPts val="1400"/>
              <a:buChar char="●"/>
            </a:pPr>
            <a:r>
              <a:rPr lang="en-GB"/>
              <a:t>newColour method</a:t>
            </a:r>
            <a:endParaRPr/>
          </a:p>
          <a:p>
            <a:pPr marL="914400" lvl="1" indent="-317500" algn="l" rtl="0">
              <a:spcBef>
                <a:spcPts val="0"/>
              </a:spcBef>
              <a:spcAft>
                <a:spcPts val="0"/>
              </a:spcAft>
              <a:buSzPts val="1400"/>
              <a:buChar char="○"/>
            </a:pPr>
            <a:r>
              <a:rPr lang="en-GB"/>
              <a:t>Creates and returns a new Colour</a:t>
            </a:r>
            <a:endParaRPr/>
          </a:p>
        </p:txBody>
      </p:sp>
      <p:sp>
        <p:nvSpPr>
          <p:cNvPr id="426" name="Google Shape;426;p40"/>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Colour</a:t>
            </a:r>
            <a:endParaRPr/>
          </a:p>
        </p:txBody>
      </p:sp>
      <p:cxnSp>
        <p:nvCxnSpPr>
          <p:cNvPr id="427" name="Google Shape;427;p40"/>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428" name="Google Shape;428;p40"/>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429" name="Google Shape;429;p40"/>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430" name="Google Shape;430;p40"/>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431" name="Google Shape;431;p40"/>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ColourMod</a:t>
            </a:r>
            <a:endParaRPr sz="1300" b="1"/>
          </a:p>
        </p:txBody>
      </p:sp>
      <p:sp>
        <p:nvSpPr>
          <p:cNvPr id="432" name="Google Shape;432;p40"/>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1"/>
          <p:cNvSpPr txBox="1"/>
          <p:nvPr/>
        </p:nvSpPr>
        <p:spPr>
          <a:xfrm>
            <a:off x="173525" y="210700"/>
            <a:ext cx="64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Onion file format</a:t>
            </a:r>
            <a:endParaRPr/>
          </a:p>
        </p:txBody>
      </p:sp>
      <p:cxnSp>
        <p:nvCxnSpPr>
          <p:cNvPr id="438" name="Google Shape;438;p41"/>
          <p:cNvCxnSpPr/>
          <p:nvPr/>
        </p:nvCxnSpPr>
        <p:spPr>
          <a:xfrm>
            <a:off x="0" y="793225"/>
            <a:ext cx="9146700" cy="24900"/>
          </a:xfrm>
          <a:prstGeom prst="straightConnector1">
            <a:avLst/>
          </a:prstGeom>
          <a:noFill/>
          <a:ln w="9525" cap="flat" cmpd="sng">
            <a:solidFill>
              <a:schemeClr val="dk2"/>
            </a:solidFill>
            <a:prstDash val="solid"/>
            <a:round/>
            <a:headEnd type="none" w="med" len="med"/>
            <a:tailEnd type="none" w="med" len="med"/>
          </a:ln>
        </p:spPr>
      </p:cxnSp>
      <p:sp>
        <p:nvSpPr>
          <p:cNvPr id="439" name="Google Shape;439;p41"/>
          <p:cNvSpPr txBox="1"/>
          <p:nvPr/>
        </p:nvSpPr>
        <p:spPr>
          <a:xfrm>
            <a:off x="223100" y="1065875"/>
            <a:ext cx="85641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[dimensions]</a:t>
            </a:r>
            <a:endParaRPr/>
          </a:p>
          <a:p>
            <a:pPr marL="0" lvl="0" indent="0" algn="l" rtl="0">
              <a:spcBef>
                <a:spcPts val="0"/>
              </a:spcBef>
              <a:spcAft>
                <a:spcPts val="0"/>
              </a:spcAft>
              <a:buNone/>
            </a:pPr>
            <a:r>
              <a:rPr lang="en-GB"/>
              <a:t>width:&lt;width&gt;</a:t>
            </a:r>
            <a:endParaRPr/>
          </a:p>
          <a:p>
            <a:pPr marL="0" lvl="0" indent="0" algn="l" rtl="0">
              <a:spcBef>
                <a:spcPts val="0"/>
              </a:spcBef>
              <a:spcAft>
                <a:spcPts val="0"/>
              </a:spcAft>
              <a:buNone/>
            </a:pPr>
            <a:r>
              <a:rPr lang="en-GB"/>
              <a:t>height:&lt;height&gt;</a:t>
            </a:r>
            <a:endParaRPr/>
          </a:p>
          <a:p>
            <a:pPr marL="0" lvl="0" indent="0" algn="l" rtl="0">
              <a:spcBef>
                <a:spcPts val="0"/>
              </a:spcBef>
              <a:spcAft>
                <a:spcPts val="0"/>
              </a:spcAft>
              <a:buNone/>
            </a:pPr>
            <a:r>
              <a:rPr lang="en-GB"/>
              <a:t>[saved colours]</a:t>
            </a:r>
            <a:endParaRPr/>
          </a:p>
          <a:p>
            <a:pPr marL="0" lvl="0" indent="0" algn="l" rtl="0">
              <a:spcBef>
                <a:spcPts val="0"/>
              </a:spcBef>
              <a:spcAft>
                <a:spcPts val="0"/>
              </a:spcAft>
              <a:buNone/>
            </a:pPr>
            <a:r>
              <a:rPr lang="en-GB"/>
              <a:t>&lt;name1&gt;: R, G, B</a:t>
            </a:r>
            <a:endParaRPr/>
          </a:p>
          <a:p>
            <a:pPr marL="0" lvl="0" indent="0" algn="l" rtl="0">
              <a:spcBef>
                <a:spcPts val="0"/>
              </a:spcBef>
              <a:spcAft>
                <a:spcPts val="0"/>
              </a:spcAft>
              <a:buNone/>
            </a:pPr>
            <a:r>
              <a:rPr lang="en-GB"/>
              <a:t>&lt;name2&gt;: R, G, B</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&lt;nameN&gt;: R, G, B</a:t>
            </a:r>
            <a:endParaRPr/>
          </a:p>
          <a:p>
            <a:pPr marL="0" lvl="0" indent="0" algn="l" rtl="0">
              <a:spcBef>
                <a:spcPts val="0"/>
              </a:spcBef>
              <a:spcAft>
                <a:spcPts val="0"/>
              </a:spcAft>
              <a:buNone/>
            </a:pPr>
            <a:r>
              <a:rPr lang="en-GB"/>
              <a:t>[pixels]</a:t>
            </a:r>
            <a:endParaRPr/>
          </a:p>
          <a:p>
            <a:pPr marL="0" lvl="0" indent="0" algn="l" rtl="0">
              <a:spcBef>
                <a:spcPts val="0"/>
              </a:spcBef>
              <a:spcAft>
                <a:spcPts val="0"/>
              </a:spcAft>
              <a:buNone/>
            </a:pPr>
            <a:r>
              <a:rPr lang="en-GB"/>
              <a:t>Pixel at 0, 0</a:t>
            </a:r>
            <a:endParaRPr/>
          </a:p>
          <a:p>
            <a:pPr marL="0" lvl="0" indent="0" algn="l" rtl="0">
              <a:spcBef>
                <a:spcPts val="0"/>
              </a:spcBef>
              <a:spcAft>
                <a:spcPts val="0"/>
              </a:spcAft>
              <a:buNone/>
            </a:pPr>
            <a:r>
              <a:rPr lang="en-GB"/>
              <a:t>Pixel at 0, 1</a:t>
            </a:r>
            <a:endParaRPr/>
          </a:p>
          <a:p>
            <a:pPr marL="0" lvl="0" indent="0" algn="l" rtl="0">
              <a:spcBef>
                <a:spcPts val="0"/>
              </a:spcBef>
              <a:spcAft>
                <a:spcPts val="0"/>
              </a:spcAft>
              <a:buNone/>
            </a:pPr>
            <a:r>
              <a:rPr lang="en-GB"/>
              <a:t>Pixel at 0, 2</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Pixel at 1, 0</a:t>
            </a:r>
            <a:endParaRPr/>
          </a:p>
          <a:p>
            <a:pPr marL="0" lvl="0" indent="0" algn="l" rtl="0">
              <a:spcBef>
                <a:spcPts val="0"/>
              </a:spcBef>
              <a:spcAft>
                <a:spcPts val="0"/>
              </a:spcAft>
              <a:buNone/>
            </a:pPr>
            <a:r>
              <a:rPr lang="en-GB"/>
              <a:t>Pixel at 1, 1</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Pixel at Width, Height</a:t>
            </a:r>
            <a:endParaRPr/>
          </a:p>
          <a:p>
            <a:pPr marL="0" lvl="0" indent="0" algn="l" rtl="0">
              <a:spcBef>
                <a:spcPts val="0"/>
              </a:spcBef>
              <a:spcAft>
                <a:spcPts val="0"/>
              </a:spcAft>
              <a:buNone/>
            </a:pPr>
            <a:r>
              <a:rPr lang="en-GB"/>
              <a:t>[end]</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00"/>
        <p:cNvGrpSpPr/>
        <p:nvPr/>
      </p:nvGrpSpPr>
      <p:grpSpPr>
        <a:xfrm>
          <a:off x="0" y="0"/>
          <a:ext cx="0" cy="0"/>
          <a:chOff x="0" y="0"/>
          <a:chExt cx="0" cy="0"/>
        </a:xfrm>
      </p:grpSpPr>
      <p:sp>
        <p:nvSpPr>
          <p:cNvPr id="101" name="Google Shape;101;p17"/>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ProjectExplorerController</a:t>
            </a:r>
            <a:endParaRPr sz="1800" b="1"/>
          </a:p>
        </p:txBody>
      </p:sp>
      <p:sp>
        <p:nvSpPr>
          <p:cNvPr id="103" name="Google Shape;103;p17"/>
          <p:cNvSpPr txBox="1"/>
          <p:nvPr/>
        </p:nvSpPr>
        <p:spPr>
          <a:xfrm>
            <a:off x="82675" y="738125"/>
            <a:ext cx="64590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Keep track of most recent projects (txt, csv)</a:t>
            </a:r>
            <a:endParaRPr/>
          </a:p>
          <a:p>
            <a:pPr marL="457200" lvl="0" indent="-317500" algn="l" rtl="0">
              <a:spcBef>
                <a:spcPts val="0"/>
              </a:spcBef>
              <a:spcAft>
                <a:spcPts val="0"/>
              </a:spcAft>
              <a:buSzPts val="1400"/>
              <a:buChar char="●"/>
            </a:pPr>
            <a:r>
              <a:rPr lang="en-GB"/>
              <a:t>Open projects from recent projects</a:t>
            </a:r>
            <a:endParaRPr/>
          </a:p>
          <a:p>
            <a:pPr marL="457200" lvl="0" indent="-317500" algn="l" rtl="0">
              <a:spcBef>
                <a:spcPts val="0"/>
              </a:spcBef>
              <a:spcAft>
                <a:spcPts val="0"/>
              </a:spcAft>
              <a:buSzPts val="1400"/>
              <a:buChar char="●"/>
            </a:pPr>
            <a:r>
              <a:rPr lang="en-GB"/>
              <a:t>Import .onion project files from file explorer</a:t>
            </a:r>
            <a:endParaRPr/>
          </a:p>
          <a:p>
            <a:pPr marL="457200" lvl="0" indent="-317500" algn="l" rtl="0">
              <a:spcBef>
                <a:spcPts val="0"/>
              </a:spcBef>
              <a:spcAft>
                <a:spcPts val="0"/>
              </a:spcAft>
              <a:buSzPts val="1400"/>
              <a:buChar char="●"/>
            </a:pPr>
            <a:r>
              <a:rPr lang="en-GB"/>
              <a:t>Creates new project -&gt; open new project scene</a:t>
            </a:r>
            <a:endParaRPr/>
          </a:p>
        </p:txBody>
      </p:sp>
      <p:sp>
        <p:nvSpPr>
          <p:cNvPr id="104" name="Google Shape;104;p17"/>
          <p:cNvSpPr txBox="1"/>
          <p:nvPr/>
        </p:nvSpPr>
        <p:spPr>
          <a:xfrm>
            <a:off x="6693925" y="738125"/>
            <a:ext cx="23442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Class</a:t>
            </a:r>
            <a:endParaRPr/>
          </a:p>
          <a:p>
            <a:pPr marL="809999" lvl="1" indent="-317500" algn="l" rtl="0">
              <a:spcBef>
                <a:spcPts val="0"/>
              </a:spcBef>
              <a:spcAft>
                <a:spcPts val="0"/>
              </a:spcAft>
              <a:buSzPts val="1400"/>
              <a:buChar char="○"/>
            </a:pPr>
            <a:r>
              <a:rPr lang="en-GB"/>
              <a:t>Used method(s)</a:t>
            </a:r>
            <a:endParaRPr/>
          </a:p>
        </p:txBody>
      </p:sp>
      <p:cxnSp>
        <p:nvCxnSpPr>
          <p:cNvPr id="105" name="Google Shape;105;p17"/>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06" name="Google Shape;106;p17"/>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07" name="Google Shape;107;p17"/>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Controller</a:t>
            </a:r>
            <a:endParaRPr/>
          </a:p>
        </p:txBody>
      </p:sp>
      <p:cxnSp>
        <p:nvCxnSpPr>
          <p:cNvPr id="108" name="Google Shape;108;p17"/>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7"/>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b="1" u="sng">
                <a:solidFill>
                  <a:schemeClr val="accent5"/>
                </a:solidFill>
                <a:hlinkClick r:id="rId3">
                  <a:extLst>
                    <a:ext uri="{A12FA001-AC4F-418D-AE19-62706E023703}">
                      <ahyp:hlinkClr xmlns:ahyp="http://schemas.microsoft.com/office/drawing/2018/hyperlinkcolor" val="tx"/>
                    </a:ext>
                  </a:extLst>
                </a:hlinkClick>
              </a:rPr>
              <a:t>Initializable</a:t>
            </a:r>
            <a:endParaRPr sz="1300" b="1"/>
          </a:p>
        </p:txBody>
      </p:sp>
      <p:sp>
        <p:nvSpPr>
          <p:cNvPr id="110" name="Google Shape;110;p17"/>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14"/>
        <p:cNvGrpSpPr/>
        <p:nvPr/>
      </p:nvGrpSpPr>
      <p:grpSpPr>
        <a:xfrm>
          <a:off x="0" y="0"/>
          <a:ext cx="0" cy="0"/>
          <a:chOff x="0" y="0"/>
          <a:chExt cx="0" cy="0"/>
        </a:xfrm>
      </p:grpSpPr>
      <p:sp>
        <p:nvSpPr>
          <p:cNvPr id="115" name="Google Shape;115;p18"/>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NewProjectController</a:t>
            </a:r>
            <a:endParaRPr sz="1800" b="1"/>
          </a:p>
        </p:txBody>
      </p:sp>
      <p:sp>
        <p:nvSpPr>
          <p:cNvPr id="117" name="Google Shape;117;p18"/>
          <p:cNvSpPr txBox="1"/>
          <p:nvPr/>
        </p:nvSpPr>
        <p:spPr>
          <a:xfrm>
            <a:off x="82675" y="738125"/>
            <a:ext cx="64590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457200" lvl="0" indent="-317500" algn="l" rtl="0">
              <a:spcBef>
                <a:spcPts val="0"/>
              </a:spcBef>
              <a:spcAft>
                <a:spcPts val="0"/>
              </a:spcAft>
              <a:buSzPts val="1400"/>
              <a:buChar char="●"/>
            </a:pPr>
            <a:r>
              <a:rPr lang="en-GB"/>
              <a:t>Textbox input</a:t>
            </a:r>
            <a:endParaRPr/>
          </a:p>
          <a:p>
            <a:pPr marL="457200" lvl="0" indent="-317500" algn="l" rtl="0">
              <a:spcBef>
                <a:spcPts val="0"/>
              </a:spcBef>
              <a:spcAft>
                <a:spcPts val="0"/>
              </a:spcAft>
              <a:buSzPts val="1400"/>
              <a:buChar char="●"/>
            </a:pPr>
            <a:r>
              <a:rPr lang="en-GB"/>
              <a:t>Drawing size (pixels)</a:t>
            </a:r>
            <a:endParaRPr/>
          </a:p>
          <a:p>
            <a:pPr marL="457200" lvl="0" indent="-317500" algn="l" rtl="0">
              <a:spcBef>
                <a:spcPts val="0"/>
              </a:spcBef>
              <a:spcAft>
                <a:spcPts val="0"/>
              </a:spcAft>
              <a:buSzPts val="1400"/>
              <a:buChar char="●"/>
            </a:pPr>
            <a:r>
              <a:rPr lang="en-GB"/>
              <a:t>Enter (make project)</a:t>
            </a:r>
            <a:endParaRPr/>
          </a:p>
          <a:p>
            <a:pPr marL="914400" lvl="1" indent="-317500" algn="l" rtl="0">
              <a:spcBef>
                <a:spcPts val="0"/>
              </a:spcBef>
              <a:spcAft>
                <a:spcPts val="0"/>
              </a:spcAft>
              <a:buSzPts val="1400"/>
              <a:buChar char="○"/>
            </a:pPr>
            <a:r>
              <a:rPr lang="en-GB"/>
              <a:t>Open canvas</a:t>
            </a:r>
            <a:endParaRPr/>
          </a:p>
        </p:txBody>
      </p:sp>
      <p:sp>
        <p:nvSpPr>
          <p:cNvPr id="118" name="Google Shape;118;p18"/>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ProjectManager</a:t>
            </a:r>
            <a:endParaRPr/>
          </a:p>
        </p:txBody>
      </p:sp>
      <p:cxnSp>
        <p:nvCxnSpPr>
          <p:cNvPr id="119" name="Google Shape;119;p18"/>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20" name="Google Shape;120;p18"/>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21" name="Google Shape;121;p18"/>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Controller</a:t>
            </a:r>
            <a:endParaRPr/>
          </a:p>
        </p:txBody>
      </p:sp>
      <p:cxnSp>
        <p:nvCxnSpPr>
          <p:cNvPr id="122" name="Google Shape;122;p18"/>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23" name="Google Shape;123;p18"/>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b="1" u="sng">
                <a:solidFill>
                  <a:schemeClr val="accent5"/>
                </a:solidFill>
                <a:hlinkClick r:id="rId3">
                  <a:extLst>
                    <a:ext uri="{A12FA001-AC4F-418D-AE19-62706E023703}">
                      <ahyp:hlinkClr xmlns:ahyp="http://schemas.microsoft.com/office/drawing/2018/hyperlinkcolor" val="tx"/>
                    </a:ext>
                  </a:extLst>
                </a:hlinkClick>
              </a:rPr>
              <a:t>Initializable</a:t>
            </a:r>
            <a:endParaRPr sz="1300" b="1"/>
          </a:p>
        </p:txBody>
      </p:sp>
      <p:sp>
        <p:nvSpPr>
          <p:cNvPr id="124" name="Google Shape;124;p18"/>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28"/>
        <p:cNvGrpSpPr/>
        <p:nvPr/>
      </p:nvGrpSpPr>
      <p:grpSpPr>
        <a:xfrm>
          <a:off x="0" y="0"/>
          <a:ext cx="0" cy="0"/>
          <a:chOff x="0" y="0"/>
          <a:chExt cx="0" cy="0"/>
        </a:xfrm>
      </p:grpSpPr>
      <p:sp>
        <p:nvSpPr>
          <p:cNvPr id="129" name="Google Shape;129;p19"/>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ProjectStateController</a:t>
            </a:r>
            <a:endParaRPr sz="1800" b="1"/>
          </a:p>
        </p:txBody>
      </p:sp>
      <p:sp>
        <p:nvSpPr>
          <p:cNvPr id="131" name="Google Shape;131;p19"/>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Takes state from ToolStateManager</a:t>
            </a:r>
            <a:endParaRPr/>
          </a:p>
          <a:p>
            <a:pPr marL="457200" lvl="0" indent="-317500" algn="l" rtl="0">
              <a:spcBef>
                <a:spcPts val="0"/>
              </a:spcBef>
              <a:spcAft>
                <a:spcPts val="0"/>
              </a:spcAft>
              <a:buSzPts val="1400"/>
              <a:buChar char="●"/>
            </a:pPr>
            <a:r>
              <a:rPr lang="en-GB"/>
              <a:t>Keeps track of tool, color, and canvas</a:t>
            </a:r>
            <a:endParaRPr/>
          </a:p>
        </p:txBody>
      </p:sp>
      <p:sp>
        <p:nvSpPr>
          <p:cNvPr id="132" name="Google Shape;132;p19"/>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ToolStateManager</a:t>
            </a:r>
            <a:endParaRPr/>
          </a:p>
        </p:txBody>
      </p:sp>
      <p:cxnSp>
        <p:nvCxnSpPr>
          <p:cNvPr id="133" name="Google Shape;133;p19"/>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34" name="Google Shape;134;p19"/>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35" name="Google Shape;135;p19"/>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Controller</a:t>
            </a:r>
            <a:endParaRPr/>
          </a:p>
        </p:txBody>
      </p:sp>
      <p:cxnSp>
        <p:nvCxnSpPr>
          <p:cNvPr id="136" name="Google Shape;136;p19"/>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37" name="Google Shape;137;p19"/>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b="1" u="sng">
                <a:solidFill>
                  <a:schemeClr val="accent5"/>
                </a:solidFill>
                <a:hlinkClick r:id="rId3">
                  <a:extLst>
                    <a:ext uri="{A12FA001-AC4F-418D-AE19-62706E023703}">
                      <ahyp:hlinkClr xmlns:ahyp="http://schemas.microsoft.com/office/drawing/2018/hyperlinkcolor" val="tx"/>
                    </a:ext>
                  </a:extLst>
                </a:hlinkClick>
              </a:rPr>
              <a:t>Initializable</a:t>
            </a:r>
            <a:endParaRPr sz="1300" b="1"/>
          </a:p>
        </p:txBody>
      </p:sp>
      <p:sp>
        <p:nvSpPr>
          <p:cNvPr id="138" name="Google Shape;138;p19"/>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42"/>
        <p:cNvGrpSpPr/>
        <p:nvPr/>
      </p:nvGrpSpPr>
      <p:grpSpPr>
        <a:xfrm>
          <a:off x="0" y="0"/>
          <a:ext cx="0" cy="0"/>
          <a:chOff x="0" y="0"/>
          <a:chExt cx="0" cy="0"/>
        </a:xfrm>
      </p:grpSpPr>
      <p:sp>
        <p:nvSpPr>
          <p:cNvPr id="143" name="Google Shape;143;p20"/>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KeyboardEventController</a:t>
            </a:r>
            <a:endParaRPr sz="1800" b="1"/>
          </a:p>
        </p:txBody>
      </p:sp>
      <p:sp>
        <p:nvSpPr>
          <p:cNvPr id="145" name="Google Shape;145;p20"/>
          <p:cNvSpPr txBox="1"/>
          <p:nvPr/>
        </p:nvSpPr>
        <p:spPr>
          <a:xfrm>
            <a:off x="82675" y="738125"/>
            <a:ext cx="6459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Handles keyboard inputs</a:t>
            </a:r>
            <a:endParaRPr/>
          </a:p>
        </p:txBody>
      </p:sp>
      <p:sp>
        <p:nvSpPr>
          <p:cNvPr id="146" name="Google Shape;146;p20"/>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endParaRPr/>
          </a:p>
        </p:txBody>
      </p:sp>
      <p:cxnSp>
        <p:nvCxnSpPr>
          <p:cNvPr id="147" name="Google Shape;147;p20"/>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48" name="Google Shape;148;p20"/>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49" name="Google Shape;149;p20"/>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Controller</a:t>
            </a:r>
            <a:endParaRPr/>
          </a:p>
        </p:txBody>
      </p:sp>
      <p:cxnSp>
        <p:nvCxnSpPr>
          <p:cNvPr id="150" name="Google Shape;150;p20"/>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51" name="Google Shape;151;p20"/>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 </a:t>
            </a:r>
            <a:r>
              <a:rPr lang="en-GB" sz="1300" b="1" u="sng">
                <a:solidFill>
                  <a:schemeClr val="accent5"/>
                </a:solidFill>
                <a:hlinkClick r:id="rId3">
                  <a:extLst>
                    <a:ext uri="{A12FA001-AC4F-418D-AE19-62706E023703}">
                      <ahyp:hlinkClr xmlns:ahyp="http://schemas.microsoft.com/office/drawing/2018/hyperlinkcolor" val="tx"/>
                    </a:ext>
                  </a:extLst>
                </a:hlinkClick>
              </a:rPr>
              <a:t>Initializable</a:t>
            </a:r>
            <a:endParaRPr sz="1300" b="1"/>
          </a:p>
        </p:txBody>
      </p:sp>
      <p:sp>
        <p:nvSpPr>
          <p:cNvPr id="152" name="Google Shape;152;p20"/>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56"/>
        <p:cNvGrpSpPr/>
        <p:nvPr/>
      </p:nvGrpSpPr>
      <p:grpSpPr>
        <a:xfrm>
          <a:off x="0" y="0"/>
          <a:ext cx="0" cy="0"/>
          <a:chOff x="0" y="0"/>
          <a:chExt cx="0" cy="0"/>
        </a:xfrm>
      </p:grpSpPr>
      <p:sp>
        <p:nvSpPr>
          <p:cNvPr id="157" name="Google Shape;157;p21"/>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CanvasEvents</a:t>
            </a:r>
            <a:endParaRPr sz="1800" b="1"/>
          </a:p>
        </p:txBody>
      </p:sp>
      <p:sp>
        <p:nvSpPr>
          <p:cNvPr id="159" name="Google Shape;159;p21"/>
          <p:cNvSpPr txBox="1"/>
          <p:nvPr/>
        </p:nvSpPr>
        <p:spPr>
          <a:xfrm>
            <a:off x="82675" y="738125"/>
            <a:ext cx="6459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t>Interfaces between the controller for the canvas and the UI</a:t>
            </a:r>
            <a:endParaRPr/>
          </a:p>
          <a:p>
            <a:pPr marL="457200" lvl="0" indent="-317500" algn="l" rtl="0">
              <a:spcBef>
                <a:spcPts val="0"/>
              </a:spcBef>
              <a:spcAft>
                <a:spcPts val="0"/>
              </a:spcAft>
              <a:buSzPts val="1400"/>
              <a:buChar char="●"/>
            </a:pPr>
            <a:r>
              <a:rPr lang="en-GB"/>
              <a:t>(Take from javafx to our class)</a:t>
            </a:r>
            <a:endParaRPr/>
          </a:p>
        </p:txBody>
      </p:sp>
      <p:sp>
        <p:nvSpPr>
          <p:cNvPr id="160" name="Google Shape;160;p21"/>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a:t>
            </a:r>
            <a:endParaRPr/>
          </a:p>
        </p:txBody>
      </p:sp>
      <p:cxnSp>
        <p:nvCxnSpPr>
          <p:cNvPr id="161" name="Google Shape;161;p21"/>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62" name="Google Shape;162;p21"/>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63" name="Google Shape;163;p21"/>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Class</a:t>
            </a:r>
            <a:endParaRPr/>
          </a:p>
        </p:txBody>
      </p:sp>
      <p:cxnSp>
        <p:nvCxnSpPr>
          <p:cNvPr id="164" name="Google Shape;164;p21"/>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65" name="Google Shape;165;p21"/>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166" name="Google Shape;166;p21"/>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70"/>
        <p:cNvGrpSpPr/>
        <p:nvPr/>
      </p:nvGrpSpPr>
      <p:grpSpPr>
        <a:xfrm>
          <a:off x="0" y="0"/>
          <a:ext cx="0" cy="0"/>
          <a:chOff x="0" y="0"/>
          <a:chExt cx="0" cy="0"/>
        </a:xfrm>
      </p:grpSpPr>
      <p:sp>
        <p:nvSpPr>
          <p:cNvPr id="171" name="Google Shape;171;p22"/>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ToolbarEvents</a:t>
            </a:r>
            <a:endParaRPr sz="1800" b="1"/>
          </a:p>
        </p:txBody>
      </p:sp>
      <p:sp>
        <p:nvSpPr>
          <p:cNvPr id="173" name="Google Shape;173;p22"/>
          <p:cNvSpPr txBox="1"/>
          <p:nvPr/>
        </p:nvSpPr>
        <p:spPr>
          <a:xfrm>
            <a:off x="82675" y="738125"/>
            <a:ext cx="6459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solidFill>
                  <a:schemeClr val="dk1"/>
                </a:solidFill>
              </a:rPr>
              <a:t>Interfaces between the controller for the toolbar and the UI</a:t>
            </a:r>
            <a:endParaRPr/>
          </a:p>
        </p:txBody>
      </p:sp>
      <p:sp>
        <p:nvSpPr>
          <p:cNvPr id="174" name="Google Shape;174;p22"/>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Tool</a:t>
            </a:r>
            <a:endParaRPr/>
          </a:p>
        </p:txBody>
      </p:sp>
      <p:cxnSp>
        <p:nvCxnSpPr>
          <p:cNvPr id="175" name="Google Shape;175;p22"/>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76" name="Google Shape;176;p22"/>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77" name="Google Shape;177;p22"/>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178" name="Google Shape;178;p22"/>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22"/>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180" name="Google Shape;180;p22"/>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84"/>
        <p:cNvGrpSpPr/>
        <p:nvPr/>
      </p:nvGrpSpPr>
      <p:grpSpPr>
        <a:xfrm>
          <a:off x="0" y="0"/>
          <a:ext cx="0" cy="0"/>
          <a:chOff x="0" y="0"/>
          <a:chExt cx="0" cy="0"/>
        </a:xfrm>
      </p:grpSpPr>
      <p:sp>
        <p:nvSpPr>
          <p:cNvPr id="185" name="Google Shape;185;p23"/>
          <p:cNvSpPr/>
          <p:nvPr/>
        </p:nvSpPr>
        <p:spPr>
          <a:xfrm>
            <a:off x="82675" y="91850"/>
            <a:ext cx="8955300" cy="495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p:nvPr/>
        </p:nvSpPr>
        <p:spPr>
          <a:xfrm>
            <a:off x="214375" y="199025"/>
            <a:ext cx="63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t>ColorSelectionEvents</a:t>
            </a:r>
            <a:endParaRPr sz="1800" b="1"/>
          </a:p>
        </p:txBody>
      </p:sp>
      <p:sp>
        <p:nvSpPr>
          <p:cNvPr id="187" name="Google Shape;187;p23"/>
          <p:cNvSpPr txBox="1"/>
          <p:nvPr/>
        </p:nvSpPr>
        <p:spPr>
          <a:xfrm>
            <a:off x="82675" y="738125"/>
            <a:ext cx="6459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RESPONSIBILITIES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a:solidFill>
                  <a:schemeClr val="dk1"/>
                </a:solidFill>
              </a:rPr>
              <a:t>Interfaces between the controller for the color and the UI</a:t>
            </a:r>
            <a:endParaRPr/>
          </a:p>
        </p:txBody>
      </p:sp>
      <p:sp>
        <p:nvSpPr>
          <p:cNvPr id="188" name="Google Shape;188;p23"/>
          <p:cNvSpPr txBox="1"/>
          <p:nvPr/>
        </p:nvSpPr>
        <p:spPr>
          <a:xfrm>
            <a:off x="6693925" y="738125"/>
            <a:ext cx="2344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COLLABORATORS</a:t>
            </a:r>
            <a:endParaRPr b="1"/>
          </a:p>
          <a:p>
            <a:pPr marL="0" lvl="0" indent="0" algn="ctr" rtl="0">
              <a:spcBef>
                <a:spcPts val="0"/>
              </a:spcBef>
              <a:spcAft>
                <a:spcPts val="0"/>
              </a:spcAft>
              <a:buNone/>
            </a:pPr>
            <a:endParaRPr/>
          </a:p>
          <a:p>
            <a:pPr marL="457200" lvl="0" indent="-317500" algn="l" rtl="0">
              <a:spcBef>
                <a:spcPts val="0"/>
              </a:spcBef>
              <a:spcAft>
                <a:spcPts val="0"/>
              </a:spcAft>
              <a:buSzPts val="1400"/>
              <a:buChar char="★"/>
            </a:pPr>
            <a:r>
              <a:rPr lang="en-GB"/>
              <a:t>Color</a:t>
            </a:r>
            <a:endParaRPr/>
          </a:p>
        </p:txBody>
      </p:sp>
      <p:cxnSp>
        <p:nvCxnSpPr>
          <p:cNvPr id="189" name="Google Shape;189;p23"/>
          <p:cNvCxnSpPr/>
          <p:nvPr/>
        </p:nvCxnSpPr>
        <p:spPr>
          <a:xfrm>
            <a:off x="82675" y="737900"/>
            <a:ext cx="8955300" cy="0"/>
          </a:xfrm>
          <a:prstGeom prst="straightConnector1">
            <a:avLst/>
          </a:prstGeom>
          <a:noFill/>
          <a:ln w="19050" cap="flat" cmpd="sng">
            <a:solidFill>
              <a:schemeClr val="dk2"/>
            </a:solidFill>
            <a:prstDash val="solid"/>
            <a:round/>
            <a:headEnd type="none" w="med" len="med"/>
            <a:tailEnd type="none" w="med" len="med"/>
          </a:ln>
        </p:spPr>
      </p:cxnSp>
      <p:cxnSp>
        <p:nvCxnSpPr>
          <p:cNvPr id="190" name="Google Shape;190;p23"/>
          <p:cNvCxnSpPr/>
          <p:nvPr/>
        </p:nvCxnSpPr>
        <p:spPr>
          <a:xfrm>
            <a:off x="6693925" y="91850"/>
            <a:ext cx="0" cy="4959900"/>
          </a:xfrm>
          <a:prstGeom prst="straightConnector1">
            <a:avLst/>
          </a:prstGeom>
          <a:noFill/>
          <a:ln w="19050" cap="flat" cmpd="sng">
            <a:solidFill>
              <a:schemeClr val="dk2"/>
            </a:solidFill>
            <a:prstDash val="solid"/>
            <a:round/>
            <a:headEnd type="none" w="med" len="med"/>
            <a:tailEnd type="none" w="med" len="med"/>
          </a:ln>
        </p:spPr>
      </p:cxnSp>
      <p:sp>
        <p:nvSpPr>
          <p:cNvPr id="191" name="Google Shape;191;p23"/>
          <p:cNvSpPr txBox="1"/>
          <p:nvPr/>
        </p:nvSpPr>
        <p:spPr>
          <a:xfrm>
            <a:off x="4296575" y="96400"/>
            <a:ext cx="2396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GB">
                <a:solidFill>
                  <a:schemeClr val="dk1"/>
                </a:solidFill>
              </a:rPr>
              <a:t>Class</a:t>
            </a:r>
            <a:endParaRPr/>
          </a:p>
        </p:txBody>
      </p:sp>
      <p:cxnSp>
        <p:nvCxnSpPr>
          <p:cNvPr id="192" name="Google Shape;192;p23"/>
          <p:cNvCxnSpPr/>
          <p:nvPr/>
        </p:nvCxnSpPr>
        <p:spPr>
          <a:xfrm rot="10800000">
            <a:off x="6693925" y="423275"/>
            <a:ext cx="2344200" cy="0"/>
          </a:xfrm>
          <a:prstGeom prst="straightConnector1">
            <a:avLst/>
          </a:prstGeom>
          <a:noFill/>
          <a:ln w="9525" cap="flat" cmpd="sng">
            <a:solidFill>
              <a:schemeClr val="dk2"/>
            </a:solidFill>
            <a:prstDash val="solid"/>
            <a:round/>
            <a:headEnd type="none" w="med" len="med"/>
            <a:tailEnd type="none" w="med" len="med"/>
          </a:ln>
        </p:spPr>
      </p:cxnSp>
      <p:sp>
        <p:nvSpPr>
          <p:cNvPr id="193" name="Google Shape;193;p23"/>
          <p:cNvSpPr txBox="1"/>
          <p:nvPr/>
        </p:nvSpPr>
        <p:spPr>
          <a:xfrm>
            <a:off x="6678975" y="964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Parent:</a:t>
            </a:r>
            <a:endParaRPr sz="1300" b="1"/>
          </a:p>
        </p:txBody>
      </p:sp>
      <p:sp>
        <p:nvSpPr>
          <p:cNvPr id="194" name="Google Shape;194;p23"/>
          <p:cNvSpPr txBox="1"/>
          <p:nvPr/>
        </p:nvSpPr>
        <p:spPr>
          <a:xfrm>
            <a:off x="6678975" y="401200"/>
            <a:ext cx="239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Child:</a:t>
            </a:r>
            <a:endParaRPr sz="13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On-screen Show (16:9)</PresentationFormat>
  <Paragraphs>341</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Cynthia Li</cp:lastModifiedBy>
  <cp:revision>1</cp:revision>
  <dcterms:modified xsi:type="dcterms:W3CDTF">2021-10-16T04:51:56Z</dcterms:modified>
</cp:coreProperties>
</file>