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5d76528e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5d76528e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5d76528e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5d76528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5d76528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5d76528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5d76528e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5d76528e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5d76528e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5d76528e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5d76528e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5d76528e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5d76528e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5d76528e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5d76528e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5d76528e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CRC Cards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Responsibility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Stores user ID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Stores packages user created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6952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Collaboration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Package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UserList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 Users’ info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715250" y="13450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Snippet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Responsibility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Store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the term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the definition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Proficiency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6952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Collaboration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SnippetManager (use case for Snippet)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Edit Snippet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Update Proficiency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735300" y="13149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Snippet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</a:t>
            </a:r>
            <a:r>
              <a:rPr lang="en"/>
              <a:t>ame (unique)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</a:t>
            </a:r>
            <a:r>
              <a:rPr lang="en"/>
              <a:t>nippets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Order snippets according to alphabet, proficiency…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Snippet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PackageManager (use case class of package)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10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Responsibility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Add/delete/search snippets</a:t>
            </a:r>
            <a:endParaRPr b="1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6952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Collaboration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Package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PackageList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 all User’s Package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45720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Package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ActionGenerator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30950"/>
            <a:ext cx="414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Responsibility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Generate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Learning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Reviewing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689300" y="1130950"/>
            <a:ext cx="414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Collaboration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Package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Snippet Manager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