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86" r:id="rId4"/>
    <p:sldId id="263" r:id="rId5"/>
    <p:sldId id="267" r:id="rId6"/>
    <p:sldId id="278" r:id="rId7"/>
    <p:sldId id="285" r:id="rId8"/>
    <p:sldId id="264" r:id="rId9"/>
    <p:sldId id="269" r:id="rId10"/>
    <p:sldId id="270" r:id="rId11"/>
    <p:sldId id="271" r:id="rId12"/>
    <p:sldId id="284" r:id="rId13"/>
    <p:sldId id="282" r:id="rId14"/>
    <p:sldId id="260" r:id="rId15"/>
    <p:sldId id="265" r:id="rId16"/>
    <p:sldId id="259" r:id="rId17"/>
    <p:sldId id="261" r:id="rId18"/>
    <p:sldId id="266" r:id="rId19"/>
    <p:sldId id="283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48"/>
  </p:normalViewPr>
  <p:slideViewPr>
    <p:cSldViewPr snapToGrid="0" snapToObjects="1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AFB5-EE1D-3047-8A44-9267DE42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053E1-43BD-244A-B0B8-EBD44D383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D8F3-2AB3-3C41-BB02-B280BB1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618BB-738A-8941-93CA-96A7272C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4D8C7-FA07-9749-A062-DC053DBD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6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4138-E4B1-BF4E-B5DE-56F59C60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4E477-F997-904F-A0FB-8F468FE82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22C1-9737-2846-B5BD-AA3014DD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A9058-E002-C341-989E-296410D0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AA9CE-23CB-7840-B945-7A4B3661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887C2-1064-D847-BAB5-2CC530149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F5D92-A0F6-804E-B26C-B0E26D8EA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4CF2-1139-4B46-950B-3E880744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DE81-A46D-0449-AC4F-4529EC17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21F16-9D7C-6D4D-BE72-389C4343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5C2E-550B-CD40-A517-0156F292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94088-A182-174D-A30A-B60CF286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913D-F7A7-6143-8050-A4BC479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C3E1-9BBA-4A41-87D9-7B5717E8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7765-160D-4A43-95C5-23455F10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F0D7-1E90-324F-9042-7C349057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939F1-5A17-7E4A-B129-5B64D6189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C550B-9CB1-E34F-A3FD-97F406E3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0919-5FE5-A44B-A4CA-06D2BE1F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A3C49-9E77-4A4B-A6C7-9179D453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2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FEB5-2990-6545-AA9B-8E4BFD6B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324D-8864-7E4B-880F-D641FEB08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EA4B8-AB38-0642-9BC2-25960A48F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5A24C-5DD1-2840-81AA-6728EE34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9E4C4-EDCB-5541-841C-3CCFE3FD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A8198-668D-404D-B8CA-8B93B9EE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3F6E-DF43-0247-B168-2B02F263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9096C-A7DA-3E45-86EC-DA3099C94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80BC5-CCC3-5647-80BD-84D32E365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B557F-A998-3E47-8EED-E6D8E9DF0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36999-A0E7-D745-9E31-44DEDBD54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72345-AB85-6747-B674-03EF9A83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00CCB-6315-D24A-9433-566A8665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D1ADA-87E9-1749-8410-89A1C166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0772-16F9-7143-B339-69CD8E95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DFCC1-FEB6-FE4C-AAB0-B7AB7D38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0A8EB-C349-2D4E-8C5B-09B1C22D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11E70-FD2F-F346-A661-1A29E8A5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7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49EAE-252F-0B43-BF19-AD97873D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4F603-CDCD-374F-8C58-104223CA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B6911-FC44-A244-8575-A7E1D4FF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3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64B2-99AA-8D44-9CD1-5AED2178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85EE3-9E35-B14A-8CC6-1B379A492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EF772-AA66-0F4E-95BB-F7E2CBCA0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60515-AE3F-B641-979E-FB4984AE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69374-A019-3A46-B568-A12E604E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00E3F-C5CA-8540-B181-6A76A44B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FB19-1BF0-624F-923F-7C6B2CA0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E2978-9233-6C40-BFAE-1B31FB0DE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1A1F7-1D57-D849-B11D-EE18B3DB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A1F8D-51B1-A041-826F-B6AD19DE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9F096-8CC1-584D-A5F5-9D7EE7B1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8EFF3-A0BB-3C49-8CE2-06D200D4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0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A1A0F-2746-C048-9B31-1B03C05D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0944A-F7E9-414F-AFC6-9EDD53D8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021C0-E3F6-DF4A-8CD5-E13BAF4A6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DA029-145F-C04C-966C-4E60DA5C8DC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EB283-EAA3-474F-A0AA-AD7C68DE9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B3FF-1F8D-8C4A-8D13-F38E37D00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8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SportsApp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Starting point of the app</a:t>
            </a:r>
          </a:p>
          <a:p>
            <a:r>
              <a:rPr lang="en-US" dirty="0"/>
              <a:t>Prints instructions for the user to follow</a:t>
            </a:r>
          </a:p>
          <a:p>
            <a:r>
              <a:rPr lang="en-US" dirty="0"/>
              <a:t>Accepts input from the user and passes it to the </a:t>
            </a:r>
            <a:r>
              <a:rPr lang="en-US" dirty="0" err="1"/>
              <a:t>CommandManager</a:t>
            </a:r>
            <a:endParaRPr lang="en-US" dirty="0"/>
          </a:p>
          <a:p>
            <a:r>
              <a:rPr lang="en-US" dirty="0"/>
              <a:t>Prints out the output received from the </a:t>
            </a:r>
            <a:r>
              <a:rPr lang="en-US" dirty="0" err="1"/>
              <a:t>CommandManager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Framework &amp; Drivers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Relationships:</a:t>
            </a:r>
          </a:p>
          <a:p>
            <a:r>
              <a:rPr lang="en-US" dirty="0" err="1"/>
              <a:t>CommandManager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3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PlayerStatPredictor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Given a Player has a past record for a statistic, predict their future performance on that statistic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PlayerStatManager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8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TeamStatPredictor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Given a Team has a past record for a statistic, predict their future performance on that statistic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TeamStatManager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9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LoginManager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Verify a given username and password and log the user in if they are valid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UserList</a:t>
            </a:r>
            <a:endParaRPr lang="en-US" dirty="0"/>
          </a:p>
          <a:p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44656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2" y="365125"/>
            <a:ext cx="5535461" cy="1325563"/>
          </a:xfrm>
        </p:spPr>
        <p:txBody>
          <a:bodyPr/>
          <a:lstStyle/>
          <a:p>
            <a:r>
              <a:rPr lang="en-US" dirty="0" err="1"/>
              <a:t>UserPredictionManager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Create and record the ongoing Games</a:t>
            </a:r>
          </a:p>
          <a:p>
            <a:r>
              <a:rPr lang="en-US" dirty="0"/>
              <a:t>Record the player predictions on each Game</a:t>
            </a:r>
          </a:p>
          <a:p>
            <a:r>
              <a:rPr lang="en-US" dirty="0"/>
              <a:t>Resolve the outcome of a Game, recording which players predicted correctly and which predicted incorrectly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</a:t>
            </a:r>
          </a:p>
          <a:p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02844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/>
              <a:t>Team (Abstract)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a team’s name, home city, and players</a:t>
            </a:r>
          </a:p>
          <a:p>
            <a:r>
              <a:rPr lang="en-US" dirty="0"/>
              <a:t>Getters and Setters for above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</a:t>
            </a:r>
            <a:r>
              <a:rPr lang="en-US" sz="3000" dirty="0" err="1"/>
              <a:t>HockeyTeam</a:t>
            </a:r>
            <a:endParaRPr lang="en-US" sz="3000" dirty="0"/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07806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HockeyTeam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a team’s total number of games, wins, losses, and ties</a:t>
            </a:r>
          </a:p>
          <a:p>
            <a:r>
              <a:rPr lang="en-US" dirty="0"/>
              <a:t>Getters and Setters for above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Team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TeamManager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8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TeamManager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Teams, with getter (for Use Cases to resolve argument name into Team object)</a:t>
            </a:r>
          </a:p>
          <a:p>
            <a:r>
              <a:rPr lang="en-US" dirty="0"/>
              <a:t>Create and record new Teams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07547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/>
              <a:t>Player (</a:t>
            </a:r>
            <a:r>
              <a:rPr lang="en-US" dirty="0" err="1"/>
              <a:t>Abstact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player name, age, Team, and role on team</a:t>
            </a:r>
          </a:p>
          <a:p>
            <a:r>
              <a:rPr lang="en-US" dirty="0"/>
              <a:t>Getters and setters for above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</a:t>
            </a:r>
            <a:r>
              <a:rPr lang="en-US" sz="3000" dirty="0" err="1"/>
              <a:t>HockeyPlayer</a:t>
            </a:r>
            <a:endParaRPr lang="en-US" sz="3000" dirty="0"/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73551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HockeyPlayer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player role on Hockey team</a:t>
            </a:r>
          </a:p>
          <a:p>
            <a:r>
              <a:rPr lang="en-US" dirty="0"/>
              <a:t>Getters and setters for above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</a:t>
            </a:r>
            <a:r>
              <a:rPr lang="en-US" sz="3000" dirty="0" err="1"/>
              <a:t>HockeyPlayer</a:t>
            </a:r>
            <a:endParaRPr lang="en-US" sz="3000" dirty="0"/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PlayerManager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15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/>
              <a:t>Class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</a:t>
            </a:r>
          </a:p>
          <a:p>
            <a:r>
              <a:rPr lang="en-US" sz="3000" dirty="0"/>
              <a:t>Subclasses:</a:t>
            </a:r>
          </a:p>
          <a:p>
            <a:r>
              <a:rPr lang="en-US" sz="3000" dirty="0"/>
              <a:t>Layer: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Collaborators</a:t>
            </a:r>
          </a:p>
        </p:txBody>
      </p:sp>
    </p:spTree>
    <p:extLst>
      <p:ext uri="{BB962C8B-B14F-4D97-AF65-F5344CB8AC3E}">
        <p14:creationId xmlns:p14="http://schemas.microsoft.com/office/powerpoint/2010/main" val="39734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CommandManager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Identifies the command and pass it to an appropriate object</a:t>
            </a:r>
          </a:p>
          <a:p>
            <a:r>
              <a:rPr lang="en-US" dirty="0"/>
              <a:t>Currently parses the input string in order to identify the command and its arguments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Interface Adapter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Relationships:</a:t>
            </a:r>
          </a:p>
          <a:p>
            <a:r>
              <a:rPr lang="en-US" dirty="0" err="1"/>
              <a:t>PlayerStatManager</a:t>
            </a:r>
            <a:endParaRPr lang="en-US" dirty="0"/>
          </a:p>
          <a:p>
            <a:r>
              <a:rPr lang="en-US" dirty="0" err="1"/>
              <a:t>TeamStatManager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91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D23066-0188-1F4D-AB8C-1B2C53DC9783}"/>
              </a:ext>
            </a:extLst>
          </p:cNvPr>
          <p:cNvSpPr txBox="1"/>
          <p:nvPr/>
        </p:nvSpPr>
        <p:spPr>
          <a:xfrm>
            <a:off x="5352361" y="110168"/>
            <a:ext cx="14872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SportsAp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0C571-6283-864C-A751-80BE78ADA16E}"/>
              </a:ext>
            </a:extLst>
          </p:cNvPr>
          <p:cNvSpPr txBox="1"/>
          <p:nvPr/>
        </p:nvSpPr>
        <p:spPr>
          <a:xfrm>
            <a:off x="2857040" y="956166"/>
            <a:ext cx="12595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InputParser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E0F7A-FB21-B24B-9C5A-7D6275B1A9C4}"/>
              </a:ext>
            </a:extLst>
          </p:cNvPr>
          <p:cNvSpPr txBox="1"/>
          <p:nvPr/>
        </p:nvSpPr>
        <p:spPr>
          <a:xfrm>
            <a:off x="9156177" y="915055"/>
            <a:ext cx="14872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OutputParser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A8A2D-01AD-AF4E-9027-9780080DB718}"/>
              </a:ext>
            </a:extLst>
          </p:cNvPr>
          <p:cNvSpPr txBox="1"/>
          <p:nvPr/>
        </p:nvSpPr>
        <p:spPr>
          <a:xfrm>
            <a:off x="5087954" y="1819651"/>
            <a:ext cx="1979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CommandManager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9B74B-C6F7-7840-820D-68A028E58E48}"/>
              </a:ext>
            </a:extLst>
          </p:cNvPr>
          <p:cNvSpPr txBox="1"/>
          <p:nvPr/>
        </p:nvSpPr>
        <p:spPr>
          <a:xfrm>
            <a:off x="1507474" y="3055587"/>
            <a:ext cx="1979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PlayerStatManager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EE092-B650-7945-9A50-ECC28064AD74}"/>
              </a:ext>
            </a:extLst>
          </p:cNvPr>
          <p:cNvSpPr txBox="1"/>
          <p:nvPr/>
        </p:nvSpPr>
        <p:spPr>
          <a:xfrm>
            <a:off x="236399" y="2321384"/>
            <a:ext cx="20950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PlayerStatComparer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E2A6-CC73-C549-B59E-E683039F7368}"/>
              </a:ext>
            </a:extLst>
          </p:cNvPr>
          <p:cNvSpPr txBox="1"/>
          <p:nvPr/>
        </p:nvSpPr>
        <p:spPr>
          <a:xfrm>
            <a:off x="2741590" y="2332653"/>
            <a:ext cx="1979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PlayerStatPredictor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162AC-277A-E94A-BB5E-21F0CA3BC13E}"/>
              </a:ext>
            </a:extLst>
          </p:cNvPr>
          <p:cNvSpPr txBox="1"/>
          <p:nvPr/>
        </p:nvSpPr>
        <p:spPr>
          <a:xfrm>
            <a:off x="7418143" y="2316382"/>
            <a:ext cx="1979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TeamStatComparer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83AA40-A151-6C49-A7C7-A182CD36CF97}"/>
              </a:ext>
            </a:extLst>
          </p:cNvPr>
          <p:cNvSpPr txBox="1"/>
          <p:nvPr/>
        </p:nvSpPr>
        <p:spPr>
          <a:xfrm>
            <a:off x="9939507" y="2290149"/>
            <a:ext cx="1979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TeamStatPredictor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6AA07-B16A-1E4A-B760-B815790714BA}"/>
              </a:ext>
            </a:extLst>
          </p:cNvPr>
          <p:cNvSpPr txBox="1"/>
          <p:nvPr/>
        </p:nvSpPr>
        <p:spPr>
          <a:xfrm>
            <a:off x="8705165" y="3086345"/>
            <a:ext cx="1979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TeamStatManager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BA68F-7821-DC4F-B0EA-1F5B11784E2E}"/>
              </a:ext>
            </a:extLst>
          </p:cNvPr>
          <p:cNvSpPr txBox="1"/>
          <p:nvPr/>
        </p:nvSpPr>
        <p:spPr>
          <a:xfrm>
            <a:off x="1795601" y="4900484"/>
            <a:ext cx="16424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TeamManager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7A1E2-F9EB-AB41-B992-6E4830D8BC89}"/>
              </a:ext>
            </a:extLst>
          </p:cNvPr>
          <p:cNvSpPr txBox="1"/>
          <p:nvPr/>
        </p:nvSpPr>
        <p:spPr>
          <a:xfrm>
            <a:off x="9024652" y="4918620"/>
            <a:ext cx="1659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PlayerManager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71FA6-3B29-B647-8878-F5C982B0BE42}"/>
              </a:ext>
            </a:extLst>
          </p:cNvPr>
          <p:cNvSpPr txBox="1"/>
          <p:nvPr/>
        </p:nvSpPr>
        <p:spPr>
          <a:xfrm>
            <a:off x="1831128" y="5689403"/>
            <a:ext cx="13624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HockeyTeam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482C5-052C-6242-9539-F21B815F870A}"/>
              </a:ext>
            </a:extLst>
          </p:cNvPr>
          <p:cNvSpPr txBox="1"/>
          <p:nvPr/>
        </p:nvSpPr>
        <p:spPr>
          <a:xfrm>
            <a:off x="9123716" y="5757815"/>
            <a:ext cx="14321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HockeyPlayer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DC68B2-5894-6742-B640-7434332DEE7D}"/>
              </a:ext>
            </a:extLst>
          </p:cNvPr>
          <p:cNvCxnSpPr/>
          <p:nvPr/>
        </p:nvCxnSpPr>
        <p:spPr>
          <a:xfrm>
            <a:off x="270830" y="616945"/>
            <a:ext cx="116824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B1B928-B9F0-1B45-8123-69C7934B579D}"/>
              </a:ext>
            </a:extLst>
          </p:cNvPr>
          <p:cNvCxnSpPr/>
          <p:nvPr/>
        </p:nvCxnSpPr>
        <p:spPr>
          <a:xfrm>
            <a:off x="272665" y="1628660"/>
            <a:ext cx="116824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61A170-120C-C849-8933-798F87E54180}"/>
              </a:ext>
            </a:extLst>
          </p:cNvPr>
          <p:cNvCxnSpPr/>
          <p:nvPr/>
        </p:nvCxnSpPr>
        <p:spPr>
          <a:xfrm>
            <a:off x="236399" y="4748181"/>
            <a:ext cx="116824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DBC007-B69E-6A4E-B874-D29E1D00CA10}"/>
              </a:ext>
            </a:extLst>
          </p:cNvPr>
          <p:cNvSpPr txBox="1"/>
          <p:nvPr/>
        </p:nvSpPr>
        <p:spPr>
          <a:xfrm>
            <a:off x="124362" y="69644"/>
            <a:ext cx="238797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Framework &amp; Drivers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F76036-BC88-2D4A-8895-96D7224F5BE7}"/>
              </a:ext>
            </a:extLst>
          </p:cNvPr>
          <p:cNvSpPr txBox="1"/>
          <p:nvPr/>
        </p:nvSpPr>
        <p:spPr>
          <a:xfrm>
            <a:off x="124362" y="735442"/>
            <a:ext cx="238797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Interface Adapters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1BC576-D3BA-6548-A9AF-99BFBD67CEBC}"/>
              </a:ext>
            </a:extLst>
          </p:cNvPr>
          <p:cNvSpPr txBox="1"/>
          <p:nvPr/>
        </p:nvSpPr>
        <p:spPr>
          <a:xfrm>
            <a:off x="124362" y="1762238"/>
            <a:ext cx="238797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D16CE-99D1-6343-82AB-9384D86E550D}"/>
              </a:ext>
            </a:extLst>
          </p:cNvPr>
          <p:cNvSpPr txBox="1"/>
          <p:nvPr/>
        </p:nvSpPr>
        <p:spPr>
          <a:xfrm>
            <a:off x="124361" y="4881758"/>
            <a:ext cx="23879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Entities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573262-B5F9-664F-8B6B-D90594FC0A40}"/>
              </a:ext>
            </a:extLst>
          </p:cNvPr>
          <p:cNvSpPr txBox="1"/>
          <p:nvPr/>
        </p:nvSpPr>
        <p:spPr>
          <a:xfrm>
            <a:off x="4805986" y="4093017"/>
            <a:ext cx="26121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PlayerPredictionManager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9B4CDF-C41F-A748-83D7-151F4B0B2E42}"/>
              </a:ext>
            </a:extLst>
          </p:cNvPr>
          <p:cNvSpPr txBox="1"/>
          <p:nvPr/>
        </p:nvSpPr>
        <p:spPr>
          <a:xfrm>
            <a:off x="5761928" y="5669382"/>
            <a:ext cx="6314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57188E-A46D-EC48-B380-010197F5867A}"/>
              </a:ext>
            </a:extLst>
          </p:cNvPr>
          <p:cNvSpPr txBox="1"/>
          <p:nvPr/>
        </p:nvSpPr>
        <p:spPr>
          <a:xfrm>
            <a:off x="5364780" y="5066424"/>
            <a:ext cx="14748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UserManager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8518DD-5FDE-9140-BD4A-8BBC5E3F3E12}"/>
              </a:ext>
            </a:extLst>
          </p:cNvPr>
          <p:cNvSpPr txBox="1"/>
          <p:nvPr/>
        </p:nvSpPr>
        <p:spPr>
          <a:xfrm>
            <a:off x="5316745" y="3432419"/>
            <a:ext cx="15906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Login 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EAF02E-0011-7644-A0FF-7175AEA29FB4}"/>
              </a:ext>
            </a:extLst>
          </p:cNvPr>
          <p:cNvSpPr txBox="1"/>
          <p:nvPr/>
        </p:nvSpPr>
        <p:spPr>
          <a:xfrm>
            <a:off x="4026731" y="6052501"/>
            <a:ext cx="7792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35651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StatManager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An abstract class</a:t>
            </a:r>
          </a:p>
          <a:p>
            <a:r>
              <a:rPr lang="en-US" dirty="0"/>
              <a:t>Serves as a parent class to </a:t>
            </a:r>
            <a:r>
              <a:rPr lang="en-US" dirty="0" err="1"/>
              <a:t>PlayerStatManager</a:t>
            </a:r>
            <a:r>
              <a:rPr lang="en-US" dirty="0"/>
              <a:t> and </a:t>
            </a:r>
            <a:r>
              <a:rPr lang="en-US" dirty="0" err="1"/>
              <a:t>TeamStatManager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/>
              <a:t>Parent:None</a:t>
            </a:r>
            <a:endParaRPr lang="en-US" sz="3000" dirty="0"/>
          </a:p>
          <a:p>
            <a:r>
              <a:rPr lang="en-US" sz="3000" dirty="0"/>
              <a:t>Subclasses: </a:t>
            </a:r>
            <a:r>
              <a:rPr lang="en-US" sz="3000" dirty="0" err="1"/>
              <a:t>PlayerStatManager</a:t>
            </a:r>
            <a:r>
              <a:rPr lang="en-US" sz="3000" dirty="0"/>
              <a:t>, </a:t>
            </a:r>
            <a:r>
              <a:rPr lang="en-US" sz="3000" dirty="0" err="1"/>
              <a:t>TeamStatManager</a:t>
            </a:r>
            <a:endParaRPr lang="en-US" sz="3000" dirty="0"/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Relationships:</a:t>
            </a:r>
          </a:p>
          <a:p>
            <a:r>
              <a:rPr lang="en-US" dirty="0" err="1"/>
              <a:t>PlayerStatManager</a:t>
            </a:r>
            <a:endParaRPr lang="en-US" dirty="0"/>
          </a:p>
          <a:p>
            <a:r>
              <a:rPr lang="en-US" dirty="0" err="1"/>
              <a:t>TeamStatManager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3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PlayerStatManager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Find or compute statistics about a given player</a:t>
            </a:r>
          </a:p>
          <a:p>
            <a:r>
              <a:rPr lang="en-US" dirty="0"/>
              <a:t>Store the list with all of the player’s available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</a:t>
            </a:r>
            <a:r>
              <a:rPr lang="en-US" sz="3000" dirty="0" err="1"/>
              <a:t>StatManager</a:t>
            </a:r>
            <a:endParaRPr lang="en-US" sz="3000" dirty="0"/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291428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TeamStatManager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Find or compute statistics about a given Team</a:t>
            </a:r>
          </a:p>
          <a:p>
            <a:r>
              <a:rPr lang="en-US" dirty="0"/>
              <a:t>Stores the list with all of the team’s available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TeamManager</a:t>
            </a:r>
            <a:endParaRPr lang="en-US" dirty="0"/>
          </a:p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95755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/>
              <a:t>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Stores a user’s name</a:t>
            </a:r>
          </a:p>
          <a:p>
            <a:r>
              <a:rPr lang="en-US" dirty="0"/>
              <a:t>Tracks the amount of games they have predicted correctly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55374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2" y="365125"/>
            <a:ext cx="5535461" cy="1325563"/>
          </a:xfrm>
        </p:spPr>
        <p:txBody>
          <a:bodyPr/>
          <a:lstStyle/>
          <a:p>
            <a:r>
              <a:rPr lang="en-US" dirty="0"/>
              <a:t>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the game’s location, time, and the two teams competing</a:t>
            </a:r>
          </a:p>
          <a:p>
            <a:r>
              <a:rPr lang="en-US" dirty="0"/>
              <a:t>Also stores all of the existing bets on the game</a:t>
            </a:r>
          </a:p>
          <a:p>
            <a:r>
              <a:rPr lang="en-US" dirty="0"/>
              <a:t>After the game has ended, it should compute how many players got the bet right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UserPredictionManager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9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PlayerStatComparer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Compare two or more Players on a given statistic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PlayerStatManager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5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TeamStatComparer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Compare two or more Teams on a given statistic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TeamStatManager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6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Widescreen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SportsApp</vt:lpstr>
      <vt:lpstr>CommandManager</vt:lpstr>
      <vt:lpstr>StatManager</vt:lpstr>
      <vt:lpstr>PlayerStatManager</vt:lpstr>
      <vt:lpstr>TeamStatManager</vt:lpstr>
      <vt:lpstr>Member</vt:lpstr>
      <vt:lpstr>Game</vt:lpstr>
      <vt:lpstr>PlayerStatComparer</vt:lpstr>
      <vt:lpstr>TeamStatComparer</vt:lpstr>
      <vt:lpstr>PlayerStatPredictor</vt:lpstr>
      <vt:lpstr>TeamStatPredictor</vt:lpstr>
      <vt:lpstr>LoginManager</vt:lpstr>
      <vt:lpstr>UserPredictionManager</vt:lpstr>
      <vt:lpstr>Team (Abstract)</vt:lpstr>
      <vt:lpstr>HockeyTeam</vt:lpstr>
      <vt:lpstr>TeamManager</vt:lpstr>
      <vt:lpstr>Player (Abstact)</vt:lpstr>
      <vt:lpstr>HockeyPlayer</vt:lpstr>
      <vt:lpstr>Class Name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Isaiah Hazelwood</dc:creator>
  <cp:lastModifiedBy>Karim Zakirov</cp:lastModifiedBy>
  <cp:revision>18</cp:revision>
  <dcterms:created xsi:type="dcterms:W3CDTF">2021-10-08T15:40:43Z</dcterms:created>
  <dcterms:modified xsi:type="dcterms:W3CDTF">2021-10-11T14:37:13Z</dcterms:modified>
</cp:coreProperties>
</file>