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0"/>
    <p:restoredTop sz="96062" autoAdjust="0"/>
  </p:normalViewPr>
  <p:slideViewPr>
    <p:cSldViewPr snapToGrid="0" snapToObjects="1">
      <p:cViewPr varScale="1">
        <p:scale>
          <a:sx n="98" d="100"/>
          <a:sy n="98" d="100"/>
        </p:scale>
        <p:origin x="8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0B02F-CF5A-274B-A230-466266CEDF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41FA0A-47A2-F74C-A7EF-E12D663817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DBDD71-0DA2-554A-A4B4-E47243044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78F51-D1F2-DA4B-8DE2-DE3EB3967F2D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B4D87F-C095-A24B-AEFD-6EB4DD1EF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540AAE-67A1-6C49-AAF4-DB4C8F7F2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655A7-5470-4A4A-AA73-F80270218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943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21B2C-E7C0-7E40-80CE-63DBC1A19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A588A1-BBE7-0547-BCFC-295ADA12EA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4FCEF0-0B30-D946-BE6F-34A47F5C7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78F51-D1F2-DA4B-8DE2-DE3EB3967F2D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C85175-F5A6-F94E-84C9-A874319B3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F1796-4F78-A74E-AD55-D99887709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655A7-5470-4A4A-AA73-F80270218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024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AF1C12-9F92-4F4A-9DE4-E439993A66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9EC9E5-A7B5-C34B-A7D4-8901862831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D8F485-C57D-2E4C-B84E-5CB7340E3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78F51-D1F2-DA4B-8DE2-DE3EB3967F2D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784151-2C67-B144-8278-A8E73E884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3E5F7E-C8EE-E043-A126-4DA72730E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655A7-5470-4A4A-AA73-F80270218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292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A3DCC-5527-EE49-BBCC-48C0447B0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08678-E904-C644-A6D5-83FCCCAB5C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4909A7-F282-E845-B50E-42CA96FDF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78F51-D1F2-DA4B-8DE2-DE3EB3967F2D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03B083-C499-2B49-86A4-6ADA935A8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80DF8E-9C43-644D-9850-C2445E0D0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655A7-5470-4A4A-AA73-F80270218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78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39843-840E-2246-91A9-14E718B5D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B47EC8-1EAA-AE40-890C-582AB236A9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23FFFE-D677-564D-AEFD-EADCA189B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78F51-D1F2-DA4B-8DE2-DE3EB3967F2D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C4033B-6674-934A-BAAF-733814EE4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AC996E-A2B3-5445-A5EC-01A30189F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655A7-5470-4A4A-AA73-F80270218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39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052A3-7D80-0447-A909-CA574C41A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9107E-962E-5A4F-A077-787613617C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A9A931-930F-4148-A7FF-57A166FE91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7D415C-7E76-D945-AC03-FBCD36EE6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78F51-D1F2-DA4B-8DE2-DE3EB3967F2D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578972-FD6C-4F46-87C3-407143C2B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594A2A-6EEB-BF43-AF87-BD27C2EA2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655A7-5470-4A4A-AA73-F80270218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115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D9915-01EA-8E4F-82CC-13A7D452B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FBAECC-27B9-8F4F-BFE2-44B61BBEA6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5A1F1E-119F-9B41-B083-06424D4193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9BBA82-8A5A-1F41-A0EA-071CF901BE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D5EA24-9DED-B34F-B691-D51C6C5BFB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3DBDB2-0388-9A42-A158-441FA33F3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78F51-D1F2-DA4B-8DE2-DE3EB3967F2D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7F8BFD-3EFC-5F48-A9DD-0259FBCF3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7191B6-9C29-EE4F-B71E-AF35BE90E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655A7-5470-4A4A-AA73-F80270218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590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019CE-4E74-9C48-BDD0-5C7DF4103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7E6C19-DC59-824A-BB59-3A1883B2A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78F51-D1F2-DA4B-8DE2-DE3EB3967F2D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3A1736-EC3C-5C4E-99F5-AD71A4116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290659-60EF-B343-85FC-39382EA2E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655A7-5470-4A4A-AA73-F80270218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638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7316F8-35C7-534D-A8C8-2A623310A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78F51-D1F2-DA4B-8DE2-DE3EB3967F2D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78D083-A33B-D748-8ACA-38F7BDAD6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515B96-2458-9149-8B55-DE3E35C2D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655A7-5470-4A4A-AA73-F80270218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298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9E50F-47B5-7D4B-B75D-32B551FF4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FA1159-ABD6-F74A-8AD7-9ADCD0D146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D1E794-B33E-5543-A190-A522900D8E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F88157-1AAC-D243-8C1E-5C643BDFF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78F51-D1F2-DA4B-8DE2-DE3EB3967F2D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E55922-E9A9-3149-A4CA-DEF5C1E11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81F6EF-19BB-DF47-A43F-6F39A4712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655A7-5470-4A4A-AA73-F80270218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455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510CC-71BC-3C43-9261-B0E8438B3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8BEF02-424A-C14D-991A-A581F11559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A403AC-B152-B84F-A3DE-760D196CC8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F0D20C-834D-6D4F-88DE-53D3075C4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78F51-D1F2-DA4B-8DE2-DE3EB3967F2D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2FAE48-A669-F343-8E31-1F6CFC043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1EB7A8-4FEB-2F46-9A58-26F923D9C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655A7-5470-4A4A-AA73-F80270218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327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1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80F7E0-914B-5248-BF09-02DAC6ECB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07F940-D3B3-EB40-8A2E-87EA8E918E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8AB831-E527-7B4F-81B9-A10231CF6D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678F51-D1F2-DA4B-8DE2-DE3EB3967F2D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F62EC3-953D-E34F-9AFF-37738038BD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85EFC9-B3B2-4C40-A9AD-E5C0935D0F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C655A7-5470-4A4A-AA73-F80270218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918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hape&#10;&#10;Description automatically generated with medium confidence">
            <a:extLst>
              <a:ext uri="{FF2B5EF4-FFF2-40B4-BE49-F238E27FC236}">
                <a16:creationId xmlns:a16="http://schemas.microsoft.com/office/drawing/2014/main" id="{1A34E42F-7765-5449-B6E7-9E36233F7C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798" y="935389"/>
            <a:ext cx="5177684" cy="235823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85262ED-2B09-4D4F-8C94-33B9A17FE88A}"/>
              </a:ext>
            </a:extLst>
          </p:cNvPr>
          <p:cNvSpPr txBox="1"/>
          <p:nvPr/>
        </p:nvSpPr>
        <p:spPr>
          <a:xfrm>
            <a:off x="685798" y="935389"/>
            <a:ext cx="396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Card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995A2ED-52D9-DE4A-8BDD-B5D27D963671}"/>
              </a:ext>
            </a:extLst>
          </p:cNvPr>
          <p:cNvSpPr txBox="1"/>
          <p:nvPr/>
        </p:nvSpPr>
        <p:spPr>
          <a:xfrm>
            <a:off x="685798" y="1350863"/>
            <a:ext cx="25908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rank: string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suit: char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isFace</a:t>
            </a:r>
            <a:r>
              <a:rPr lang="en-US" sz="1200" dirty="0"/>
              <a:t>(): bool [whether this Card is a face card]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getRank</a:t>
            </a:r>
            <a:r>
              <a:rPr lang="en-US" sz="1200" dirty="0">
                <a:sym typeface="Wingdings" pitchFamily="2" charset="2"/>
              </a:rPr>
              <a:t>()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ym typeface="Wingdings" pitchFamily="2" charset="2"/>
              </a:rPr>
              <a:t>getSuit</a:t>
            </a:r>
            <a:r>
              <a:rPr lang="en-US" sz="1200" dirty="0">
                <a:sym typeface="Wingdings" pitchFamily="2" charset="2"/>
              </a:rPr>
              <a:t>()</a:t>
            </a:r>
            <a:endParaRPr lang="en-US" sz="1200" dirty="0"/>
          </a:p>
        </p:txBody>
      </p:sp>
      <p:pic>
        <p:nvPicPr>
          <p:cNvPr id="14" name="Picture 13" descr="Shape&#10;&#10;Description automatically generated with medium confidence">
            <a:extLst>
              <a:ext uri="{FF2B5EF4-FFF2-40B4-BE49-F238E27FC236}">
                <a16:creationId xmlns:a16="http://schemas.microsoft.com/office/drawing/2014/main" id="{02063BAB-A8DE-FF47-A9BF-F9E9E0E3CE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8518" y="935389"/>
            <a:ext cx="5177684" cy="272379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FFD50C9-2786-7044-A8C3-E7AFFC6A8341}"/>
              </a:ext>
            </a:extLst>
          </p:cNvPr>
          <p:cNvSpPr txBox="1"/>
          <p:nvPr/>
        </p:nvSpPr>
        <p:spPr>
          <a:xfrm>
            <a:off x="6422571" y="935390"/>
            <a:ext cx="3069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Deck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E444605-509C-AC4A-8810-16A955643A58}"/>
              </a:ext>
            </a:extLst>
          </p:cNvPr>
          <p:cNvSpPr txBox="1"/>
          <p:nvPr/>
        </p:nvSpPr>
        <p:spPr>
          <a:xfrm>
            <a:off x="6422571" y="1350864"/>
            <a:ext cx="24322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cards: List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err="1"/>
              <a:t>drawCard</a:t>
            </a:r>
            <a:r>
              <a:rPr lang="en-US" sz="1200" dirty="0"/>
              <a:t>(): Card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shuffle()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peek(): Card [first/top card of deck]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err="1"/>
              <a:t>isEmpty</a:t>
            </a:r>
            <a:r>
              <a:rPr lang="en-US" sz="1200" dirty="0"/>
              <a:t>(): bool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err="1"/>
              <a:t>addCard</a:t>
            </a:r>
            <a:r>
              <a:rPr lang="en-US" sz="1200" dirty="0"/>
              <a:t>(Card) [adds to bottom of deck]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3385587-B018-CC4F-AB5D-55304BDA71B9}"/>
              </a:ext>
            </a:extLst>
          </p:cNvPr>
          <p:cNvSpPr txBox="1"/>
          <p:nvPr/>
        </p:nvSpPr>
        <p:spPr>
          <a:xfrm>
            <a:off x="8917360" y="1422012"/>
            <a:ext cx="2044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Card</a:t>
            </a:r>
          </a:p>
        </p:txBody>
      </p:sp>
      <p:pic>
        <p:nvPicPr>
          <p:cNvPr id="18" name="Picture 17" descr="Shape&#10;&#10;Description automatically generated with medium confidence">
            <a:extLst>
              <a:ext uri="{FF2B5EF4-FFF2-40B4-BE49-F238E27FC236}">
                <a16:creationId xmlns:a16="http://schemas.microsoft.com/office/drawing/2014/main" id="{F8E92A2E-B9F2-7F4F-9511-5C564DA950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3766799"/>
            <a:ext cx="5177684" cy="235823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513F093-8894-1B44-90A0-82E3990E4C1A}"/>
              </a:ext>
            </a:extLst>
          </p:cNvPr>
          <p:cNvSpPr txBox="1"/>
          <p:nvPr/>
        </p:nvSpPr>
        <p:spPr>
          <a:xfrm>
            <a:off x="685800" y="3766799"/>
            <a:ext cx="2275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Hand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CB26B17-3819-1740-9CA1-4AE54FA792D7}"/>
              </a:ext>
            </a:extLst>
          </p:cNvPr>
          <p:cNvSpPr txBox="1"/>
          <p:nvPr/>
        </p:nvSpPr>
        <p:spPr>
          <a:xfrm>
            <a:off x="685800" y="4306760"/>
            <a:ext cx="2590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cards: List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err="1"/>
              <a:t>getCards</a:t>
            </a:r>
            <a:r>
              <a:rPr lang="en-US" sz="1200" dirty="0"/>
              <a:t>(): Card[]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err="1"/>
              <a:t>addCard</a:t>
            </a:r>
            <a:r>
              <a:rPr lang="en-US" sz="1200" dirty="0"/>
              <a:t>(Card) [to end of hand]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err="1"/>
              <a:t>removeCard</a:t>
            </a:r>
            <a:r>
              <a:rPr lang="en-US" sz="1200" dirty="0"/>
              <a:t>(): Card [remove first/top card]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err="1"/>
              <a:t>removeCard</a:t>
            </a:r>
            <a:r>
              <a:rPr lang="en-US" sz="1200" dirty="0"/>
              <a:t>(rank, suit): Card [remove specific card]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err="1"/>
              <a:t>getSize</a:t>
            </a:r>
            <a:r>
              <a:rPr lang="en-US" sz="1200" dirty="0"/>
              <a:t>(): 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F89D77A-103B-4247-8A9D-6D404108EE35}"/>
              </a:ext>
            </a:extLst>
          </p:cNvPr>
          <p:cNvSpPr txBox="1"/>
          <p:nvPr/>
        </p:nvSpPr>
        <p:spPr>
          <a:xfrm>
            <a:off x="3274642" y="4230560"/>
            <a:ext cx="1915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Card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E0E6149-9C6E-FD46-A320-69558ADBE76C}"/>
              </a:ext>
            </a:extLst>
          </p:cNvPr>
          <p:cNvSpPr txBox="1"/>
          <p:nvPr/>
        </p:nvSpPr>
        <p:spPr>
          <a:xfrm>
            <a:off x="5336231" y="285286"/>
            <a:ext cx="15195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ENTITIES</a:t>
            </a:r>
          </a:p>
        </p:txBody>
      </p:sp>
    </p:spTree>
    <p:extLst>
      <p:ext uri="{BB962C8B-B14F-4D97-AF65-F5344CB8AC3E}">
        <p14:creationId xmlns:p14="http://schemas.microsoft.com/office/powerpoint/2010/main" val="2779474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hape&#10;&#10;Description automatically generated with medium confidence">
            <a:extLst>
              <a:ext uri="{FF2B5EF4-FFF2-40B4-BE49-F238E27FC236}">
                <a16:creationId xmlns:a16="http://schemas.microsoft.com/office/drawing/2014/main" id="{41044888-2182-774B-A1E8-7F45B3A12C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715" y="918914"/>
            <a:ext cx="5177684" cy="235823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11A9E3B-1A67-5E43-98A2-FEEAD5B9A596}"/>
              </a:ext>
            </a:extLst>
          </p:cNvPr>
          <p:cNvSpPr txBox="1"/>
          <p:nvPr/>
        </p:nvSpPr>
        <p:spPr>
          <a:xfrm>
            <a:off x="583344" y="918914"/>
            <a:ext cx="3113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Player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C0801A-FED7-6445-B636-9256FC930945}"/>
              </a:ext>
            </a:extLst>
          </p:cNvPr>
          <p:cNvSpPr txBox="1"/>
          <p:nvPr/>
        </p:nvSpPr>
        <p:spPr>
          <a:xfrm>
            <a:off x="494300" y="1497868"/>
            <a:ext cx="254725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hand: Hand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name: String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addToHand</a:t>
            </a:r>
            <a:r>
              <a:rPr lang="en-US" sz="1200" dirty="0"/>
              <a:t>(Card)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removeFromHand</a:t>
            </a:r>
            <a:r>
              <a:rPr lang="en-US" sz="1200" dirty="0"/>
              <a:t>(Card)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getHand</a:t>
            </a:r>
            <a:r>
              <a:rPr lang="en-US" sz="1200" dirty="0"/>
              <a:t>(): Hand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4CDA3B-B612-3F46-A233-2F18DABE4EE4}"/>
              </a:ext>
            </a:extLst>
          </p:cNvPr>
          <p:cNvSpPr txBox="1"/>
          <p:nvPr/>
        </p:nvSpPr>
        <p:spPr>
          <a:xfrm>
            <a:off x="3041557" y="1497868"/>
            <a:ext cx="23641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Hand</a:t>
            </a:r>
          </a:p>
          <a:p>
            <a:r>
              <a:rPr lang="en-US" dirty="0"/>
              <a:t>Card</a:t>
            </a:r>
          </a:p>
        </p:txBody>
      </p:sp>
      <p:pic>
        <p:nvPicPr>
          <p:cNvPr id="8" name="Picture 7" descr="Shape&#10;&#10;Description automatically generated with medium confidence">
            <a:extLst>
              <a:ext uri="{FF2B5EF4-FFF2-40B4-BE49-F238E27FC236}">
                <a16:creationId xmlns:a16="http://schemas.microsoft.com/office/drawing/2014/main" id="{A6B0661B-26A0-ED4D-9700-57B79775A3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6765" y="918914"/>
            <a:ext cx="5177157" cy="235823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E61F69E-6922-604B-8E25-99AB9E0AEE0A}"/>
              </a:ext>
            </a:extLst>
          </p:cNvPr>
          <p:cNvSpPr txBox="1"/>
          <p:nvPr/>
        </p:nvSpPr>
        <p:spPr>
          <a:xfrm>
            <a:off x="6091821" y="981238"/>
            <a:ext cx="2122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Game (abstract)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B6A063-19D7-1B44-8E8A-86B7334FB362}"/>
              </a:ext>
            </a:extLst>
          </p:cNvPr>
          <p:cNvSpPr txBox="1"/>
          <p:nvPr/>
        </p:nvSpPr>
        <p:spPr>
          <a:xfrm>
            <a:off x="6004735" y="1350570"/>
            <a:ext cx="275408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players: Player[]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deck: Deck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currPlayer</a:t>
            </a:r>
            <a:r>
              <a:rPr lang="en-US" sz="1200" dirty="0"/>
              <a:t>: Player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currPlayerIndex</a:t>
            </a:r>
            <a:r>
              <a:rPr lang="en-US" sz="1200" dirty="0"/>
              <a:t>: int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calculateValidMoves</a:t>
            </a:r>
            <a:r>
              <a:rPr lang="en-US" sz="1200" dirty="0"/>
              <a:t>()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makeMove</a:t>
            </a:r>
            <a:r>
              <a:rPr lang="en-US" sz="1200" dirty="0"/>
              <a:t>(Card)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checkWin</a:t>
            </a:r>
            <a:r>
              <a:rPr lang="en-US" sz="1200" dirty="0"/>
              <a:t>(): bool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startGame</a:t>
            </a:r>
            <a:r>
              <a:rPr lang="en-US" sz="1200" dirty="0"/>
              <a:t>() [main game loop]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3D594F-C1FD-8643-A4B5-7EEF97B53FFD}"/>
              </a:ext>
            </a:extLst>
          </p:cNvPr>
          <p:cNvSpPr txBox="1"/>
          <p:nvPr/>
        </p:nvSpPr>
        <p:spPr>
          <a:xfrm>
            <a:off x="8486678" y="1497868"/>
            <a:ext cx="228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Player</a:t>
            </a:r>
          </a:p>
          <a:p>
            <a:r>
              <a:rPr lang="en-US" dirty="0"/>
              <a:t>Deck</a:t>
            </a:r>
          </a:p>
          <a:p>
            <a:r>
              <a:rPr lang="en-US" dirty="0"/>
              <a:t>Card</a:t>
            </a:r>
          </a:p>
        </p:txBody>
      </p:sp>
      <p:pic>
        <p:nvPicPr>
          <p:cNvPr id="12" name="Picture 11" descr="Shape&#10;&#10;Description automatically generated with medium confidence">
            <a:extLst>
              <a:ext uri="{FF2B5EF4-FFF2-40B4-BE49-F238E27FC236}">
                <a16:creationId xmlns:a16="http://schemas.microsoft.com/office/drawing/2014/main" id="{41A58E95-9A98-2745-9610-016CFE5537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6765" y="3535247"/>
            <a:ext cx="5177157" cy="235823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45AFC1D-2DB6-E64B-832F-6DD483E69561}"/>
              </a:ext>
            </a:extLst>
          </p:cNvPr>
          <p:cNvSpPr txBox="1"/>
          <p:nvPr/>
        </p:nvSpPr>
        <p:spPr>
          <a:xfrm>
            <a:off x="5906765" y="3566409"/>
            <a:ext cx="3487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crazyEights</a:t>
            </a:r>
            <a:r>
              <a:rPr lang="en-US" dirty="0"/>
              <a:t> extends Game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E3A233-AA1A-2549-838C-84C3902CA654}"/>
              </a:ext>
            </a:extLst>
          </p:cNvPr>
          <p:cNvSpPr txBox="1"/>
          <p:nvPr/>
        </p:nvSpPr>
        <p:spPr>
          <a:xfrm>
            <a:off x="6004735" y="3966903"/>
            <a:ext cx="27540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playingField</a:t>
            </a:r>
            <a:r>
              <a:rPr lang="en-US" sz="1200" dirty="0"/>
              <a:t>: Stack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controller: </a:t>
            </a:r>
            <a:r>
              <a:rPr lang="en-US" sz="1200" dirty="0" err="1"/>
              <a:t>InOut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hasValidMove</a:t>
            </a:r>
            <a:r>
              <a:rPr lang="en-US" sz="1200" dirty="0"/>
              <a:t>()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0690BD1-93AB-C145-BB38-C93FF25124CF}"/>
              </a:ext>
            </a:extLst>
          </p:cNvPr>
          <p:cNvSpPr txBox="1"/>
          <p:nvPr/>
        </p:nvSpPr>
        <p:spPr>
          <a:xfrm>
            <a:off x="5139954" y="288740"/>
            <a:ext cx="15336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USE CASES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82C6E3A-9AD7-4D49-8EC7-45E17D253B3D}"/>
              </a:ext>
            </a:extLst>
          </p:cNvPr>
          <p:cNvSpPr txBox="1"/>
          <p:nvPr/>
        </p:nvSpPr>
        <p:spPr>
          <a:xfrm>
            <a:off x="8486678" y="3998065"/>
            <a:ext cx="228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Card</a:t>
            </a:r>
          </a:p>
          <a:p>
            <a:r>
              <a:rPr lang="en-US" dirty="0"/>
              <a:t>Hand</a:t>
            </a:r>
          </a:p>
          <a:p>
            <a:r>
              <a:rPr lang="en-US" dirty="0" err="1"/>
              <a:t>InOut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675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hape&#10;&#10;Description automatically generated with medium confidence">
            <a:extLst>
              <a:ext uri="{FF2B5EF4-FFF2-40B4-BE49-F238E27FC236}">
                <a16:creationId xmlns:a16="http://schemas.microsoft.com/office/drawing/2014/main" id="{F9715E91-50EC-0A43-BF2A-3D996AAEEF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093" y="652752"/>
            <a:ext cx="5177157" cy="23582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37F853F-7027-664A-B012-14A1D8CACCA0}"/>
              </a:ext>
            </a:extLst>
          </p:cNvPr>
          <p:cNvSpPr txBox="1"/>
          <p:nvPr/>
        </p:nvSpPr>
        <p:spPr>
          <a:xfrm>
            <a:off x="555128" y="731562"/>
            <a:ext cx="2503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InOut</a:t>
            </a:r>
            <a:r>
              <a:rPr lang="en-US" dirty="0"/>
              <a:t> (interface)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23A7FC-3734-5B48-840C-F4AC1D101ADC}"/>
              </a:ext>
            </a:extLst>
          </p:cNvPr>
          <p:cNvSpPr txBox="1"/>
          <p:nvPr/>
        </p:nvSpPr>
        <p:spPr>
          <a:xfrm>
            <a:off x="555128" y="1188762"/>
            <a:ext cx="21771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getCard</a:t>
            </a:r>
            <a:r>
              <a:rPr lang="en-US" sz="1200" dirty="0"/>
              <a:t>() [return user selected card]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drawCard</a:t>
            </a:r>
            <a:r>
              <a:rPr lang="en-US" sz="1200" dirty="0"/>
              <a:t>() [return whether user wishes to draw a card from the deck]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sendOutput</a:t>
            </a:r>
            <a:r>
              <a:rPr lang="en-US" sz="1200" dirty="0"/>
              <a:t>() [send output to the user]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A0A3D3F-55E4-F742-AFA3-023448D57FFD}"/>
              </a:ext>
            </a:extLst>
          </p:cNvPr>
          <p:cNvSpPr txBox="1"/>
          <p:nvPr/>
        </p:nvSpPr>
        <p:spPr>
          <a:xfrm>
            <a:off x="4620985" y="147153"/>
            <a:ext cx="281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CONTROLLERS/UI</a:t>
            </a:r>
          </a:p>
        </p:txBody>
      </p:sp>
      <p:pic>
        <p:nvPicPr>
          <p:cNvPr id="9" name="Picture 8" descr="Shape&#10;&#10;Description automatically generated with medium confidence">
            <a:extLst>
              <a:ext uri="{FF2B5EF4-FFF2-40B4-BE49-F238E27FC236}">
                <a16:creationId xmlns:a16="http://schemas.microsoft.com/office/drawing/2014/main" id="{0A835CBF-FF0D-4485-92D4-670079ABD9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9715" y="652752"/>
            <a:ext cx="5177157" cy="235823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ACEE60A-F809-4BC3-B4AA-626DAB2C46CB}"/>
              </a:ext>
            </a:extLst>
          </p:cNvPr>
          <p:cNvSpPr txBox="1"/>
          <p:nvPr/>
        </p:nvSpPr>
        <p:spPr>
          <a:xfrm>
            <a:off x="6572750" y="731562"/>
            <a:ext cx="4954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ConsoleInOut</a:t>
            </a:r>
            <a:r>
              <a:rPr lang="en-US" dirty="0"/>
              <a:t> implements </a:t>
            </a:r>
            <a:r>
              <a:rPr lang="en-US" dirty="0" err="1"/>
              <a:t>InOut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9E1B1F0-6A14-43A3-AEA7-38F1000D9CEB}"/>
              </a:ext>
            </a:extLst>
          </p:cNvPr>
          <p:cNvSpPr txBox="1"/>
          <p:nvPr/>
        </p:nvSpPr>
        <p:spPr>
          <a:xfrm>
            <a:off x="6572750" y="1188762"/>
            <a:ext cx="21771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Command line interface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Uses inputs from console to implement </a:t>
            </a:r>
            <a:r>
              <a:rPr lang="en-US" sz="1200" dirty="0" err="1"/>
              <a:t>InOut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722551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{98E2F6EA-7BAA-A24C-B284-AA747F49065A}tf16401369</Template>
  <TotalTime>208</TotalTime>
  <Words>227</Words>
  <Application>Microsoft Office PowerPoint</Application>
  <PresentationFormat>Widescreen</PresentationFormat>
  <Paragraphs>59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Teddy Kolev</dc:creator>
  <cp:lastModifiedBy>Raymond Li</cp:lastModifiedBy>
  <cp:revision>7</cp:revision>
  <dcterms:created xsi:type="dcterms:W3CDTF">2021-10-06T19:27:39Z</dcterms:created>
  <dcterms:modified xsi:type="dcterms:W3CDTF">2021-10-17T15:52:26Z</dcterms:modified>
</cp:coreProperties>
</file>