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6197"/>
  </p:normalViewPr>
  <p:slideViewPr>
    <p:cSldViewPr snapToGrid="0" snapToObjects="1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02F-CF5A-274B-A230-466266CE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1FA0A-47A2-F74C-A7EF-E12D6638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DD71-0DA2-554A-A4B4-E4724304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4D87F-C095-A24B-AEFD-6EB4DD1E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0AAE-67A1-6C49-AAF4-DB4C8F7F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1B2C-E7C0-7E40-80CE-63DBC1A1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588A1-BBE7-0547-BCFC-295ADA12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CEF0-0B30-D946-BE6F-34A47F5C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5175-F5A6-F94E-84C9-A874319B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1796-4F78-A74E-AD55-D9988770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F1C12-9F92-4F4A-9DE4-E439993A6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EC9E5-A7B5-C34B-A7D4-89018628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F485-C57D-2E4C-B84E-5CB7340E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4151-2C67-B144-8278-A8E73E88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5F7E-C8EE-E043-A126-4DA72730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3DCC-5527-EE49-BBCC-48C0447B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8678-E904-C644-A6D5-83FCCCAB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909A7-F282-E845-B50E-42CA96FD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3B083-C499-2B49-86A4-6ADA935A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DF8E-9C43-644D-9850-C2445E0D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9843-840E-2246-91A9-14E718B5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7EC8-1EAA-AE40-890C-582AB236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FFFE-D677-564D-AEFD-EADCA189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033B-6674-934A-BAAF-733814EE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996E-A2B3-5445-A5EC-01A30189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52A3-7D80-0447-A909-CA574C41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107E-962E-5A4F-A077-787613617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9A931-930F-4148-A7FF-57A166FE9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415C-7E76-D945-AC03-FBCD36EE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78972-FD6C-4F46-87C3-407143C2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4A2A-6EEB-BF43-AF87-BD27C2EA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9915-01EA-8E4F-82CC-13A7D452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BAECC-27B9-8F4F-BFE2-44B61BBE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1F1E-119F-9B41-B083-06424D41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BBA82-8A5A-1F41-A0EA-071CF901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EA24-9DED-B34F-B691-D51C6C5BF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DBDB2-0388-9A42-A158-441FA33F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F8BFD-3EFC-5F48-A9DD-0259FBCF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191B6-9C29-EE4F-B71E-AF35BE9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19CE-4E74-9C48-BDD0-5C7DF410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E6C19-DC59-824A-BB59-3A1883B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A1736-EC3C-5C4E-99F5-AD71A411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90659-60EF-B343-85FC-39382EA2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316F8-35C7-534D-A8C8-2A623310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8D083-A33B-D748-8ACA-38F7BDAD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5B96-2458-9149-8B55-DE3E35C2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E50F-47B5-7D4B-B75D-32B551FF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1159-ABD6-F74A-8AD7-9ADCD0D1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E794-B33E-5543-A190-A522900D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8157-1AAC-D243-8C1E-5C643BDF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55922-E9A9-3149-A4CA-DEF5C1E1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F6EF-19BB-DF47-A43F-6F39A471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10CC-71BC-3C43-9261-B0E8438B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EF02-424A-C14D-991A-A581F1155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403AC-B152-B84F-A3DE-760D196C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0D20C-834D-6D4F-88DE-53D3075C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AE48-A669-F343-8E31-1F6CFC04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EB7A8-4FEB-2F46-9A58-26F923D9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0F7E0-914B-5248-BF09-02DAC6EC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F940-D3B3-EB40-8A2E-87EA8E91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B831-E527-7B4F-81B9-A10231CF6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8F51-D1F2-DA4B-8DE2-DE3EB3967F2D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2EC3-953D-E34F-9AFF-37738038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EFC9-B3B2-4C40-A9AD-E5C093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34E42F-7765-5449-B6E7-9E36233F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935389"/>
            <a:ext cx="5177684" cy="2358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262ED-2B09-4D4F-8C94-33B9A17FE88A}"/>
              </a:ext>
            </a:extLst>
          </p:cNvPr>
          <p:cNvSpPr txBox="1"/>
          <p:nvPr/>
        </p:nvSpPr>
        <p:spPr>
          <a:xfrm>
            <a:off x="685798" y="93538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5A2ED-52D9-DE4A-8BDD-B5D27D963671}"/>
              </a:ext>
            </a:extLst>
          </p:cNvPr>
          <p:cNvSpPr txBox="1"/>
          <p:nvPr/>
        </p:nvSpPr>
        <p:spPr>
          <a:xfrm>
            <a:off x="685798" y="1350863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rank: string</a:t>
            </a:r>
          </a:p>
          <a:p>
            <a:r>
              <a:rPr lang="en-US" dirty="0"/>
              <a:t>suit: char</a:t>
            </a:r>
          </a:p>
          <a:p>
            <a:r>
              <a:rPr lang="en-US" dirty="0" err="1"/>
              <a:t>isFace</a:t>
            </a:r>
            <a:r>
              <a:rPr lang="en-US" dirty="0"/>
              <a:t>(): bool</a:t>
            </a:r>
          </a:p>
          <a:p>
            <a:r>
              <a:rPr lang="en-US" dirty="0" err="1"/>
              <a:t>getRank</a:t>
            </a:r>
            <a:r>
              <a:rPr lang="en-US" dirty="0">
                <a:sym typeface="Wingdings" pitchFamily="2" charset="2"/>
              </a:rPr>
              <a:t>()</a:t>
            </a:r>
          </a:p>
          <a:p>
            <a:r>
              <a:rPr lang="en-US" dirty="0" err="1">
                <a:sym typeface="Wingdings" pitchFamily="2" charset="2"/>
              </a:rPr>
              <a:t>getSuit</a:t>
            </a: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getface</a:t>
            </a:r>
            <a:endParaRPr lang="en-US" dirty="0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63BAB-A8DE-FF47-A9BF-F9E9E0E3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18" y="935389"/>
            <a:ext cx="5177684" cy="23582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FD50C9-2786-7044-A8C3-E7AFFC6A8341}"/>
              </a:ext>
            </a:extLst>
          </p:cNvPr>
          <p:cNvSpPr txBox="1"/>
          <p:nvPr/>
        </p:nvSpPr>
        <p:spPr>
          <a:xfrm>
            <a:off x="6422571" y="935390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44605-509C-AC4A-8810-16A955643A58}"/>
              </a:ext>
            </a:extLst>
          </p:cNvPr>
          <p:cNvSpPr txBox="1"/>
          <p:nvPr/>
        </p:nvSpPr>
        <p:spPr>
          <a:xfrm>
            <a:off x="6422571" y="1350864"/>
            <a:ext cx="2242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cards: List</a:t>
            </a:r>
          </a:p>
          <a:p>
            <a:r>
              <a:rPr lang="en-US" dirty="0" err="1"/>
              <a:t>drawCard</a:t>
            </a:r>
            <a:r>
              <a:rPr lang="en-US" dirty="0"/>
              <a:t>(): Card</a:t>
            </a:r>
          </a:p>
          <a:p>
            <a:r>
              <a:rPr lang="en-US" dirty="0"/>
              <a:t>shuffle()</a:t>
            </a:r>
          </a:p>
          <a:p>
            <a:r>
              <a:rPr lang="en-US" dirty="0"/>
              <a:t>peek(): Card</a:t>
            </a:r>
          </a:p>
          <a:p>
            <a:r>
              <a:rPr lang="en-US" dirty="0" err="1"/>
              <a:t>isEmpty</a:t>
            </a:r>
            <a:r>
              <a:rPr lang="en-US" dirty="0"/>
              <a:t>(): bool</a:t>
            </a:r>
          </a:p>
          <a:p>
            <a:r>
              <a:rPr lang="en-US" dirty="0" err="1"/>
              <a:t>addCard</a:t>
            </a:r>
            <a:r>
              <a:rPr lang="en-US" dirty="0"/>
              <a:t>(Card)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85587-B018-CC4F-AB5D-55304BDA71B9}"/>
              </a:ext>
            </a:extLst>
          </p:cNvPr>
          <p:cNvSpPr txBox="1"/>
          <p:nvPr/>
        </p:nvSpPr>
        <p:spPr>
          <a:xfrm>
            <a:off x="8917360" y="1422012"/>
            <a:ext cx="204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E92A2E-B9F2-7F4F-9511-5C564DA9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66799"/>
            <a:ext cx="5177684" cy="2358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13F093-8894-1B44-90A0-82E3990E4C1A}"/>
              </a:ext>
            </a:extLst>
          </p:cNvPr>
          <p:cNvSpPr txBox="1"/>
          <p:nvPr/>
        </p:nvSpPr>
        <p:spPr>
          <a:xfrm>
            <a:off x="685800" y="3766799"/>
            <a:ext cx="227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26B17-3819-1740-9CA1-4AE54FA792D7}"/>
              </a:ext>
            </a:extLst>
          </p:cNvPr>
          <p:cNvSpPr txBox="1"/>
          <p:nvPr/>
        </p:nvSpPr>
        <p:spPr>
          <a:xfrm>
            <a:off x="685800" y="430676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cards: List</a:t>
            </a:r>
          </a:p>
          <a:p>
            <a:r>
              <a:rPr lang="en-US" dirty="0" err="1"/>
              <a:t>getCards</a:t>
            </a:r>
            <a:r>
              <a:rPr lang="en-US" dirty="0"/>
              <a:t>(): Card[]</a:t>
            </a:r>
          </a:p>
          <a:p>
            <a:r>
              <a:rPr lang="en-US" dirty="0" err="1"/>
              <a:t>addCard</a:t>
            </a:r>
            <a:r>
              <a:rPr lang="en-US" dirty="0"/>
              <a:t>(Card)</a:t>
            </a:r>
          </a:p>
          <a:p>
            <a:r>
              <a:rPr lang="en-US" dirty="0" err="1"/>
              <a:t>removeCard</a:t>
            </a:r>
            <a:r>
              <a:rPr lang="en-US" dirty="0"/>
              <a:t>(): Card</a:t>
            </a:r>
          </a:p>
          <a:p>
            <a:r>
              <a:rPr lang="en-US" dirty="0" err="1"/>
              <a:t>removeCard</a:t>
            </a:r>
            <a:r>
              <a:rPr lang="en-US" dirty="0"/>
              <a:t>(String): Card</a:t>
            </a:r>
          </a:p>
          <a:p>
            <a:r>
              <a:rPr lang="en-US" dirty="0" err="1"/>
              <a:t>getSize</a:t>
            </a:r>
            <a:r>
              <a:rPr lang="en-US" dirty="0"/>
              <a:t>(): int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9D77A-103B-4247-8A9D-6D404108EE35}"/>
              </a:ext>
            </a:extLst>
          </p:cNvPr>
          <p:cNvSpPr txBox="1"/>
          <p:nvPr/>
        </p:nvSpPr>
        <p:spPr>
          <a:xfrm>
            <a:off x="3274642" y="4230560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E6149-9C6E-FD46-A320-69558ADBE76C}"/>
              </a:ext>
            </a:extLst>
          </p:cNvPr>
          <p:cNvSpPr txBox="1"/>
          <p:nvPr/>
        </p:nvSpPr>
        <p:spPr>
          <a:xfrm>
            <a:off x="5336231" y="285286"/>
            <a:ext cx="151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277947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044888-2182-774B-A1E8-7F45B3A1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5" y="918914"/>
            <a:ext cx="5177684" cy="2358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1A9E3B-1A67-5E43-98A2-FEEAD5B9A596}"/>
              </a:ext>
            </a:extLst>
          </p:cNvPr>
          <p:cNvSpPr txBox="1"/>
          <p:nvPr/>
        </p:nvSpPr>
        <p:spPr>
          <a:xfrm>
            <a:off x="583344" y="918914"/>
            <a:ext cx="31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0801A-FED7-6445-B636-9256FC930945}"/>
              </a:ext>
            </a:extLst>
          </p:cNvPr>
          <p:cNvSpPr txBox="1"/>
          <p:nvPr/>
        </p:nvSpPr>
        <p:spPr>
          <a:xfrm>
            <a:off x="494300" y="1497868"/>
            <a:ext cx="2547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hand: Hand</a:t>
            </a:r>
          </a:p>
          <a:p>
            <a:r>
              <a:rPr lang="en-US" dirty="0"/>
              <a:t>name: String</a:t>
            </a:r>
          </a:p>
          <a:p>
            <a:r>
              <a:rPr lang="en-US" dirty="0" err="1"/>
              <a:t>addToHand</a:t>
            </a:r>
            <a:r>
              <a:rPr lang="en-US" dirty="0"/>
              <a:t>(Card)</a:t>
            </a:r>
          </a:p>
          <a:p>
            <a:r>
              <a:rPr lang="en-US" dirty="0" err="1"/>
              <a:t>removeFromHand</a:t>
            </a:r>
            <a:r>
              <a:rPr lang="en-US" dirty="0"/>
              <a:t>(Card)</a:t>
            </a:r>
          </a:p>
          <a:p>
            <a:r>
              <a:rPr lang="en-US" dirty="0" err="1"/>
              <a:t>getHand</a:t>
            </a:r>
            <a:r>
              <a:rPr lang="en-US" dirty="0"/>
              <a:t>(): Hand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DA3B-B612-3F46-A233-2F18DABE4EE4}"/>
              </a:ext>
            </a:extLst>
          </p:cNvPr>
          <p:cNvSpPr txBox="1"/>
          <p:nvPr/>
        </p:nvSpPr>
        <p:spPr>
          <a:xfrm>
            <a:off x="3041557" y="1497868"/>
            <a:ext cx="236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</a:t>
            </a:r>
          </a:p>
          <a:p>
            <a:r>
              <a:rPr lang="en-US" dirty="0"/>
              <a:t>Card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B0661B-26A0-ED4D-9700-57B79775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65" y="918914"/>
            <a:ext cx="5177157" cy="2358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1F69E-6922-604B-8E25-99AB9E0AEE0A}"/>
              </a:ext>
            </a:extLst>
          </p:cNvPr>
          <p:cNvSpPr txBox="1"/>
          <p:nvPr/>
        </p:nvSpPr>
        <p:spPr>
          <a:xfrm>
            <a:off x="6091821" y="981238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(abstract)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6A063-19D7-1B44-8E8A-86B7334FB362}"/>
              </a:ext>
            </a:extLst>
          </p:cNvPr>
          <p:cNvSpPr txBox="1"/>
          <p:nvPr/>
        </p:nvSpPr>
        <p:spPr>
          <a:xfrm>
            <a:off x="6004735" y="1350570"/>
            <a:ext cx="2754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players: Player[]</a:t>
            </a:r>
          </a:p>
          <a:p>
            <a:r>
              <a:rPr lang="en-US" dirty="0"/>
              <a:t>deck: Deck</a:t>
            </a:r>
          </a:p>
          <a:p>
            <a:r>
              <a:rPr lang="en-US" dirty="0" err="1"/>
              <a:t>currPlayer</a:t>
            </a:r>
            <a:r>
              <a:rPr lang="en-US" dirty="0"/>
              <a:t>: Player</a:t>
            </a:r>
          </a:p>
          <a:p>
            <a:r>
              <a:rPr lang="en-US" dirty="0" err="1"/>
              <a:t>calculateValidMoves</a:t>
            </a:r>
            <a:r>
              <a:rPr lang="en-US" dirty="0"/>
              <a:t>()</a:t>
            </a:r>
          </a:p>
          <a:p>
            <a:r>
              <a:rPr lang="en-US" dirty="0" err="1"/>
              <a:t>makeMove</a:t>
            </a:r>
            <a:r>
              <a:rPr lang="en-US" dirty="0"/>
              <a:t>(int)</a:t>
            </a:r>
          </a:p>
          <a:p>
            <a:r>
              <a:rPr lang="en-US" dirty="0" err="1"/>
              <a:t>checkWin</a:t>
            </a:r>
            <a:r>
              <a:rPr lang="en-US" dirty="0"/>
              <a:t>(): 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D594F-C1FD-8643-A4B5-7EEF97B53FFD}"/>
              </a:ext>
            </a:extLst>
          </p:cNvPr>
          <p:cNvSpPr txBox="1"/>
          <p:nvPr/>
        </p:nvSpPr>
        <p:spPr>
          <a:xfrm>
            <a:off x="8486678" y="149786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  <a:p>
            <a:r>
              <a:rPr lang="en-US" dirty="0"/>
              <a:t>Deck</a:t>
            </a:r>
          </a:p>
          <a:p>
            <a:r>
              <a:rPr lang="en-US" dirty="0"/>
              <a:t>Card</a:t>
            </a:r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A58E95-9A98-2745-9610-016CFE55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65" y="3535247"/>
            <a:ext cx="5177157" cy="2358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5AFC1D-2DB6-E64B-832F-6DD483E69561}"/>
              </a:ext>
            </a:extLst>
          </p:cNvPr>
          <p:cNvSpPr txBox="1"/>
          <p:nvPr/>
        </p:nvSpPr>
        <p:spPr>
          <a:xfrm>
            <a:off x="5906765" y="3566409"/>
            <a:ext cx="3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crazyEights</a:t>
            </a:r>
            <a:r>
              <a:rPr lang="en-US" dirty="0"/>
              <a:t> extends Game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3A233-AA1A-2549-838C-84C3902CA654}"/>
              </a:ext>
            </a:extLst>
          </p:cNvPr>
          <p:cNvSpPr txBox="1"/>
          <p:nvPr/>
        </p:nvSpPr>
        <p:spPr>
          <a:xfrm>
            <a:off x="6004735" y="3966903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playingField</a:t>
            </a:r>
            <a:r>
              <a:rPr lang="en-US" dirty="0"/>
              <a:t>: 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90BD1-93AB-C145-BB38-C93FF25124CF}"/>
              </a:ext>
            </a:extLst>
          </p:cNvPr>
          <p:cNvSpPr txBox="1"/>
          <p:nvPr/>
        </p:nvSpPr>
        <p:spPr>
          <a:xfrm>
            <a:off x="5139954" y="288740"/>
            <a:ext cx="1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0526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715E91-50EC-0A43-BF2A-3D996AAE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3" y="652752"/>
            <a:ext cx="5177157" cy="235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F853F-7027-664A-B012-14A1D8CACCA0}"/>
              </a:ext>
            </a:extLst>
          </p:cNvPr>
          <p:cNvSpPr txBox="1"/>
          <p:nvPr/>
        </p:nvSpPr>
        <p:spPr>
          <a:xfrm>
            <a:off x="555128" y="731562"/>
            <a:ext cx="250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Picker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3A7FC-3734-5B48-840C-F4AC1D101ADC}"/>
              </a:ext>
            </a:extLst>
          </p:cNvPr>
          <p:cNvSpPr txBox="1"/>
          <p:nvPr/>
        </p:nvSpPr>
        <p:spPr>
          <a:xfrm>
            <a:off x="555128" y="1188762"/>
            <a:ext cx="21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takeInput</a:t>
            </a:r>
            <a:r>
              <a:rPr lang="en-US" dirty="0"/>
              <a:t>()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719B30A2-7E9F-3F4A-9BE2-41FABF418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2752"/>
            <a:ext cx="5177157" cy="2358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8F0312-24F4-FF46-9914-728594811F0F}"/>
              </a:ext>
            </a:extLst>
          </p:cNvPr>
          <p:cNvSpPr txBox="1"/>
          <p:nvPr/>
        </p:nvSpPr>
        <p:spPr>
          <a:xfrm>
            <a:off x="6237514" y="731562"/>
            <a:ext cx="240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Printer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2B115-D605-AF4E-AA4C-5B30E2A91748}"/>
              </a:ext>
            </a:extLst>
          </p:cNvPr>
          <p:cNvSpPr txBox="1"/>
          <p:nvPr/>
        </p:nvSpPr>
        <p:spPr>
          <a:xfrm>
            <a:off x="6237514" y="1188762"/>
            <a:ext cx="197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printCard</a:t>
            </a:r>
            <a:r>
              <a:rPr lang="en-US" dirty="0"/>
              <a:t>()</a:t>
            </a:r>
          </a:p>
          <a:p>
            <a:r>
              <a:rPr lang="en-US" dirty="0" err="1"/>
              <a:t>printHand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A3D3F-55E4-F742-AFA3-023448D57FFD}"/>
              </a:ext>
            </a:extLst>
          </p:cNvPr>
          <p:cNvSpPr txBox="1"/>
          <p:nvPr/>
        </p:nvSpPr>
        <p:spPr>
          <a:xfrm>
            <a:off x="4620985" y="147153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GUI, CONTROLLER</a:t>
            </a:r>
          </a:p>
        </p:txBody>
      </p:sp>
    </p:spTree>
    <p:extLst>
      <p:ext uri="{BB962C8B-B14F-4D97-AF65-F5344CB8AC3E}">
        <p14:creationId xmlns:p14="http://schemas.microsoft.com/office/powerpoint/2010/main" val="172255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{98E2F6EA-7BAA-A24C-B284-AA747F49065A}tf16401369</Template>
  <TotalTime>106</TotalTime>
  <Words>126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Kolev</dc:creator>
  <cp:lastModifiedBy>Teddy Kolev</cp:lastModifiedBy>
  <cp:revision>2</cp:revision>
  <dcterms:created xsi:type="dcterms:W3CDTF">2021-10-06T19:27:39Z</dcterms:created>
  <dcterms:modified xsi:type="dcterms:W3CDTF">2021-10-12T23:37:00Z</dcterms:modified>
</cp:coreProperties>
</file>