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1561B14-E7B3-4175-96CB-AF7E9C7B487C}">
  <a:tblStyle styleId="{71561B14-E7B3-4175-96CB-AF7E9C7B487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f5d076f652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f5d076f652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f5dbc63433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f5dbc63433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f5d076f65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f5d076f6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f5dbc6343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f5dbc6343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f5dbc6343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f5dbc6343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f5d076f65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f5d076f65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f5d076f65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f5d076f65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f7a70baa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f7a70baa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f5d076f65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f5d076f65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we put a specific type (e.g. Playlist) as a parameter?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f5d076f652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f5d076f652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CSC207 Phase 0</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Tyler’s Gang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2992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u="sng">
                <a:latin typeface="Nunito"/>
                <a:ea typeface="Nunito"/>
                <a:cs typeface="Nunito"/>
                <a:sym typeface="Nunito"/>
              </a:rPr>
              <a:t>Controller</a:t>
            </a:r>
            <a:r>
              <a:rPr lang="en" sz="2200" u="sng">
                <a:latin typeface="Nunito"/>
                <a:ea typeface="Nunito"/>
                <a:cs typeface="Nunito"/>
                <a:sym typeface="Nunito"/>
              </a:rPr>
              <a:t> CRC</a:t>
            </a:r>
            <a:endParaRPr sz="2200" u="sng">
              <a:latin typeface="Nunito"/>
              <a:ea typeface="Nunito"/>
              <a:cs typeface="Nunito"/>
              <a:sym typeface="Nunito"/>
            </a:endParaRPr>
          </a:p>
        </p:txBody>
      </p:sp>
      <p:graphicFrame>
        <p:nvGraphicFramePr>
          <p:cNvPr id="117" name="Google Shape;117;p22"/>
          <p:cNvGraphicFramePr/>
          <p:nvPr/>
        </p:nvGraphicFramePr>
        <p:xfrm>
          <a:off x="384113" y="984247"/>
          <a:ext cx="3000000" cy="3000000"/>
        </p:xfrm>
        <a:graphic>
          <a:graphicData uri="http://schemas.openxmlformats.org/drawingml/2006/table">
            <a:tbl>
              <a:tblPr>
                <a:noFill/>
                <a:tableStyleId>{71561B14-E7B3-4175-96CB-AF7E9C7B487C}</a:tableStyleId>
              </a:tblPr>
              <a:tblGrid>
                <a:gridCol w="2147950"/>
                <a:gridCol w="2147950"/>
              </a:tblGrid>
              <a:tr h="348825">
                <a:tc gridSpan="2">
                  <a:txBody>
                    <a:bodyPr/>
                    <a:lstStyle/>
                    <a:p>
                      <a:pPr indent="0" lvl="0" marL="0" rtl="0" algn="l">
                        <a:spcBef>
                          <a:spcPts val="0"/>
                        </a:spcBef>
                        <a:spcAft>
                          <a:spcPts val="0"/>
                        </a:spcAft>
                        <a:buNone/>
                      </a:pPr>
                      <a:r>
                        <a:rPr b="1" lang="en" sz="1200">
                          <a:solidFill>
                            <a:schemeClr val="dk1"/>
                          </a:solidFill>
                          <a:latin typeface="Nunito"/>
                          <a:ea typeface="Nunito"/>
                          <a:cs typeface="Nunito"/>
                          <a:sym typeface="Nunito"/>
                        </a:rPr>
                        <a:t>Name: </a:t>
                      </a:r>
                      <a:r>
                        <a:rPr lang="en" sz="1200">
                          <a:solidFill>
                            <a:schemeClr val="dk1"/>
                          </a:solidFill>
                          <a:highlight>
                            <a:srgbClr val="FFF2CC"/>
                          </a:highlight>
                          <a:latin typeface="Nunito"/>
                          <a:ea typeface="Nunito"/>
                          <a:cs typeface="Nunito"/>
                          <a:sym typeface="Nunito"/>
                        </a:rPr>
                        <a:t>ProcessUserInput</a:t>
                      </a:r>
                      <a:endParaRPr sz="1200">
                        <a:highlight>
                          <a:srgbClr val="FFF2CC"/>
                        </a:highlight>
                        <a:latin typeface="Nunito"/>
                        <a:ea typeface="Nunito"/>
                        <a:cs typeface="Nunito"/>
                        <a:sym typeface="Nunito"/>
                      </a:endParaRPr>
                    </a:p>
                  </a:txBody>
                  <a:tcPr marT="91425" marB="91425" marR="91425" marL="91425">
                    <a:lnL cap="flat" cmpd="sng" w="9525">
                      <a:solidFill>
                        <a:srgbClr val="2D3B45"/>
                      </a:solidFill>
                      <a:prstDash val="solid"/>
                      <a:round/>
                      <a:headEnd len="sm" w="sm" type="none"/>
                      <a:tailEnd len="sm" w="sm" type="none"/>
                    </a:lnL>
                    <a:lnR cap="flat" cmpd="sng" w="9525">
                      <a:solidFill>
                        <a:srgbClr val="2D3B45"/>
                      </a:solidFill>
                      <a:prstDash val="solid"/>
                      <a:round/>
                      <a:headEnd len="sm" w="sm" type="none"/>
                      <a:tailEnd len="sm" w="sm" type="none"/>
                    </a:lnR>
                    <a:lnT cap="flat" cmpd="sng" w="9525">
                      <a:solidFill>
                        <a:srgbClr val="2D3B45"/>
                      </a:solidFill>
                      <a:prstDash val="solid"/>
                      <a:round/>
                      <a:headEnd len="sm" w="sm" type="none"/>
                      <a:tailEnd len="sm" w="sm" type="none"/>
                    </a:lnT>
                    <a:lnB cap="flat" cmpd="sng" w="9525">
                      <a:solidFill>
                        <a:srgbClr val="2D3B45"/>
                      </a:solidFill>
                      <a:prstDash val="solid"/>
                      <a:round/>
                      <a:headEnd len="sm" w="sm" type="none"/>
                      <a:tailEnd len="sm" w="sm" type="none"/>
                    </a:lnB>
                  </a:tcPr>
                </a:tc>
                <a:tc hMerge="1"/>
              </a:tr>
              <a:tr h="1513300">
                <a:tc>
                  <a:txBody>
                    <a:bodyPr/>
                    <a:lstStyle/>
                    <a:p>
                      <a:pPr indent="0" lvl="0" marL="0" rtl="0" algn="l">
                        <a:spcBef>
                          <a:spcPts val="0"/>
                        </a:spcBef>
                        <a:spcAft>
                          <a:spcPts val="0"/>
                        </a:spcAft>
                        <a:buNone/>
                      </a:pPr>
                      <a:r>
                        <a:rPr b="1" lang="en" sz="1200">
                          <a:latin typeface="Nunito"/>
                          <a:ea typeface="Nunito"/>
                          <a:cs typeface="Nunito"/>
                          <a:sym typeface="Nunito"/>
                        </a:rPr>
                        <a:t>Methods/Applications:</a:t>
                      </a:r>
                      <a:endParaRPr sz="1200">
                        <a:latin typeface="Nunito"/>
                        <a:ea typeface="Nunito"/>
                        <a:cs typeface="Nunito"/>
                        <a:sym typeface="Nunito"/>
                      </a:endParaRPr>
                    </a:p>
                    <a:p>
                      <a:pPr indent="0" lvl="0" marL="0" rtl="0" algn="l">
                        <a:spcBef>
                          <a:spcPts val="0"/>
                        </a:spcBef>
                        <a:spcAft>
                          <a:spcPts val="0"/>
                        </a:spcAft>
                        <a:buNone/>
                      </a:pPr>
                      <a:r>
                        <a:rPr lang="en" sz="1200">
                          <a:latin typeface="Nunito"/>
                          <a:ea typeface="Nunito"/>
                          <a:cs typeface="Nunito"/>
                          <a:sym typeface="Nunito"/>
                        </a:rPr>
                        <a:t>splitUserInput()</a:t>
                      </a:r>
                      <a:endParaRPr sz="1200">
                        <a:highlight>
                          <a:srgbClr val="FFF2CC"/>
                        </a:highlight>
                        <a:latin typeface="Nunito"/>
                        <a:ea typeface="Nunito"/>
                        <a:cs typeface="Nunito"/>
                        <a:sym typeface="Nunito"/>
                      </a:endParaRPr>
                    </a:p>
                  </a:txBody>
                  <a:tcPr marT="91425" marB="91425" marR="91425" marL="91425">
                    <a:lnL cap="flat" cmpd="sng" w="9525">
                      <a:solidFill>
                        <a:srgbClr val="2D3B45"/>
                      </a:solidFill>
                      <a:prstDash val="solid"/>
                      <a:round/>
                      <a:headEnd len="sm" w="sm" type="none"/>
                      <a:tailEnd len="sm" w="sm" type="none"/>
                    </a:lnL>
                    <a:lnR cap="flat" cmpd="sng" w="9525">
                      <a:solidFill>
                        <a:srgbClr val="2D3B45"/>
                      </a:solidFill>
                      <a:prstDash val="solid"/>
                      <a:round/>
                      <a:headEnd len="sm" w="sm" type="none"/>
                      <a:tailEnd len="sm" w="sm" type="none"/>
                    </a:lnR>
                    <a:lnT cap="flat" cmpd="sng" w="9525">
                      <a:solidFill>
                        <a:srgbClr val="2D3B45"/>
                      </a:solidFill>
                      <a:prstDash val="solid"/>
                      <a:round/>
                      <a:headEnd len="sm" w="sm" type="none"/>
                      <a:tailEnd len="sm" w="sm" type="none"/>
                    </a:lnT>
                    <a:lnB cap="flat" cmpd="sng" w="9525">
                      <a:solidFill>
                        <a:srgbClr val="2D3B45"/>
                      </a:solidFill>
                      <a:prstDash val="solid"/>
                      <a:round/>
                      <a:headEnd len="sm" w="sm" type="none"/>
                      <a:tailEnd len="sm" w="sm" type="none"/>
                    </a:lnB>
                  </a:tcPr>
                </a:tc>
                <a:tc>
                  <a:txBody>
                    <a:bodyPr/>
                    <a:lstStyle/>
                    <a:p>
                      <a:pPr indent="0" lvl="0" marL="0" rtl="0" algn="l">
                        <a:spcBef>
                          <a:spcPts val="0"/>
                        </a:spcBef>
                        <a:spcAft>
                          <a:spcPts val="0"/>
                        </a:spcAft>
                        <a:buNone/>
                      </a:pPr>
                      <a:r>
                        <a:rPr b="1" lang="en" sz="1200">
                          <a:latin typeface="Nunito"/>
                          <a:ea typeface="Nunito"/>
                          <a:cs typeface="Nunito"/>
                          <a:sym typeface="Nunito"/>
                        </a:rPr>
                        <a:t>Collaborator:</a:t>
                      </a:r>
                      <a:endParaRPr b="1" sz="1200">
                        <a:latin typeface="Nunito"/>
                        <a:ea typeface="Nunito"/>
                        <a:cs typeface="Nunito"/>
                        <a:sym typeface="Nunito"/>
                      </a:endParaRPr>
                    </a:p>
                    <a:p>
                      <a:pPr indent="0" lvl="0" marL="0" rtl="0" algn="l">
                        <a:spcBef>
                          <a:spcPts val="0"/>
                        </a:spcBef>
                        <a:spcAft>
                          <a:spcPts val="0"/>
                        </a:spcAft>
                        <a:buNone/>
                      </a:pPr>
                      <a:r>
                        <a:rPr lang="en" sz="1200">
                          <a:latin typeface="Nunito"/>
                          <a:ea typeface="Nunito"/>
                          <a:cs typeface="Nunito"/>
                          <a:sym typeface="Nunito"/>
                        </a:rPr>
                        <a:t>PlaylistManager</a:t>
                      </a:r>
                      <a:endParaRPr sz="1200">
                        <a:latin typeface="Nunito"/>
                        <a:ea typeface="Nunito"/>
                        <a:cs typeface="Nunito"/>
                        <a:sym typeface="Nunito"/>
                      </a:endParaRPr>
                    </a:p>
                  </a:txBody>
                  <a:tcPr marT="91425" marB="91425" marR="91425" marL="91425">
                    <a:lnL cap="flat" cmpd="sng" w="9525">
                      <a:solidFill>
                        <a:srgbClr val="2D3B45"/>
                      </a:solidFill>
                      <a:prstDash val="solid"/>
                      <a:round/>
                      <a:headEnd len="sm" w="sm" type="none"/>
                      <a:tailEnd len="sm" w="sm" type="none"/>
                    </a:lnL>
                    <a:lnR cap="flat" cmpd="sng" w="9525">
                      <a:solidFill>
                        <a:srgbClr val="2D3B45"/>
                      </a:solidFill>
                      <a:prstDash val="solid"/>
                      <a:round/>
                      <a:headEnd len="sm" w="sm" type="none"/>
                      <a:tailEnd len="sm" w="sm" type="none"/>
                    </a:lnR>
                    <a:lnT cap="flat" cmpd="sng" w="9525">
                      <a:solidFill>
                        <a:srgbClr val="2D3B45"/>
                      </a:solidFill>
                      <a:prstDash val="solid"/>
                      <a:round/>
                      <a:headEnd len="sm" w="sm" type="none"/>
                      <a:tailEnd len="sm" w="sm" type="none"/>
                    </a:lnT>
                    <a:lnB cap="flat" cmpd="sng" w="9525">
                      <a:solidFill>
                        <a:srgbClr val="2D3B45"/>
                      </a:solidFill>
                      <a:prstDash val="solid"/>
                      <a:round/>
                      <a:headEnd len="sm" w="sm" type="none"/>
                      <a:tailEnd len="sm" w="sm" type="none"/>
                    </a:lnB>
                  </a:tcPr>
                </a:tc>
              </a:tr>
            </a:tbl>
          </a:graphicData>
        </a:graphic>
      </p:graphicFrame>
      <p:graphicFrame>
        <p:nvGraphicFramePr>
          <p:cNvPr id="118" name="Google Shape;118;p22"/>
          <p:cNvGraphicFramePr/>
          <p:nvPr/>
        </p:nvGraphicFramePr>
        <p:xfrm>
          <a:off x="4774963" y="984247"/>
          <a:ext cx="3000000" cy="3000000"/>
        </p:xfrm>
        <a:graphic>
          <a:graphicData uri="http://schemas.openxmlformats.org/drawingml/2006/table">
            <a:tbl>
              <a:tblPr>
                <a:noFill/>
                <a:tableStyleId>{71561B14-E7B3-4175-96CB-AF7E9C7B487C}</a:tableStyleId>
              </a:tblPr>
              <a:tblGrid>
                <a:gridCol w="2147950"/>
                <a:gridCol w="2147950"/>
              </a:tblGrid>
              <a:tr h="348825">
                <a:tc gridSpan="2">
                  <a:txBody>
                    <a:bodyPr/>
                    <a:lstStyle/>
                    <a:p>
                      <a:pPr indent="0" lvl="0" marL="0" rtl="0" algn="l">
                        <a:spcBef>
                          <a:spcPts val="0"/>
                        </a:spcBef>
                        <a:spcAft>
                          <a:spcPts val="0"/>
                        </a:spcAft>
                        <a:buNone/>
                      </a:pPr>
                      <a:r>
                        <a:rPr b="1" lang="en" sz="1200">
                          <a:solidFill>
                            <a:schemeClr val="dk1"/>
                          </a:solidFill>
                          <a:latin typeface="Nunito"/>
                          <a:ea typeface="Nunito"/>
                          <a:cs typeface="Nunito"/>
                          <a:sym typeface="Nunito"/>
                        </a:rPr>
                        <a:t>Name: </a:t>
                      </a:r>
                      <a:r>
                        <a:rPr lang="en" sz="1200">
                          <a:solidFill>
                            <a:schemeClr val="dk1"/>
                          </a:solidFill>
                          <a:latin typeface="Nunito"/>
                          <a:ea typeface="Nunito"/>
                          <a:cs typeface="Nunito"/>
                          <a:sym typeface="Nunito"/>
                        </a:rPr>
                        <a:t>Authenticator</a:t>
                      </a:r>
                      <a:endParaRPr sz="1200">
                        <a:latin typeface="Nunito"/>
                        <a:ea typeface="Nunito"/>
                        <a:cs typeface="Nunito"/>
                        <a:sym typeface="Nunito"/>
                      </a:endParaRPr>
                    </a:p>
                  </a:txBody>
                  <a:tcPr marT="91425" marB="91425" marR="91425" marL="91425">
                    <a:lnL cap="flat" cmpd="sng" w="9525">
                      <a:solidFill>
                        <a:srgbClr val="2D3B45"/>
                      </a:solidFill>
                      <a:prstDash val="solid"/>
                      <a:round/>
                      <a:headEnd len="sm" w="sm" type="none"/>
                      <a:tailEnd len="sm" w="sm" type="none"/>
                    </a:lnL>
                    <a:lnR cap="flat" cmpd="sng" w="9525">
                      <a:solidFill>
                        <a:srgbClr val="2D3B45"/>
                      </a:solidFill>
                      <a:prstDash val="solid"/>
                      <a:round/>
                      <a:headEnd len="sm" w="sm" type="none"/>
                      <a:tailEnd len="sm" w="sm" type="none"/>
                    </a:lnR>
                    <a:lnT cap="flat" cmpd="sng" w="9525">
                      <a:solidFill>
                        <a:srgbClr val="2D3B45"/>
                      </a:solidFill>
                      <a:prstDash val="solid"/>
                      <a:round/>
                      <a:headEnd len="sm" w="sm" type="none"/>
                      <a:tailEnd len="sm" w="sm" type="none"/>
                    </a:lnT>
                    <a:lnB cap="flat" cmpd="sng" w="9525">
                      <a:solidFill>
                        <a:srgbClr val="2D3B45"/>
                      </a:solidFill>
                      <a:prstDash val="solid"/>
                      <a:round/>
                      <a:headEnd len="sm" w="sm" type="none"/>
                      <a:tailEnd len="sm" w="sm" type="none"/>
                    </a:lnB>
                  </a:tcPr>
                </a:tc>
                <a:tc hMerge="1"/>
              </a:tr>
              <a:tr h="1513300">
                <a:tc>
                  <a:txBody>
                    <a:bodyPr/>
                    <a:lstStyle/>
                    <a:p>
                      <a:pPr indent="0" lvl="0" marL="0" rtl="0" algn="l">
                        <a:spcBef>
                          <a:spcPts val="0"/>
                        </a:spcBef>
                        <a:spcAft>
                          <a:spcPts val="0"/>
                        </a:spcAft>
                        <a:buNone/>
                      </a:pPr>
                      <a:r>
                        <a:rPr b="1" lang="en" sz="1200">
                          <a:latin typeface="Nunito"/>
                          <a:ea typeface="Nunito"/>
                          <a:cs typeface="Nunito"/>
                          <a:sym typeface="Nunito"/>
                        </a:rPr>
                        <a:t>Methods/Applications:</a:t>
                      </a:r>
                      <a:endParaRPr sz="1200">
                        <a:latin typeface="Nunito"/>
                        <a:ea typeface="Nunito"/>
                        <a:cs typeface="Nunito"/>
                        <a:sym typeface="Nunito"/>
                      </a:endParaRPr>
                    </a:p>
                    <a:p>
                      <a:pPr indent="0" lvl="0" marL="0" rtl="0" algn="l">
                        <a:spcBef>
                          <a:spcPts val="0"/>
                        </a:spcBef>
                        <a:spcAft>
                          <a:spcPts val="0"/>
                        </a:spcAft>
                        <a:buNone/>
                      </a:pPr>
                      <a:r>
                        <a:rPr lang="en" sz="1200">
                          <a:latin typeface="Nunito"/>
                          <a:ea typeface="Nunito"/>
                          <a:cs typeface="Nunito"/>
                          <a:sym typeface="Nunito"/>
                        </a:rPr>
                        <a:t>loginUser()</a:t>
                      </a:r>
                      <a:endParaRPr sz="1200">
                        <a:latin typeface="Nunito"/>
                        <a:ea typeface="Nunito"/>
                        <a:cs typeface="Nunito"/>
                        <a:sym typeface="Nunito"/>
                      </a:endParaRPr>
                    </a:p>
                    <a:p>
                      <a:pPr indent="0" lvl="0" marL="0" rtl="0" algn="l">
                        <a:spcBef>
                          <a:spcPts val="0"/>
                        </a:spcBef>
                        <a:spcAft>
                          <a:spcPts val="0"/>
                        </a:spcAft>
                        <a:buNone/>
                      </a:pPr>
                      <a:r>
                        <a:rPr lang="en" sz="1200">
                          <a:latin typeface="Nunito"/>
                          <a:ea typeface="Nunito"/>
                          <a:cs typeface="Nunito"/>
                          <a:sym typeface="Nunito"/>
                        </a:rPr>
                        <a:t>logoutUser()</a:t>
                      </a:r>
                      <a:endParaRPr sz="1200">
                        <a:latin typeface="Nunito"/>
                        <a:ea typeface="Nunito"/>
                        <a:cs typeface="Nunito"/>
                        <a:sym typeface="Nunito"/>
                      </a:endParaRPr>
                    </a:p>
                    <a:p>
                      <a:pPr indent="0" lvl="0" marL="0" rtl="0" algn="l">
                        <a:spcBef>
                          <a:spcPts val="0"/>
                        </a:spcBef>
                        <a:spcAft>
                          <a:spcPts val="0"/>
                        </a:spcAft>
                        <a:buNone/>
                      </a:pPr>
                      <a:r>
                        <a:rPr lang="en" sz="1200">
                          <a:latin typeface="Nunito"/>
                          <a:ea typeface="Nunito"/>
                          <a:cs typeface="Nunito"/>
                          <a:sym typeface="Nunito"/>
                        </a:rPr>
                        <a:t>isLoggedIn()</a:t>
                      </a:r>
                      <a:endParaRPr sz="1200">
                        <a:latin typeface="Nunito"/>
                        <a:ea typeface="Nunito"/>
                        <a:cs typeface="Nunito"/>
                        <a:sym typeface="Nunito"/>
                      </a:endParaRPr>
                    </a:p>
                    <a:p>
                      <a:pPr indent="0" lvl="0" marL="0" rtl="0" algn="l">
                        <a:spcBef>
                          <a:spcPts val="0"/>
                        </a:spcBef>
                        <a:spcAft>
                          <a:spcPts val="0"/>
                        </a:spcAft>
                        <a:buNone/>
                      </a:pPr>
                      <a:r>
                        <a:rPr lang="en" sz="1200">
                          <a:latin typeface="Nunito"/>
                          <a:ea typeface="Nunito"/>
                          <a:cs typeface="Nunito"/>
                          <a:sym typeface="Nunito"/>
                        </a:rPr>
                        <a:t>checkUserExists()</a:t>
                      </a:r>
                      <a:endParaRPr sz="1200">
                        <a:latin typeface="Nunito"/>
                        <a:ea typeface="Nunito"/>
                        <a:cs typeface="Nunito"/>
                        <a:sym typeface="Nunito"/>
                      </a:endParaRPr>
                    </a:p>
                    <a:p>
                      <a:pPr indent="0" lvl="0" marL="0" rtl="0" algn="l">
                        <a:spcBef>
                          <a:spcPts val="0"/>
                        </a:spcBef>
                        <a:spcAft>
                          <a:spcPts val="0"/>
                        </a:spcAft>
                        <a:buNone/>
                      </a:pPr>
                      <a:r>
                        <a:rPr lang="en" sz="1200">
                          <a:solidFill>
                            <a:srgbClr val="9E9E9E"/>
                          </a:solidFill>
                          <a:latin typeface="Nunito"/>
                          <a:ea typeface="Nunito"/>
                          <a:cs typeface="Nunito"/>
                          <a:sym typeface="Nunito"/>
                        </a:rPr>
                        <a:t>registerUser()</a:t>
                      </a:r>
                      <a:endParaRPr sz="1200">
                        <a:solidFill>
                          <a:srgbClr val="9E9E9E"/>
                        </a:solidFill>
                        <a:latin typeface="Nunito"/>
                        <a:ea typeface="Nunito"/>
                        <a:cs typeface="Nunito"/>
                        <a:sym typeface="Nunito"/>
                      </a:endParaRPr>
                    </a:p>
                  </a:txBody>
                  <a:tcPr marT="91425" marB="91425" marR="91425" marL="91425">
                    <a:lnL cap="flat" cmpd="sng" w="9525">
                      <a:solidFill>
                        <a:srgbClr val="2D3B45"/>
                      </a:solidFill>
                      <a:prstDash val="solid"/>
                      <a:round/>
                      <a:headEnd len="sm" w="sm" type="none"/>
                      <a:tailEnd len="sm" w="sm" type="none"/>
                    </a:lnL>
                    <a:lnR cap="flat" cmpd="sng" w="9525">
                      <a:solidFill>
                        <a:srgbClr val="2D3B45"/>
                      </a:solidFill>
                      <a:prstDash val="solid"/>
                      <a:round/>
                      <a:headEnd len="sm" w="sm" type="none"/>
                      <a:tailEnd len="sm" w="sm" type="none"/>
                    </a:lnR>
                    <a:lnT cap="flat" cmpd="sng" w="9525">
                      <a:solidFill>
                        <a:srgbClr val="2D3B45"/>
                      </a:solidFill>
                      <a:prstDash val="solid"/>
                      <a:round/>
                      <a:headEnd len="sm" w="sm" type="none"/>
                      <a:tailEnd len="sm" w="sm" type="none"/>
                    </a:lnT>
                    <a:lnB cap="flat" cmpd="sng" w="9525">
                      <a:solidFill>
                        <a:srgbClr val="2D3B45"/>
                      </a:solidFill>
                      <a:prstDash val="solid"/>
                      <a:round/>
                      <a:headEnd len="sm" w="sm" type="none"/>
                      <a:tailEnd len="sm" w="sm" type="none"/>
                    </a:lnB>
                  </a:tcPr>
                </a:tc>
                <a:tc>
                  <a:txBody>
                    <a:bodyPr/>
                    <a:lstStyle/>
                    <a:p>
                      <a:pPr indent="0" lvl="0" marL="0" rtl="0" algn="l">
                        <a:spcBef>
                          <a:spcPts val="0"/>
                        </a:spcBef>
                        <a:spcAft>
                          <a:spcPts val="0"/>
                        </a:spcAft>
                        <a:buNone/>
                      </a:pPr>
                      <a:r>
                        <a:rPr b="1" lang="en" sz="1200">
                          <a:latin typeface="Nunito"/>
                          <a:ea typeface="Nunito"/>
                          <a:cs typeface="Nunito"/>
                          <a:sym typeface="Nunito"/>
                        </a:rPr>
                        <a:t>Collaborator:</a:t>
                      </a:r>
                      <a:endParaRPr b="1" sz="1200">
                        <a:latin typeface="Nunito"/>
                        <a:ea typeface="Nunito"/>
                        <a:cs typeface="Nunito"/>
                        <a:sym typeface="Nunito"/>
                      </a:endParaRPr>
                    </a:p>
                    <a:p>
                      <a:pPr indent="0" lvl="0" marL="0" rtl="0" algn="l">
                        <a:spcBef>
                          <a:spcPts val="0"/>
                        </a:spcBef>
                        <a:spcAft>
                          <a:spcPts val="0"/>
                        </a:spcAft>
                        <a:buNone/>
                      </a:pPr>
                      <a:r>
                        <a:rPr lang="en" sz="1200">
                          <a:latin typeface="Nunito"/>
                          <a:ea typeface="Nunito"/>
                          <a:cs typeface="Nunito"/>
                          <a:sym typeface="Nunito"/>
                        </a:rPr>
                        <a:t>UserManager</a:t>
                      </a:r>
                      <a:endParaRPr sz="1200">
                        <a:latin typeface="Nunito"/>
                        <a:ea typeface="Nunito"/>
                        <a:cs typeface="Nunito"/>
                        <a:sym typeface="Nunito"/>
                      </a:endParaRPr>
                    </a:p>
                  </a:txBody>
                  <a:tcPr marT="91425" marB="91425" marR="91425" marL="91425">
                    <a:lnL cap="flat" cmpd="sng" w="9525">
                      <a:solidFill>
                        <a:srgbClr val="2D3B45"/>
                      </a:solidFill>
                      <a:prstDash val="solid"/>
                      <a:round/>
                      <a:headEnd len="sm" w="sm" type="none"/>
                      <a:tailEnd len="sm" w="sm" type="none"/>
                    </a:lnL>
                    <a:lnR cap="flat" cmpd="sng" w="9525">
                      <a:solidFill>
                        <a:srgbClr val="2D3B45"/>
                      </a:solidFill>
                      <a:prstDash val="solid"/>
                      <a:round/>
                      <a:headEnd len="sm" w="sm" type="none"/>
                      <a:tailEnd len="sm" w="sm" type="none"/>
                    </a:lnR>
                    <a:lnT cap="flat" cmpd="sng" w="9525">
                      <a:solidFill>
                        <a:srgbClr val="2D3B45"/>
                      </a:solidFill>
                      <a:prstDash val="solid"/>
                      <a:round/>
                      <a:headEnd len="sm" w="sm" type="none"/>
                      <a:tailEnd len="sm" w="sm" type="none"/>
                    </a:lnT>
                    <a:lnB cap="flat" cmpd="sng" w="9525">
                      <a:solidFill>
                        <a:srgbClr val="2D3B45"/>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266575" y="3077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u="sng">
                <a:latin typeface="Nunito"/>
                <a:ea typeface="Nunito"/>
                <a:cs typeface="Nunito"/>
                <a:sym typeface="Nunito"/>
              </a:rPr>
              <a:t>Frameworks and Driver CRC</a:t>
            </a:r>
            <a:endParaRPr sz="2200" u="sng">
              <a:latin typeface="Nunito"/>
              <a:ea typeface="Nunito"/>
              <a:cs typeface="Nunito"/>
              <a:sym typeface="Nunito"/>
            </a:endParaRPr>
          </a:p>
        </p:txBody>
      </p:sp>
      <p:graphicFrame>
        <p:nvGraphicFramePr>
          <p:cNvPr id="124" name="Google Shape;124;p23"/>
          <p:cNvGraphicFramePr/>
          <p:nvPr/>
        </p:nvGraphicFramePr>
        <p:xfrm>
          <a:off x="349413" y="823772"/>
          <a:ext cx="3000000" cy="3000000"/>
        </p:xfrm>
        <a:graphic>
          <a:graphicData uri="http://schemas.openxmlformats.org/drawingml/2006/table">
            <a:tbl>
              <a:tblPr>
                <a:noFill/>
                <a:tableStyleId>{71561B14-E7B3-4175-96CB-AF7E9C7B487C}</a:tableStyleId>
              </a:tblPr>
              <a:tblGrid>
                <a:gridCol w="2147950"/>
                <a:gridCol w="2147950"/>
              </a:tblGrid>
              <a:tr h="348825">
                <a:tc gridSpan="2">
                  <a:txBody>
                    <a:bodyPr/>
                    <a:lstStyle/>
                    <a:p>
                      <a:pPr indent="0" lvl="0" marL="0" rtl="0" algn="l">
                        <a:spcBef>
                          <a:spcPts val="0"/>
                        </a:spcBef>
                        <a:spcAft>
                          <a:spcPts val="0"/>
                        </a:spcAft>
                        <a:buNone/>
                      </a:pPr>
                      <a:r>
                        <a:rPr b="1" lang="en" sz="1200">
                          <a:solidFill>
                            <a:schemeClr val="dk1"/>
                          </a:solidFill>
                          <a:latin typeface="Nunito"/>
                          <a:ea typeface="Nunito"/>
                          <a:cs typeface="Nunito"/>
                          <a:sym typeface="Nunito"/>
                        </a:rPr>
                        <a:t>Name: </a:t>
                      </a:r>
                      <a:r>
                        <a:rPr lang="en" sz="1200">
                          <a:solidFill>
                            <a:schemeClr val="dk1"/>
                          </a:solidFill>
                          <a:latin typeface="Nunito"/>
                          <a:ea typeface="Nunito"/>
                          <a:cs typeface="Nunito"/>
                          <a:sym typeface="Nunito"/>
                        </a:rPr>
                        <a:t>A</a:t>
                      </a:r>
                      <a:r>
                        <a:rPr lang="en" sz="1200">
                          <a:solidFill>
                            <a:schemeClr val="dk1"/>
                          </a:solidFill>
                          <a:latin typeface="Nunito"/>
                          <a:ea typeface="Nunito"/>
                          <a:cs typeface="Nunito"/>
                          <a:sym typeface="Nunito"/>
                        </a:rPr>
                        <a:t>ppState</a:t>
                      </a:r>
                      <a:endParaRPr sz="1200">
                        <a:latin typeface="Nunito"/>
                        <a:ea typeface="Nunito"/>
                        <a:cs typeface="Nunito"/>
                        <a:sym typeface="Nunito"/>
                      </a:endParaRPr>
                    </a:p>
                  </a:txBody>
                  <a:tcPr marT="91425" marB="91425" marR="91425" marL="91425">
                    <a:lnL cap="flat" cmpd="sng" w="9525">
                      <a:solidFill>
                        <a:srgbClr val="2D3B45"/>
                      </a:solidFill>
                      <a:prstDash val="solid"/>
                      <a:round/>
                      <a:headEnd len="sm" w="sm" type="none"/>
                      <a:tailEnd len="sm" w="sm" type="none"/>
                    </a:lnL>
                    <a:lnR cap="flat" cmpd="sng" w="9525">
                      <a:solidFill>
                        <a:srgbClr val="2D3B45"/>
                      </a:solidFill>
                      <a:prstDash val="solid"/>
                      <a:round/>
                      <a:headEnd len="sm" w="sm" type="none"/>
                      <a:tailEnd len="sm" w="sm" type="none"/>
                    </a:lnR>
                    <a:lnT cap="flat" cmpd="sng" w="9525">
                      <a:solidFill>
                        <a:srgbClr val="2D3B45"/>
                      </a:solidFill>
                      <a:prstDash val="solid"/>
                      <a:round/>
                      <a:headEnd len="sm" w="sm" type="none"/>
                      <a:tailEnd len="sm" w="sm" type="none"/>
                    </a:lnT>
                    <a:lnB cap="flat" cmpd="sng" w="9525">
                      <a:solidFill>
                        <a:srgbClr val="2D3B45"/>
                      </a:solidFill>
                      <a:prstDash val="solid"/>
                      <a:round/>
                      <a:headEnd len="sm" w="sm" type="none"/>
                      <a:tailEnd len="sm" w="sm" type="none"/>
                    </a:lnB>
                  </a:tcPr>
                </a:tc>
                <a:tc hMerge="1"/>
              </a:tr>
              <a:tr h="1513300">
                <a:tc>
                  <a:txBody>
                    <a:bodyPr/>
                    <a:lstStyle/>
                    <a:p>
                      <a:pPr indent="0" lvl="0" marL="0" rtl="0" algn="l">
                        <a:spcBef>
                          <a:spcPts val="0"/>
                        </a:spcBef>
                        <a:spcAft>
                          <a:spcPts val="0"/>
                        </a:spcAft>
                        <a:buNone/>
                      </a:pPr>
                      <a:r>
                        <a:rPr b="1" lang="en" sz="1200">
                          <a:latin typeface="Nunito"/>
                          <a:ea typeface="Nunito"/>
                          <a:cs typeface="Nunito"/>
                          <a:sym typeface="Nunito"/>
                        </a:rPr>
                        <a:t>Methods/Applications:</a:t>
                      </a:r>
                      <a:endParaRPr sz="1200">
                        <a:latin typeface="Nunito"/>
                        <a:ea typeface="Nunito"/>
                        <a:cs typeface="Nunito"/>
                        <a:sym typeface="Nunito"/>
                      </a:endParaRPr>
                    </a:p>
                    <a:p>
                      <a:pPr indent="0" lvl="0" marL="0" rtl="0" algn="l">
                        <a:spcBef>
                          <a:spcPts val="0"/>
                        </a:spcBef>
                        <a:spcAft>
                          <a:spcPts val="0"/>
                        </a:spcAft>
                        <a:buNone/>
                      </a:pPr>
                      <a:r>
                        <a:rPr lang="en" sz="1200">
                          <a:latin typeface="Nunito"/>
                          <a:ea typeface="Nunito"/>
                          <a:cs typeface="Nunito"/>
                          <a:sym typeface="Nunito"/>
                        </a:rPr>
                        <a:t>isRunning()</a:t>
                      </a:r>
                      <a:endParaRPr sz="1200">
                        <a:latin typeface="Nunito"/>
                        <a:ea typeface="Nunito"/>
                        <a:cs typeface="Nunito"/>
                        <a:sym typeface="Nunito"/>
                      </a:endParaRPr>
                    </a:p>
                    <a:p>
                      <a:pPr indent="0" lvl="0" marL="0" rtl="0" algn="l">
                        <a:spcBef>
                          <a:spcPts val="0"/>
                        </a:spcBef>
                        <a:spcAft>
                          <a:spcPts val="0"/>
                        </a:spcAft>
                        <a:buNone/>
                      </a:pPr>
                      <a:r>
                        <a:rPr lang="en" sz="1200">
                          <a:latin typeface="Nunito"/>
                          <a:ea typeface="Nunito"/>
                          <a:cs typeface="Nunito"/>
                          <a:sym typeface="Nunito"/>
                        </a:rPr>
                        <a:t>stopRunning()</a:t>
                      </a:r>
                      <a:endParaRPr sz="1200">
                        <a:latin typeface="Nunito"/>
                        <a:ea typeface="Nunito"/>
                        <a:cs typeface="Nunito"/>
                        <a:sym typeface="Nunito"/>
                      </a:endParaRPr>
                    </a:p>
                    <a:p>
                      <a:pPr indent="0" lvl="0" marL="0" rtl="0" algn="l">
                        <a:spcBef>
                          <a:spcPts val="0"/>
                        </a:spcBef>
                        <a:spcAft>
                          <a:spcPts val="0"/>
                        </a:spcAft>
                        <a:buNone/>
                      </a:pPr>
                      <a:r>
                        <a:rPr lang="en" sz="1200">
                          <a:latin typeface="Nunito"/>
                          <a:ea typeface="Nunito"/>
                          <a:cs typeface="Nunito"/>
                          <a:sym typeface="Nunito"/>
                        </a:rPr>
                        <a:t>getCurrView</a:t>
                      </a:r>
                      <a:endParaRPr sz="1200">
                        <a:latin typeface="Nunito"/>
                        <a:ea typeface="Nunito"/>
                        <a:cs typeface="Nunito"/>
                        <a:sym typeface="Nunito"/>
                      </a:endParaRPr>
                    </a:p>
                    <a:p>
                      <a:pPr indent="0" lvl="0" marL="0" rtl="0" algn="l">
                        <a:spcBef>
                          <a:spcPts val="0"/>
                        </a:spcBef>
                        <a:spcAft>
                          <a:spcPts val="0"/>
                        </a:spcAft>
                        <a:buNone/>
                      </a:pPr>
                      <a:r>
                        <a:rPr lang="en" sz="1200">
                          <a:latin typeface="Nunito"/>
                          <a:ea typeface="Nunito"/>
                          <a:cs typeface="Nunito"/>
                          <a:sym typeface="Nunito"/>
                        </a:rPr>
                        <a:t>changeCurView()</a:t>
                      </a:r>
                      <a:endParaRPr sz="1200">
                        <a:latin typeface="Nunito"/>
                        <a:ea typeface="Nunito"/>
                        <a:cs typeface="Nunito"/>
                        <a:sym typeface="Nunito"/>
                      </a:endParaRPr>
                    </a:p>
                    <a:p>
                      <a:pPr indent="0" lvl="0" marL="0" rtl="0" algn="l">
                        <a:spcBef>
                          <a:spcPts val="0"/>
                        </a:spcBef>
                        <a:spcAft>
                          <a:spcPts val="0"/>
                        </a:spcAft>
                        <a:buNone/>
                      </a:pPr>
                      <a:r>
                        <a:t/>
                      </a:r>
                      <a:endParaRPr sz="1200">
                        <a:latin typeface="Nunito"/>
                        <a:ea typeface="Nunito"/>
                        <a:cs typeface="Nunito"/>
                        <a:sym typeface="Nunito"/>
                      </a:endParaRPr>
                    </a:p>
                  </a:txBody>
                  <a:tcPr marT="91425" marB="91425" marR="91425" marL="91425">
                    <a:lnL cap="flat" cmpd="sng" w="9525">
                      <a:solidFill>
                        <a:srgbClr val="2D3B45"/>
                      </a:solidFill>
                      <a:prstDash val="solid"/>
                      <a:round/>
                      <a:headEnd len="sm" w="sm" type="none"/>
                      <a:tailEnd len="sm" w="sm" type="none"/>
                    </a:lnL>
                    <a:lnR cap="flat" cmpd="sng" w="9525">
                      <a:solidFill>
                        <a:srgbClr val="2D3B45"/>
                      </a:solidFill>
                      <a:prstDash val="solid"/>
                      <a:round/>
                      <a:headEnd len="sm" w="sm" type="none"/>
                      <a:tailEnd len="sm" w="sm" type="none"/>
                    </a:lnR>
                    <a:lnT cap="flat" cmpd="sng" w="9525">
                      <a:solidFill>
                        <a:srgbClr val="2D3B45"/>
                      </a:solidFill>
                      <a:prstDash val="solid"/>
                      <a:round/>
                      <a:headEnd len="sm" w="sm" type="none"/>
                      <a:tailEnd len="sm" w="sm" type="none"/>
                    </a:lnT>
                    <a:lnB cap="flat" cmpd="sng" w="9525">
                      <a:solidFill>
                        <a:srgbClr val="2D3B45"/>
                      </a:solidFill>
                      <a:prstDash val="solid"/>
                      <a:round/>
                      <a:headEnd len="sm" w="sm" type="none"/>
                      <a:tailEnd len="sm" w="sm" type="none"/>
                    </a:lnB>
                  </a:tcPr>
                </a:tc>
                <a:tc>
                  <a:txBody>
                    <a:bodyPr/>
                    <a:lstStyle/>
                    <a:p>
                      <a:pPr indent="0" lvl="0" marL="0" rtl="0" algn="l">
                        <a:spcBef>
                          <a:spcPts val="0"/>
                        </a:spcBef>
                        <a:spcAft>
                          <a:spcPts val="0"/>
                        </a:spcAft>
                        <a:buNone/>
                      </a:pPr>
                      <a:r>
                        <a:rPr b="1" lang="en" sz="1200">
                          <a:latin typeface="Nunito"/>
                          <a:ea typeface="Nunito"/>
                          <a:cs typeface="Nunito"/>
                          <a:sym typeface="Nunito"/>
                        </a:rPr>
                        <a:t>Collaborator:</a:t>
                      </a:r>
                      <a:endParaRPr b="1" sz="1200">
                        <a:latin typeface="Nunito"/>
                        <a:ea typeface="Nunito"/>
                        <a:cs typeface="Nunito"/>
                        <a:sym typeface="Nunito"/>
                      </a:endParaRPr>
                    </a:p>
                    <a:p>
                      <a:pPr indent="0" lvl="0" marL="0" rtl="0" algn="l">
                        <a:spcBef>
                          <a:spcPts val="0"/>
                        </a:spcBef>
                        <a:spcAft>
                          <a:spcPts val="0"/>
                        </a:spcAft>
                        <a:buNone/>
                      </a:pPr>
                      <a:r>
                        <a:rPr lang="en" sz="1200">
                          <a:latin typeface="Nunito"/>
                          <a:ea typeface="Nunito"/>
                          <a:cs typeface="Nunito"/>
                          <a:sym typeface="Nunito"/>
                        </a:rPr>
                        <a:t>View</a:t>
                      </a:r>
                      <a:endParaRPr sz="1200">
                        <a:latin typeface="Nunito"/>
                        <a:ea typeface="Nunito"/>
                        <a:cs typeface="Nunito"/>
                        <a:sym typeface="Nunito"/>
                      </a:endParaRPr>
                    </a:p>
                  </a:txBody>
                  <a:tcPr marT="91425" marB="91425" marR="91425" marL="91425">
                    <a:lnL cap="flat" cmpd="sng" w="9525">
                      <a:solidFill>
                        <a:srgbClr val="2D3B45"/>
                      </a:solidFill>
                      <a:prstDash val="solid"/>
                      <a:round/>
                      <a:headEnd len="sm" w="sm" type="none"/>
                      <a:tailEnd len="sm" w="sm" type="none"/>
                    </a:lnL>
                    <a:lnR cap="flat" cmpd="sng" w="9525">
                      <a:solidFill>
                        <a:srgbClr val="2D3B45"/>
                      </a:solidFill>
                      <a:prstDash val="solid"/>
                      <a:round/>
                      <a:headEnd len="sm" w="sm" type="none"/>
                      <a:tailEnd len="sm" w="sm" type="none"/>
                    </a:lnR>
                    <a:lnT cap="flat" cmpd="sng" w="9525">
                      <a:solidFill>
                        <a:srgbClr val="2D3B45"/>
                      </a:solidFill>
                      <a:prstDash val="solid"/>
                      <a:round/>
                      <a:headEnd len="sm" w="sm" type="none"/>
                      <a:tailEnd len="sm" w="sm" type="none"/>
                    </a:lnT>
                    <a:lnB cap="flat" cmpd="sng" w="9525">
                      <a:solidFill>
                        <a:srgbClr val="2D3B45"/>
                      </a:solidFill>
                      <a:prstDash val="solid"/>
                      <a:round/>
                      <a:headEnd len="sm" w="sm" type="none"/>
                      <a:tailEnd len="sm" w="sm" type="none"/>
                    </a:lnB>
                  </a:tcPr>
                </a:tc>
              </a:tr>
            </a:tbl>
          </a:graphicData>
        </a:graphic>
      </p:graphicFrame>
      <p:graphicFrame>
        <p:nvGraphicFramePr>
          <p:cNvPr id="125" name="Google Shape;125;p23"/>
          <p:cNvGraphicFramePr/>
          <p:nvPr/>
        </p:nvGraphicFramePr>
        <p:xfrm>
          <a:off x="349413" y="2861948"/>
          <a:ext cx="3000000" cy="3000000"/>
        </p:xfrm>
        <a:graphic>
          <a:graphicData uri="http://schemas.openxmlformats.org/drawingml/2006/table">
            <a:tbl>
              <a:tblPr>
                <a:noFill/>
                <a:tableStyleId>{71561B14-E7B3-4175-96CB-AF7E9C7B487C}</a:tableStyleId>
              </a:tblPr>
              <a:tblGrid>
                <a:gridCol w="2147950"/>
                <a:gridCol w="2147950"/>
              </a:tblGrid>
              <a:tr h="348825">
                <a:tc gridSpan="2">
                  <a:txBody>
                    <a:bodyPr/>
                    <a:lstStyle/>
                    <a:p>
                      <a:pPr indent="0" lvl="0" marL="0" rtl="0" algn="l">
                        <a:spcBef>
                          <a:spcPts val="0"/>
                        </a:spcBef>
                        <a:spcAft>
                          <a:spcPts val="0"/>
                        </a:spcAft>
                        <a:buNone/>
                      </a:pPr>
                      <a:r>
                        <a:rPr b="1" lang="en" sz="1200">
                          <a:solidFill>
                            <a:schemeClr val="dk1"/>
                          </a:solidFill>
                          <a:latin typeface="Nunito"/>
                          <a:ea typeface="Nunito"/>
                          <a:cs typeface="Nunito"/>
                          <a:sym typeface="Nunito"/>
                        </a:rPr>
                        <a:t>Name: </a:t>
                      </a:r>
                      <a:r>
                        <a:rPr lang="en" sz="1200">
                          <a:solidFill>
                            <a:schemeClr val="dk1"/>
                          </a:solidFill>
                          <a:latin typeface="Nunito"/>
                          <a:ea typeface="Nunito"/>
                          <a:cs typeface="Nunito"/>
                          <a:sym typeface="Nunito"/>
                        </a:rPr>
                        <a:t>M</a:t>
                      </a:r>
                      <a:r>
                        <a:rPr lang="en" sz="1200">
                          <a:solidFill>
                            <a:schemeClr val="dk1"/>
                          </a:solidFill>
                          <a:latin typeface="Nunito"/>
                          <a:ea typeface="Nunito"/>
                          <a:cs typeface="Nunito"/>
                          <a:sym typeface="Nunito"/>
                        </a:rPr>
                        <a:t>ainApp</a:t>
                      </a:r>
                      <a:endParaRPr sz="1200">
                        <a:solidFill>
                          <a:schemeClr val="dk1"/>
                        </a:solidFill>
                        <a:latin typeface="Nunito"/>
                        <a:ea typeface="Nunito"/>
                        <a:cs typeface="Nunito"/>
                        <a:sym typeface="Nunito"/>
                      </a:endParaRPr>
                    </a:p>
                    <a:p>
                      <a:pPr indent="0" lvl="0" marL="0" rtl="0" algn="l">
                        <a:spcBef>
                          <a:spcPts val="0"/>
                        </a:spcBef>
                        <a:spcAft>
                          <a:spcPts val="0"/>
                        </a:spcAft>
                        <a:buNone/>
                      </a:pPr>
                      <a:r>
                        <a:rPr lang="en" sz="1000">
                          <a:solidFill>
                            <a:schemeClr val="dk1"/>
                          </a:solidFill>
                          <a:latin typeface="Nunito"/>
                          <a:ea typeface="Nunito"/>
                          <a:cs typeface="Nunito"/>
                          <a:sym typeface="Nunito"/>
                        </a:rPr>
                        <a:t>(</a:t>
                      </a:r>
                      <a:r>
                        <a:rPr lang="en" sz="1000">
                          <a:solidFill>
                            <a:schemeClr val="dk1"/>
                          </a:solidFill>
                          <a:latin typeface="Nunito"/>
                          <a:ea typeface="Nunito"/>
                          <a:cs typeface="Nunito"/>
                          <a:sym typeface="Nunito"/>
                        </a:rPr>
                        <a:t>Responsibility: To run and terminate the program. Provide access to other classes.)</a:t>
                      </a:r>
                      <a:endParaRPr sz="1000">
                        <a:solidFill>
                          <a:schemeClr val="dk1"/>
                        </a:solidFill>
                        <a:latin typeface="Nunito"/>
                        <a:ea typeface="Nunito"/>
                        <a:cs typeface="Nunito"/>
                        <a:sym typeface="Nunito"/>
                      </a:endParaRPr>
                    </a:p>
                  </a:txBody>
                  <a:tcPr marT="91425" marB="91425" marR="91425" marL="91425">
                    <a:lnL cap="flat" cmpd="sng" w="9525">
                      <a:solidFill>
                        <a:srgbClr val="2D3B45"/>
                      </a:solidFill>
                      <a:prstDash val="solid"/>
                      <a:round/>
                      <a:headEnd len="sm" w="sm" type="none"/>
                      <a:tailEnd len="sm" w="sm" type="none"/>
                    </a:lnL>
                    <a:lnR cap="flat" cmpd="sng" w="9525">
                      <a:solidFill>
                        <a:srgbClr val="2D3B45"/>
                      </a:solidFill>
                      <a:prstDash val="solid"/>
                      <a:round/>
                      <a:headEnd len="sm" w="sm" type="none"/>
                      <a:tailEnd len="sm" w="sm" type="none"/>
                    </a:lnR>
                    <a:lnT cap="flat" cmpd="sng" w="9525">
                      <a:solidFill>
                        <a:srgbClr val="2D3B45"/>
                      </a:solidFill>
                      <a:prstDash val="solid"/>
                      <a:round/>
                      <a:headEnd len="sm" w="sm" type="none"/>
                      <a:tailEnd len="sm" w="sm" type="none"/>
                    </a:lnT>
                    <a:lnB cap="flat" cmpd="sng" w="9525">
                      <a:solidFill>
                        <a:srgbClr val="2D3B45"/>
                      </a:solidFill>
                      <a:prstDash val="solid"/>
                      <a:round/>
                      <a:headEnd len="sm" w="sm" type="none"/>
                      <a:tailEnd len="sm" w="sm" type="none"/>
                    </a:lnB>
                  </a:tcPr>
                </a:tc>
                <a:tc hMerge="1"/>
              </a:tr>
              <a:tr h="1513300">
                <a:tc>
                  <a:txBody>
                    <a:bodyPr/>
                    <a:lstStyle/>
                    <a:p>
                      <a:pPr indent="0" lvl="0" marL="0" rtl="0" algn="l">
                        <a:spcBef>
                          <a:spcPts val="0"/>
                        </a:spcBef>
                        <a:spcAft>
                          <a:spcPts val="0"/>
                        </a:spcAft>
                        <a:buNone/>
                      </a:pPr>
                      <a:r>
                        <a:rPr b="1" lang="en" sz="1200">
                          <a:latin typeface="Nunito"/>
                          <a:ea typeface="Nunito"/>
                          <a:cs typeface="Nunito"/>
                          <a:sym typeface="Nunito"/>
                        </a:rPr>
                        <a:t>Methods/Applications:</a:t>
                      </a:r>
                      <a:endParaRPr sz="1200">
                        <a:latin typeface="Nunito"/>
                        <a:ea typeface="Nunito"/>
                        <a:cs typeface="Nunito"/>
                        <a:sym typeface="Nunito"/>
                      </a:endParaRPr>
                    </a:p>
                    <a:p>
                      <a:pPr indent="0" lvl="0" marL="0" rtl="0" algn="l">
                        <a:spcBef>
                          <a:spcPts val="0"/>
                        </a:spcBef>
                        <a:spcAft>
                          <a:spcPts val="0"/>
                        </a:spcAft>
                        <a:buNone/>
                      </a:pPr>
                      <a:r>
                        <a:rPr lang="en" sz="1200">
                          <a:latin typeface="Nunito"/>
                          <a:ea typeface="Nunito"/>
                          <a:cs typeface="Nunito"/>
                          <a:sym typeface="Nunito"/>
                        </a:rPr>
                        <a:t>main()</a:t>
                      </a:r>
                      <a:endParaRPr sz="1200">
                        <a:latin typeface="Nunito"/>
                        <a:ea typeface="Nunito"/>
                        <a:cs typeface="Nunito"/>
                        <a:sym typeface="Nunito"/>
                      </a:endParaRPr>
                    </a:p>
                  </a:txBody>
                  <a:tcPr marT="91425" marB="91425" marR="91425" marL="91425">
                    <a:lnL cap="flat" cmpd="sng" w="9525">
                      <a:solidFill>
                        <a:srgbClr val="2D3B45"/>
                      </a:solidFill>
                      <a:prstDash val="solid"/>
                      <a:round/>
                      <a:headEnd len="sm" w="sm" type="none"/>
                      <a:tailEnd len="sm" w="sm" type="none"/>
                    </a:lnL>
                    <a:lnR cap="flat" cmpd="sng" w="9525">
                      <a:solidFill>
                        <a:srgbClr val="2D3B45"/>
                      </a:solidFill>
                      <a:prstDash val="solid"/>
                      <a:round/>
                      <a:headEnd len="sm" w="sm" type="none"/>
                      <a:tailEnd len="sm" w="sm" type="none"/>
                    </a:lnR>
                    <a:lnT cap="flat" cmpd="sng" w="9525">
                      <a:solidFill>
                        <a:srgbClr val="2D3B45"/>
                      </a:solidFill>
                      <a:prstDash val="solid"/>
                      <a:round/>
                      <a:headEnd len="sm" w="sm" type="none"/>
                      <a:tailEnd len="sm" w="sm" type="none"/>
                    </a:lnT>
                    <a:lnB cap="flat" cmpd="sng" w="9525">
                      <a:solidFill>
                        <a:srgbClr val="2D3B45"/>
                      </a:solidFill>
                      <a:prstDash val="solid"/>
                      <a:round/>
                      <a:headEnd len="sm" w="sm" type="none"/>
                      <a:tailEnd len="sm" w="sm" type="none"/>
                    </a:lnB>
                  </a:tcPr>
                </a:tc>
                <a:tc>
                  <a:txBody>
                    <a:bodyPr/>
                    <a:lstStyle/>
                    <a:p>
                      <a:pPr indent="0" lvl="0" marL="0" rtl="0" algn="l">
                        <a:spcBef>
                          <a:spcPts val="0"/>
                        </a:spcBef>
                        <a:spcAft>
                          <a:spcPts val="0"/>
                        </a:spcAft>
                        <a:buNone/>
                      </a:pPr>
                      <a:r>
                        <a:rPr b="1" lang="en" sz="1200">
                          <a:latin typeface="Nunito"/>
                          <a:ea typeface="Nunito"/>
                          <a:cs typeface="Nunito"/>
                          <a:sym typeface="Nunito"/>
                        </a:rPr>
                        <a:t>Collaborator:</a:t>
                      </a:r>
                      <a:endParaRPr b="1" sz="1200">
                        <a:latin typeface="Nunito"/>
                        <a:ea typeface="Nunito"/>
                        <a:cs typeface="Nunito"/>
                        <a:sym typeface="Nunito"/>
                      </a:endParaRPr>
                    </a:p>
                    <a:p>
                      <a:pPr indent="0" lvl="0" marL="0" rtl="0" algn="l">
                        <a:spcBef>
                          <a:spcPts val="0"/>
                        </a:spcBef>
                        <a:spcAft>
                          <a:spcPts val="0"/>
                        </a:spcAft>
                        <a:buNone/>
                      </a:pPr>
                      <a:r>
                        <a:rPr lang="en" sz="1200">
                          <a:latin typeface="Nunito"/>
                          <a:ea typeface="Nunito"/>
                          <a:cs typeface="Nunito"/>
                          <a:sym typeface="Nunito"/>
                        </a:rPr>
                        <a:t>AppState</a:t>
                      </a:r>
                      <a:endParaRPr sz="1200">
                        <a:latin typeface="Nunito"/>
                        <a:ea typeface="Nunito"/>
                        <a:cs typeface="Nunito"/>
                        <a:sym typeface="Nunito"/>
                      </a:endParaRPr>
                    </a:p>
                    <a:p>
                      <a:pPr indent="0" lvl="0" marL="0" rtl="0" algn="l">
                        <a:spcBef>
                          <a:spcPts val="0"/>
                        </a:spcBef>
                        <a:spcAft>
                          <a:spcPts val="0"/>
                        </a:spcAft>
                        <a:buNone/>
                      </a:pPr>
                      <a:r>
                        <a:rPr lang="en" sz="1200">
                          <a:latin typeface="Nunito"/>
                          <a:ea typeface="Nunito"/>
                          <a:cs typeface="Nunito"/>
                          <a:sym typeface="Nunito"/>
                        </a:rPr>
                        <a:t>StateChanger</a:t>
                      </a:r>
                      <a:endParaRPr sz="1200">
                        <a:latin typeface="Nunito"/>
                        <a:ea typeface="Nunito"/>
                        <a:cs typeface="Nunito"/>
                        <a:sym typeface="Nunito"/>
                      </a:endParaRPr>
                    </a:p>
                  </a:txBody>
                  <a:tcPr marT="91425" marB="91425" marR="91425" marL="91425">
                    <a:lnL cap="flat" cmpd="sng" w="9525">
                      <a:solidFill>
                        <a:srgbClr val="2D3B45"/>
                      </a:solidFill>
                      <a:prstDash val="solid"/>
                      <a:round/>
                      <a:headEnd len="sm" w="sm" type="none"/>
                      <a:tailEnd len="sm" w="sm" type="none"/>
                    </a:lnL>
                    <a:lnR cap="flat" cmpd="sng" w="9525">
                      <a:solidFill>
                        <a:srgbClr val="2D3B45"/>
                      </a:solidFill>
                      <a:prstDash val="solid"/>
                      <a:round/>
                      <a:headEnd len="sm" w="sm" type="none"/>
                      <a:tailEnd len="sm" w="sm" type="none"/>
                    </a:lnR>
                    <a:lnT cap="flat" cmpd="sng" w="9525">
                      <a:solidFill>
                        <a:srgbClr val="2D3B45"/>
                      </a:solidFill>
                      <a:prstDash val="solid"/>
                      <a:round/>
                      <a:headEnd len="sm" w="sm" type="none"/>
                      <a:tailEnd len="sm" w="sm" type="none"/>
                    </a:lnT>
                    <a:lnB cap="flat" cmpd="sng" w="9525">
                      <a:solidFill>
                        <a:srgbClr val="2D3B45"/>
                      </a:solidFill>
                      <a:prstDash val="solid"/>
                      <a:round/>
                      <a:headEnd len="sm" w="sm" type="none"/>
                      <a:tailEnd len="sm" w="sm" type="none"/>
                    </a:lnB>
                  </a:tcPr>
                </a:tc>
              </a:tr>
            </a:tbl>
          </a:graphicData>
        </a:graphic>
      </p:graphicFrame>
      <p:graphicFrame>
        <p:nvGraphicFramePr>
          <p:cNvPr id="126" name="Google Shape;126;p23"/>
          <p:cNvGraphicFramePr/>
          <p:nvPr/>
        </p:nvGraphicFramePr>
        <p:xfrm>
          <a:off x="4749888" y="2861948"/>
          <a:ext cx="3000000" cy="3000000"/>
        </p:xfrm>
        <a:graphic>
          <a:graphicData uri="http://schemas.openxmlformats.org/drawingml/2006/table">
            <a:tbl>
              <a:tblPr>
                <a:noFill/>
                <a:tableStyleId>{71561B14-E7B3-4175-96CB-AF7E9C7B487C}</a:tableStyleId>
              </a:tblPr>
              <a:tblGrid>
                <a:gridCol w="2147950"/>
                <a:gridCol w="2147950"/>
              </a:tblGrid>
              <a:tr h="576950">
                <a:tc gridSpan="2">
                  <a:txBody>
                    <a:bodyPr/>
                    <a:lstStyle/>
                    <a:p>
                      <a:pPr indent="0" lvl="0" marL="0" rtl="0" algn="l">
                        <a:spcBef>
                          <a:spcPts val="0"/>
                        </a:spcBef>
                        <a:spcAft>
                          <a:spcPts val="0"/>
                        </a:spcAft>
                        <a:buNone/>
                      </a:pPr>
                      <a:r>
                        <a:rPr b="1" lang="en" sz="1200">
                          <a:solidFill>
                            <a:schemeClr val="dk1"/>
                          </a:solidFill>
                          <a:latin typeface="Nunito"/>
                          <a:ea typeface="Nunito"/>
                          <a:cs typeface="Nunito"/>
                          <a:sym typeface="Nunito"/>
                        </a:rPr>
                        <a:t>Name: </a:t>
                      </a:r>
                      <a:r>
                        <a:rPr lang="en" sz="1200">
                          <a:solidFill>
                            <a:schemeClr val="dk1"/>
                          </a:solidFill>
                          <a:latin typeface="Nunito"/>
                          <a:ea typeface="Nunito"/>
                          <a:cs typeface="Nunito"/>
                          <a:sym typeface="Nunito"/>
                        </a:rPr>
                        <a:t>V</a:t>
                      </a:r>
                      <a:r>
                        <a:rPr lang="en" sz="1200">
                          <a:solidFill>
                            <a:schemeClr val="dk1"/>
                          </a:solidFill>
                          <a:latin typeface="Nunito"/>
                          <a:ea typeface="Nunito"/>
                          <a:cs typeface="Nunito"/>
                          <a:sym typeface="Nunito"/>
                        </a:rPr>
                        <a:t>iew (abstract)</a:t>
                      </a:r>
                      <a:endParaRPr sz="1200">
                        <a:solidFill>
                          <a:schemeClr val="dk1"/>
                        </a:solidFill>
                        <a:latin typeface="Nunito"/>
                        <a:ea typeface="Nunito"/>
                        <a:cs typeface="Nunito"/>
                        <a:sym typeface="Nunito"/>
                      </a:endParaRPr>
                    </a:p>
                    <a:p>
                      <a:pPr indent="0" lvl="0" marL="0" rtl="0" algn="l">
                        <a:spcBef>
                          <a:spcPts val="0"/>
                        </a:spcBef>
                        <a:spcAft>
                          <a:spcPts val="0"/>
                        </a:spcAft>
                        <a:buNone/>
                      </a:pPr>
                      <a:r>
                        <a:rPr lang="en" sz="1000">
                          <a:solidFill>
                            <a:schemeClr val="dk1"/>
                          </a:solidFill>
                          <a:latin typeface="Nunito"/>
                          <a:ea typeface="Nunito"/>
                          <a:cs typeface="Nunito"/>
                          <a:sym typeface="Nunito"/>
                        </a:rPr>
                        <a:t>(Responsibility: The parent class for the view objects the program can be in.)</a:t>
                      </a:r>
                      <a:endParaRPr sz="1000">
                        <a:solidFill>
                          <a:schemeClr val="dk1"/>
                        </a:solidFill>
                        <a:latin typeface="Nunito"/>
                        <a:ea typeface="Nunito"/>
                        <a:cs typeface="Nunito"/>
                        <a:sym typeface="Nunito"/>
                      </a:endParaRPr>
                    </a:p>
                  </a:txBody>
                  <a:tcPr marT="91425" marB="91425" marR="91425" marL="91425">
                    <a:lnL cap="flat" cmpd="sng" w="9525">
                      <a:solidFill>
                        <a:srgbClr val="2D3B45"/>
                      </a:solidFill>
                      <a:prstDash val="solid"/>
                      <a:round/>
                      <a:headEnd len="sm" w="sm" type="none"/>
                      <a:tailEnd len="sm" w="sm" type="none"/>
                    </a:lnL>
                    <a:lnR cap="flat" cmpd="sng" w="9525">
                      <a:solidFill>
                        <a:srgbClr val="2D3B45"/>
                      </a:solidFill>
                      <a:prstDash val="solid"/>
                      <a:round/>
                      <a:headEnd len="sm" w="sm" type="none"/>
                      <a:tailEnd len="sm" w="sm" type="none"/>
                    </a:lnR>
                    <a:lnT cap="flat" cmpd="sng" w="9525">
                      <a:solidFill>
                        <a:srgbClr val="2D3B45"/>
                      </a:solidFill>
                      <a:prstDash val="solid"/>
                      <a:round/>
                      <a:headEnd len="sm" w="sm" type="none"/>
                      <a:tailEnd len="sm" w="sm" type="none"/>
                    </a:lnT>
                    <a:lnB cap="flat" cmpd="sng" w="9525">
                      <a:solidFill>
                        <a:srgbClr val="2D3B45"/>
                      </a:solidFill>
                      <a:prstDash val="solid"/>
                      <a:round/>
                      <a:headEnd len="sm" w="sm" type="none"/>
                      <a:tailEnd len="sm" w="sm" type="none"/>
                    </a:lnB>
                  </a:tcPr>
                </a:tc>
                <a:tc hMerge="1"/>
              </a:tr>
              <a:tr h="1302075">
                <a:tc>
                  <a:txBody>
                    <a:bodyPr/>
                    <a:lstStyle/>
                    <a:p>
                      <a:pPr indent="0" lvl="0" marL="0" rtl="0" algn="l">
                        <a:spcBef>
                          <a:spcPts val="0"/>
                        </a:spcBef>
                        <a:spcAft>
                          <a:spcPts val="0"/>
                        </a:spcAft>
                        <a:buNone/>
                      </a:pPr>
                      <a:r>
                        <a:rPr b="1" lang="en" sz="1200">
                          <a:latin typeface="Nunito"/>
                          <a:ea typeface="Nunito"/>
                          <a:cs typeface="Nunito"/>
                          <a:sym typeface="Nunito"/>
                        </a:rPr>
                        <a:t>Methods/Applications:</a:t>
                      </a:r>
                      <a:endParaRPr sz="1200">
                        <a:latin typeface="Nunito"/>
                        <a:ea typeface="Nunito"/>
                        <a:cs typeface="Nunito"/>
                        <a:sym typeface="Nunito"/>
                      </a:endParaRPr>
                    </a:p>
                    <a:p>
                      <a:pPr indent="0" lvl="0" marL="0" rtl="0" algn="l">
                        <a:spcBef>
                          <a:spcPts val="0"/>
                        </a:spcBef>
                        <a:spcAft>
                          <a:spcPts val="0"/>
                        </a:spcAft>
                        <a:buNone/>
                      </a:pPr>
                      <a:r>
                        <a:rPr lang="en" sz="1200">
                          <a:latin typeface="Nunito"/>
                          <a:ea typeface="Nunito"/>
                          <a:cs typeface="Nunito"/>
                          <a:sym typeface="Nunito"/>
                        </a:rPr>
                        <a:t>getHeader()</a:t>
                      </a:r>
                      <a:endParaRPr sz="1200">
                        <a:latin typeface="Nunito"/>
                        <a:ea typeface="Nunito"/>
                        <a:cs typeface="Nunito"/>
                        <a:sym typeface="Nunito"/>
                      </a:endParaRPr>
                    </a:p>
                    <a:p>
                      <a:pPr indent="0" lvl="0" marL="0" rtl="0" algn="l">
                        <a:spcBef>
                          <a:spcPts val="0"/>
                        </a:spcBef>
                        <a:spcAft>
                          <a:spcPts val="0"/>
                        </a:spcAft>
                        <a:buNone/>
                      </a:pPr>
                      <a:r>
                        <a:rPr lang="en" sz="1200">
                          <a:latin typeface="Nunito"/>
                          <a:ea typeface="Nunito"/>
                          <a:cs typeface="Nunito"/>
                          <a:sym typeface="Nunito"/>
                        </a:rPr>
                        <a:t>getMenuOptions()</a:t>
                      </a:r>
                      <a:endParaRPr sz="1200">
                        <a:latin typeface="Nunito"/>
                        <a:ea typeface="Nunito"/>
                        <a:cs typeface="Nunito"/>
                        <a:sym typeface="Nunito"/>
                      </a:endParaRPr>
                    </a:p>
                    <a:p>
                      <a:pPr indent="0" lvl="0" marL="0" rtl="0" algn="l">
                        <a:spcBef>
                          <a:spcPts val="0"/>
                        </a:spcBef>
                        <a:spcAft>
                          <a:spcPts val="0"/>
                        </a:spcAft>
                        <a:buNone/>
                      </a:pPr>
                      <a:r>
                        <a:rPr lang="en" sz="1200">
                          <a:latin typeface="Nunito"/>
                          <a:ea typeface="Nunito"/>
                          <a:cs typeface="Nunito"/>
                          <a:sym typeface="Nunito"/>
                        </a:rPr>
                        <a:t>getFooter()</a:t>
                      </a:r>
                      <a:endParaRPr sz="1200">
                        <a:latin typeface="Nunito"/>
                        <a:ea typeface="Nunito"/>
                        <a:cs typeface="Nunito"/>
                        <a:sym typeface="Nunito"/>
                      </a:endParaRPr>
                    </a:p>
                    <a:p>
                      <a:pPr indent="0" lvl="0" marL="0" rtl="0" algn="l">
                        <a:spcBef>
                          <a:spcPts val="0"/>
                        </a:spcBef>
                        <a:spcAft>
                          <a:spcPts val="0"/>
                        </a:spcAft>
                        <a:buNone/>
                      </a:pPr>
                      <a:r>
                        <a:rPr lang="en" sz="1200">
                          <a:latin typeface="Nunito"/>
                          <a:ea typeface="Nunito"/>
                          <a:cs typeface="Nunito"/>
                          <a:sym typeface="Nunito"/>
                        </a:rPr>
                        <a:t>isMenuView()</a:t>
                      </a:r>
                      <a:endParaRPr sz="1200">
                        <a:latin typeface="Nunito"/>
                        <a:ea typeface="Nunito"/>
                        <a:cs typeface="Nunito"/>
                        <a:sym typeface="Nunito"/>
                      </a:endParaRPr>
                    </a:p>
                    <a:p>
                      <a:pPr indent="0" lvl="0" marL="0" rtl="0" algn="l">
                        <a:spcBef>
                          <a:spcPts val="0"/>
                        </a:spcBef>
                        <a:spcAft>
                          <a:spcPts val="0"/>
                        </a:spcAft>
                        <a:buNone/>
                      </a:pPr>
                      <a:r>
                        <a:t/>
                      </a:r>
                      <a:endParaRPr sz="1200">
                        <a:latin typeface="Nunito"/>
                        <a:ea typeface="Nunito"/>
                        <a:cs typeface="Nunito"/>
                        <a:sym typeface="Nunito"/>
                      </a:endParaRPr>
                    </a:p>
                  </a:txBody>
                  <a:tcPr marT="91425" marB="91425" marR="91425" marL="91425">
                    <a:lnL cap="flat" cmpd="sng" w="9525">
                      <a:solidFill>
                        <a:srgbClr val="2D3B45"/>
                      </a:solidFill>
                      <a:prstDash val="solid"/>
                      <a:round/>
                      <a:headEnd len="sm" w="sm" type="none"/>
                      <a:tailEnd len="sm" w="sm" type="none"/>
                    </a:lnL>
                    <a:lnR cap="flat" cmpd="sng" w="9525">
                      <a:solidFill>
                        <a:srgbClr val="2D3B45"/>
                      </a:solidFill>
                      <a:prstDash val="solid"/>
                      <a:round/>
                      <a:headEnd len="sm" w="sm" type="none"/>
                      <a:tailEnd len="sm" w="sm" type="none"/>
                    </a:lnR>
                    <a:lnT cap="flat" cmpd="sng" w="9525">
                      <a:solidFill>
                        <a:srgbClr val="2D3B45"/>
                      </a:solidFill>
                      <a:prstDash val="solid"/>
                      <a:round/>
                      <a:headEnd len="sm" w="sm" type="none"/>
                      <a:tailEnd len="sm" w="sm" type="none"/>
                    </a:lnT>
                    <a:lnB cap="flat" cmpd="sng" w="9525">
                      <a:solidFill>
                        <a:srgbClr val="2D3B45"/>
                      </a:solidFill>
                      <a:prstDash val="solid"/>
                      <a:round/>
                      <a:headEnd len="sm" w="sm" type="none"/>
                      <a:tailEnd len="sm" w="sm" type="none"/>
                    </a:lnB>
                  </a:tcPr>
                </a:tc>
                <a:tc>
                  <a:txBody>
                    <a:bodyPr/>
                    <a:lstStyle/>
                    <a:p>
                      <a:pPr indent="0" lvl="0" marL="0" rtl="0" algn="l">
                        <a:spcBef>
                          <a:spcPts val="0"/>
                        </a:spcBef>
                        <a:spcAft>
                          <a:spcPts val="0"/>
                        </a:spcAft>
                        <a:buNone/>
                      </a:pPr>
                      <a:r>
                        <a:rPr b="1" lang="en" sz="1200">
                          <a:latin typeface="Nunito"/>
                          <a:ea typeface="Nunito"/>
                          <a:cs typeface="Nunito"/>
                          <a:sym typeface="Nunito"/>
                        </a:rPr>
                        <a:t>Collaborator:</a:t>
                      </a:r>
                      <a:endParaRPr b="1" sz="1200">
                        <a:latin typeface="Nunito"/>
                        <a:ea typeface="Nunito"/>
                        <a:cs typeface="Nunito"/>
                        <a:sym typeface="Nunito"/>
                      </a:endParaRPr>
                    </a:p>
                    <a:p>
                      <a:pPr indent="0" lvl="0" marL="0" rtl="0" algn="l">
                        <a:spcBef>
                          <a:spcPts val="0"/>
                        </a:spcBef>
                        <a:spcAft>
                          <a:spcPts val="0"/>
                        </a:spcAft>
                        <a:buNone/>
                      </a:pPr>
                      <a:r>
                        <a:rPr lang="en" sz="1200">
                          <a:latin typeface="Nunito"/>
                          <a:ea typeface="Nunito"/>
                          <a:cs typeface="Nunito"/>
                          <a:sym typeface="Nunito"/>
                        </a:rPr>
                        <a:t>AppState</a:t>
                      </a:r>
                      <a:endParaRPr sz="1200">
                        <a:latin typeface="Nunito"/>
                        <a:ea typeface="Nunito"/>
                        <a:cs typeface="Nunito"/>
                        <a:sym typeface="Nunito"/>
                      </a:endParaRPr>
                    </a:p>
                    <a:p>
                      <a:pPr indent="0" lvl="0" marL="0" rtl="0" algn="l">
                        <a:spcBef>
                          <a:spcPts val="0"/>
                        </a:spcBef>
                        <a:spcAft>
                          <a:spcPts val="0"/>
                        </a:spcAft>
                        <a:buNone/>
                      </a:pPr>
                      <a:r>
                        <a:rPr lang="en" sz="1200">
                          <a:latin typeface="Nunito"/>
                          <a:ea typeface="Nunito"/>
                          <a:cs typeface="Nunito"/>
                          <a:sym typeface="Nunito"/>
                        </a:rPr>
                        <a:t>StateChanger</a:t>
                      </a:r>
                      <a:endParaRPr sz="1200">
                        <a:latin typeface="Nunito"/>
                        <a:ea typeface="Nunito"/>
                        <a:cs typeface="Nunito"/>
                        <a:sym typeface="Nunito"/>
                      </a:endParaRPr>
                    </a:p>
                    <a:p>
                      <a:pPr indent="0" lvl="0" marL="0" rtl="0" algn="l">
                        <a:spcBef>
                          <a:spcPts val="0"/>
                        </a:spcBef>
                        <a:spcAft>
                          <a:spcPts val="0"/>
                        </a:spcAft>
                        <a:buNone/>
                      </a:pPr>
                      <a:r>
                        <a:rPr lang="en" sz="1200">
                          <a:latin typeface="Nunito"/>
                          <a:ea typeface="Nunito"/>
                          <a:cs typeface="Nunito"/>
                          <a:sym typeface="Nunito"/>
                        </a:rPr>
                        <a:t>MainApp</a:t>
                      </a:r>
                      <a:endParaRPr sz="1200">
                        <a:latin typeface="Nunito"/>
                        <a:ea typeface="Nunito"/>
                        <a:cs typeface="Nunito"/>
                        <a:sym typeface="Nunito"/>
                      </a:endParaRPr>
                    </a:p>
                  </a:txBody>
                  <a:tcPr marT="91425" marB="91425" marR="91425" marL="91425">
                    <a:lnL cap="flat" cmpd="sng" w="9525">
                      <a:solidFill>
                        <a:srgbClr val="2D3B45"/>
                      </a:solidFill>
                      <a:prstDash val="solid"/>
                      <a:round/>
                      <a:headEnd len="sm" w="sm" type="none"/>
                      <a:tailEnd len="sm" w="sm" type="none"/>
                    </a:lnL>
                    <a:lnR cap="flat" cmpd="sng" w="9525">
                      <a:solidFill>
                        <a:srgbClr val="2D3B45"/>
                      </a:solidFill>
                      <a:prstDash val="solid"/>
                      <a:round/>
                      <a:headEnd len="sm" w="sm" type="none"/>
                      <a:tailEnd len="sm" w="sm" type="none"/>
                    </a:lnR>
                    <a:lnT cap="flat" cmpd="sng" w="9525">
                      <a:solidFill>
                        <a:srgbClr val="2D3B45"/>
                      </a:solidFill>
                      <a:prstDash val="solid"/>
                      <a:round/>
                      <a:headEnd len="sm" w="sm" type="none"/>
                      <a:tailEnd len="sm" w="sm" type="none"/>
                    </a:lnT>
                    <a:lnB cap="flat" cmpd="sng" w="9525">
                      <a:solidFill>
                        <a:srgbClr val="2D3B45"/>
                      </a:solidFill>
                      <a:prstDash val="solid"/>
                      <a:round/>
                      <a:headEnd len="sm" w="sm" type="none"/>
                      <a:tailEnd len="sm" w="sm" type="none"/>
                    </a:lnB>
                  </a:tcPr>
                </a:tc>
              </a:tr>
            </a:tbl>
          </a:graphicData>
        </a:graphic>
      </p:graphicFrame>
      <p:graphicFrame>
        <p:nvGraphicFramePr>
          <p:cNvPr id="127" name="Google Shape;127;p23"/>
          <p:cNvGraphicFramePr/>
          <p:nvPr/>
        </p:nvGraphicFramePr>
        <p:xfrm>
          <a:off x="4749888" y="823772"/>
          <a:ext cx="3000000" cy="3000000"/>
        </p:xfrm>
        <a:graphic>
          <a:graphicData uri="http://schemas.openxmlformats.org/drawingml/2006/table">
            <a:tbl>
              <a:tblPr>
                <a:noFill/>
                <a:tableStyleId>{71561B14-E7B3-4175-96CB-AF7E9C7B487C}</a:tableStyleId>
              </a:tblPr>
              <a:tblGrid>
                <a:gridCol w="2147950"/>
                <a:gridCol w="2147950"/>
              </a:tblGrid>
              <a:tr h="348825">
                <a:tc gridSpan="2">
                  <a:txBody>
                    <a:bodyPr/>
                    <a:lstStyle/>
                    <a:p>
                      <a:pPr indent="0" lvl="0" marL="0" rtl="0" algn="l">
                        <a:spcBef>
                          <a:spcPts val="0"/>
                        </a:spcBef>
                        <a:spcAft>
                          <a:spcPts val="0"/>
                        </a:spcAft>
                        <a:buNone/>
                      </a:pPr>
                      <a:r>
                        <a:rPr b="1" lang="en" sz="1200">
                          <a:solidFill>
                            <a:schemeClr val="dk1"/>
                          </a:solidFill>
                          <a:latin typeface="Nunito"/>
                          <a:ea typeface="Nunito"/>
                          <a:cs typeface="Nunito"/>
                          <a:sym typeface="Nunito"/>
                        </a:rPr>
                        <a:t>Name: </a:t>
                      </a:r>
                      <a:r>
                        <a:rPr lang="en" sz="1200">
                          <a:solidFill>
                            <a:schemeClr val="dk1"/>
                          </a:solidFill>
                          <a:latin typeface="Nunito"/>
                          <a:ea typeface="Nunito"/>
                          <a:cs typeface="Nunito"/>
                          <a:sym typeface="Nunito"/>
                        </a:rPr>
                        <a:t>StateChanger</a:t>
                      </a:r>
                      <a:endParaRPr sz="1200">
                        <a:latin typeface="Nunito"/>
                        <a:ea typeface="Nunito"/>
                        <a:cs typeface="Nunito"/>
                        <a:sym typeface="Nunito"/>
                      </a:endParaRPr>
                    </a:p>
                  </a:txBody>
                  <a:tcPr marT="91425" marB="91425" marR="91425" marL="91425">
                    <a:lnL cap="flat" cmpd="sng" w="9525">
                      <a:solidFill>
                        <a:srgbClr val="2D3B45"/>
                      </a:solidFill>
                      <a:prstDash val="solid"/>
                      <a:round/>
                      <a:headEnd len="sm" w="sm" type="none"/>
                      <a:tailEnd len="sm" w="sm" type="none"/>
                    </a:lnL>
                    <a:lnR cap="flat" cmpd="sng" w="9525">
                      <a:solidFill>
                        <a:srgbClr val="2D3B45"/>
                      </a:solidFill>
                      <a:prstDash val="solid"/>
                      <a:round/>
                      <a:headEnd len="sm" w="sm" type="none"/>
                      <a:tailEnd len="sm" w="sm" type="none"/>
                    </a:lnR>
                    <a:lnT cap="flat" cmpd="sng" w="9525">
                      <a:solidFill>
                        <a:srgbClr val="2D3B45"/>
                      </a:solidFill>
                      <a:prstDash val="solid"/>
                      <a:round/>
                      <a:headEnd len="sm" w="sm" type="none"/>
                      <a:tailEnd len="sm" w="sm" type="none"/>
                    </a:lnT>
                    <a:lnB cap="flat" cmpd="sng" w="9525">
                      <a:solidFill>
                        <a:srgbClr val="2D3B45"/>
                      </a:solidFill>
                      <a:prstDash val="solid"/>
                      <a:round/>
                      <a:headEnd len="sm" w="sm" type="none"/>
                      <a:tailEnd len="sm" w="sm" type="none"/>
                    </a:lnB>
                  </a:tcPr>
                </a:tc>
                <a:tc hMerge="1"/>
              </a:tr>
              <a:tr h="1513300">
                <a:tc>
                  <a:txBody>
                    <a:bodyPr/>
                    <a:lstStyle/>
                    <a:p>
                      <a:pPr indent="0" lvl="0" marL="0" rtl="0" algn="l">
                        <a:spcBef>
                          <a:spcPts val="0"/>
                        </a:spcBef>
                        <a:spcAft>
                          <a:spcPts val="0"/>
                        </a:spcAft>
                        <a:buNone/>
                      </a:pPr>
                      <a:r>
                        <a:rPr b="1" lang="en" sz="1200">
                          <a:latin typeface="Nunito"/>
                          <a:ea typeface="Nunito"/>
                          <a:cs typeface="Nunito"/>
                          <a:sym typeface="Nunito"/>
                        </a:rPr>
                        <a:t>Methods/Applications:</a:t>
                      </a:r>
                      <a:endParaRPr sz="1200">
                        <a:latin typeface="Nunito"/>
                        <a:ea typeface="Nunito"/>
                        <a:cs typeface="Nunito"/>
                        <a:sym typeface="Nunito"/>
                      </a:endParaRPr>
                    </a:p>
                    <a:p>
                      <a:pPr indent="0" lvl="0" marL="0" rtl="0" algn="l">
                        <a:spcBef>
                          <a:spcPts val="0"/>
                        </a:spcBef>
                        <a:spcAft>
                          <a:spcPts val="0"/>
                        </a:spcAft>
                        <a:buNone/>
                      </a:pPr>
                      <a:r>
                        <a:rPr lang="en" sz="1200">
                          <a:latin typeface="Nunito"/>
                          <a:ea typeface="Nunito"/>
                          <a:cs typeface="Nunito"/>
                          <a:sym typeface="Nunito"/>
                        </a:rPr>
                        <a:t>changeState()</a:t>
                      </a:r>
                      <a:endParaRPr sz="1200">
                        <a:latin typeface="Nunito"/>
                        <a:ea typeface="Nunito"/>
                        <a:cs typeface="Nunito"/>
                        <a:sym typeface="Nunito"/>
                      </a:endParaRPr>
                    </a:p>
                    <a:p>
                      <a:pPr indent="0" lvl="0" marL="0" rtl="0" algn="l">
                        <a:spcBef>
                          <a:spcPts val="0"/>
                        </a:spcBef>
                        <a:spcAft>
                          <a:spcPts val="0"/>
                        </a:spcAft>
                        <a:buNone/>
                      </a:pPr>
                      <a:r>
                        <a:t/>
                      </a:r>
                      <a:endParaRPr sz="1200">
                        <a:latin typeface="Nunito"/>
                        <a:ea typeface="Nunito"/>
                        <a:cs typeface="Nunito"/>
                        <a:sym typeface="Nunito"/>
                      </a:endParaRPr>
                    </a:p>
                  </a:txBody>
                  <a:tcPr marT="91425" marB="91425" marR="91425" marL="91425">
                    <a:lnL cap="flat" cmpd="sng" w="9525">
                      <a:solidFill>
                        <a:srgbClr val="2D3B45"/>
                      </a:solidFill>
                      <a:prstDash val="solid"/>
                      <a:round/>
                      <a:headEnd len="sm" w="sm" type="none"/>
                      <a:tailEnd len="sm" w="sm" type="none"/>
                    </a:lnL>
                    <a:lnR cap="flat" cmpd="sng" w="9525">
                      <a:solidFill>
                        <a:srgbClr val="2D3B45"/>
                      </a:solidFill>
                      <a:prstDash val="solid"/>
                      <a:round/>
                      <a:headEnd len="sm" w="sm" type="none"/>
                      <a:tailEnd len="sm" w="sm" type="none"/>
                    </a:lnR>
                    <a:lnT cap="flat" cmpd="sng" w="9525">
                      <a:solidFill>
                        <a:srgbClr val="2D3B45"/>
                      </a:solidFill>
                      <a:prstDash val="solid"/>
                      <a:round/>
                      <a:headEnd len="sm" w="sm" type="none"/>
                      <a:tailEnd len="sm" w="sm" type="none"/>
                    </a:lnT>
                    <a:lnB cap="flat" cmpd="sng" w="9525">
                      <a:solidFill>
                        <a:srgbClr val="2D3B45"/>
                      </a:solidFill>
                      <a:prstDash val="solid"/>
                      <a:round/>
                      <a:headEnd len="sm" w="sm" type="none"/>
                      <a:tailEnd len="sm" w="sm" type="none"/>
                    </a:lnB>
                  </a:tcPr>
                </a:tc>
                <a:tc>
                  <a:txBody>
                    <a:bodyPr/>
                    <a:lstStyle/>
                    <a:p>
                      <a:pPr indent="0" lvl="0" marL="0" rtl="0" algn="l">
                        <a:spcBef>
                          <a:spcPts val="0"/>
                        </a:spcBef>
                        <a:spcAft>
                          <a:spcPts val="0"/>
                        </a:spcAft>
                        <a:buNone/>
                      </a:pPr>
                      <a:r>
                        <a:rPr b="1" lang="en" sz="1200">
                          <a:latin typeface="Nunito"/>
                          <a:ea typeface="Nunito"/>
                          <a:cs typeface="Nunito"/>
                          <a:sym typeface="Nunito"/>
                        </a:rPr>
                        <a:t>Collaborator:</a:t>
                      </a:r>
                      <a:endParaRPr b="1" sz="1200">
                        <a:latin typeface="Nunito"/>
                        <a:ea typeface="Nunito"/>
                        <a:cs typeface="Nunito"/>
                        <a:sym typeface="Nunito"/>
                      </a:endParaRPr>
                    </a:p>
                    <a:p>
                      <a:pPr indent="0" lvl="0" marL="0" rtl="0" algn="l">
                        <a:spcBef>
                          <a:spcPts val="0"/>
                        </a:spcBef>
                        <a:spcAft>
                          <a:spcPts val="0"/>
                        </a:spcAft>
                        <a:buNone/>
                      </a:pPr>
                      <a:r>
                        <a:rPr lang="en" sz="1200">
                          <a:latin typeface="Nunito"/>
                          <a:ea typeface="Nunito"/>
                          <a:cs typeface="Nunito"/>
                          <a:sym typeface="Nunito"/>
                        </a:rPr>
                        <a:t>AppState</a:t>
                      </a:r>
                      <a:endParaRPr sz="1200">
                        <a:latin typeface="Nunito"/>
                        <a:ea typeface="Nunito"/>
                        <a:cs typeface="Nunito"/>
                        <a:sym typeface="Nunito"/>
                      </a:endParaRPr>
                    </a:p>
                  </a:txBody>
                  <a:tcPr marT="91425" marB="91425" marR="91425" marL="91425">
                    <a:lnL cap="flat" cmpd="sng" w="9525">
                      <a:solidFill>
                        <a:srgbClr val="2D3B45"/>
                      </a:solidFill>
                      <a:prstDash val="solid"/>
                      <a:round/>
                      <a:headEnd len="sm" w="sm" type="none"/>
                      <a:tailEnd len="sm" w="sm" type="none"/>
                    </a:lnL>
                    <a:lnR cap="flat" cmpd="sng" w="9525">
                      <a:solidFill>
                        <a:srgbClr val="2D3B45"/>
                      </a:solidFill>
                      <a:prstDash val="solid"/>
                      <a:round/>
                      <a:headEnd len="sm" w="sm" type="none"/>
                      <a:tailEnd len="sm" w="sm" type="none"/>
                    </a:lnR>
                    <a:lnT cap="flat" cmpd="sng" w="9525">
                      <a:solidFill>
                        <a:srgbClr val="2D3B45"/>
                      </a:solidFill>
                      <a:prstDash val="solid"/>
                      <a:round/>
                      <a:headEnd len="sm" w="sm" type="none"/>
                      <a:tailEnd len="sm" w="sm" type="none"/>
                    </a:lnT>
                    <a:lnB cap="flat" cmpd="sng" w="9525">
                      <a:solidFill>
                        <a:srgbClr val="2D3B45"/>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264075" y="206900"/>
            <a:ext cx="51843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500"/>
              </a:spcBef>
              <a:spcAft>
                <a:spcPts val="500"/>
              </a:spcAft>
              <a:buSzPts val="990"/>
              <a:buNone/>
            </a:pPr>
            <a:r>
              <a:rPr lang="en" sz="2200" u="sng">
                <a:solidFill>
                  <a:srgbClr val="2D3B45"/>
                </a:solidFill>
                <a:latin typeface="Nunito"/>
                <a:ea typeface="Nunito"/>
                <a:cs typeface="Nunito"/>
                <a:sym typeface="Nunito"/>
              </a:rPr>
              <a:t>Specification and potential extensions</a:t>
            </a:r>
            <a:endParaRPr sz="2200" u="sng">
              <a:solidFill>
                <a:srgbClr val="2D3B45"/>
              </a:solidFill>
              <a:latin typeface="Nunito"/>
              <a:ea typeface="Nunito"/>
              <a:cs typeface="Nunito"/>
              <a:sym typeface="Nunito"/>
            </a:endParaRPr>
          </a:p>
        </p:txBody>
      </p:sp>
      <p:sp>
        <p:nvSpPr>
          <p:cNvPr id="61" name="Google Shape;61;p14"/>
          <p:cNvSpPr txBox="1"/>
          <p:nvPr>
            <p:ph idx="1" type="body"/>
          </p:nvPr>
        </p:nvSpPr>
        <p:spPr>
          <a:xfrm>
            <a:off x="159300" y="590100"/>
            <a:ext cx="6098700" cy="1005600"/>
          </a:xfrm>
          <a:prstGeom prst="rect">
            <a:avLst/>
          </a:prstGeom>
        </p:spPr>
        <p:txBody>
          <a:bodyPr anchorCtr="0" anchor="t" bIns="91425" lIns="91425" spcFirstLastPara="1" rIns="91425" wrap="square" tIns="91425">
            <a:normAutofit/>
          </a:bodyPr>
          <a:lstStyle/>
          <a:p>
            <a:pPr indent="-184150" lvl="0" marL="228600" rtl="0" algn="l">
              <a:spcBef>
                <a:spcPts val="0"/>
              </a:spcBef>
              <a:spcAft>
                <a:spcPts val="0"/>
              </a:spcAft>
              <a:buClr>
                <a:srgbClr val="2D3B45"/>
              </a:buClr>
              <a:buSzPts val="1100"/>
              <a:buFont typeface="Nunito"/>
              <a:buChar char="●"/>
            </a:pPr>
            <a:r>
              <a:rPr b="1" lang="en" sz="1100">
                <a:solidFill>
                  <a:srgbClr val="2D3B45"/>
                </a:solidFill>
                <a:latin typeface="Nunito"/>
                <a:ea typeface="Nunito"/>
                <a:cs typeface="Nunito"/>
                <a:sym typeface="Nunito"/>
              </a:rPr>
              <a:t>Entity classes:</a:t>
            </a:r>
            <a:r>
              <a:rPr lang="en" sz="1100">
                <a:solidFill>
                  <a:srgbClr val="2D3B45"/>
                </a:solidFill>
                <a:latin typeface="Nunito"/>
                <a:ea typeface="Nunito"/>
                <a:cs typeface="Nunito"/>
                <a:sym typeface="Nunito"/>
              </a:rPr>
              <a:t> Playlist, User, Song</a:t>
            </a:r>
            <a:endParaRPr sz="1100">
              <a:solidFill>
                <a:srgbClr val="2D3B45"/>
              </a:solidFill>
              <a:latin typeface="Nunito"/>
              <a:ea typeface="Nunito"/>
              <a:cs typeface="Nunito"/>
              <a:sym typeface="Nunito"/>
            </a:endParaRPr>
          </a:p>
          <a:p>
            <a:pPr indent="-184150" lvl="0" marL="228600" rtl="0" algn="l">
              <a:spcBef>
                <a:spcPts val="0"/>
              </a:spcBef>
              <a:spcAft>
                <a:spcPts val="0"/>
              </a:spcAft>
              <a:buClr>
                <a:srgbClr val="2D3B45"/>
              </a:buClr>
              <a:buSzPts val="1100"/>
              <a:buFont typeface="Nunito"/>
              <a:buChar char="●"/>
            </a:pPr>
            <a:r>
              <a:rPr b="1" lang="en" sz="1100">
                <a:solidFill>
                  <a:srgbClr val="2D3B45"/>
                </a:solidFill>
                <a:latin typeface="Nunito"/>
                <a:ea typeface="Nunito"/>
                <a:cs typeface="Nunito"/>
                <a:sym typeface="Nunito"/>
              </a:rPr>
              <a:t>Use case classes: </a:t>
            </a:r>
            <a:r>
              <a:rPr lang="en" sz="1100">
                <a:solidFill>
                  <a:srgbClr val="2D3B45"/>
                </a:solidFill>
                <a:latin typeface="Nunito"/>
                <a:ea typeface="Nunito"/>
                <a:cs typeface="Nunito"/>
                <a:sym typeface="Nunito"/>
              </a:rPr>
              <a:t>UserManager, PlaylistManager, PlaylistGenerator</a:t>
            </a:r>
            <a:endParaRPr sz="1100">
              <a:solidFill>
                <a:srgbClr val="2D3B45"/>
              </a:solidFill>
              <a:latin typeface="Nunito"/>
              <a:ea typeface="Nunito"/>
              <a:cs typeface="Nunito"/>
              <a:sym typeface="Nunito"/>
            </a:endParaRPr>
          </a:p>
          <a:p>
            <a:pPr indent="-184150" lvl="0" marL="228600" rtl="0" algn="l">
              <a:spcBef>
                <a:spcPts val="0"/>
              </a:spcBef>
              <a:spcAft>
                <a:spcPts val="0"/>
              </a:spcAft>
              <a:buClr>
                <a:srgbClr val="2D3B45"/>
              </a:buClr>
              <a:buSzPts val="1100"/>
              <a:buFont typeface="Nunito"/>
              <a:buChar char="●"/>
            </a:pPr>
            <a:r>
              <a:rPr b="1" lang="en" sz="1100">
                <a:solidFill>
                  <a:srgbClr val="2D3B45"/>
                </a:solidFill>
                <a:latin typeface="Nunito"/>
                <a:ea typeface="Nunito"/>
                <a:cs typeface="Nunito"/>
                <a:sym typeface="Nunito"/>
              </a:rPr>
              <a:t>Controller: </a:t>
            </a:r>
            <a:r>
              <a:rPr lang="en" sz="1100">
                <a:solidFill>
                  <a:srgbClr val="2D3B45"/>
                </a:solidFill>
                <a:latin typeface="Nunito"/>
                <a:ea typeface="Nunito"/>
                <a:cs typeface="Nunito"/>
                <a:sym typeface="Nunito"/>
              </a:rPr>
              <a:t>ProcessUserInput</a:t>
            </a:r>
            <a:endParaRPr sz="1100">
              <a:solidFill>
                <a:srgbClr val="2D3B45"/>
              </a:solidFill>
              <a:latin typeface="Nunito"/>
              <a:ea typeface="Nunito"/>
              <a:cs typeface="Nunito"/>
              <a:sym typeface="Nunito"/>
            </a:endParaRPr>
          </a:p>
          <a:p>
            <a:pPr indent="-184150" lvl="0" marL="228600" rtl="0" algn="l">
              <a:spcBef>
                <a:spcPts val="0"/>
              </a:spcBef>
              <a:spcAft>
                <a:spcPts val="0"/>
              </a:spcAft>
              <a:buClr>
                <a:srgbClr val="2D3B45"/>
              </a:buClr>
              <a:buSzPts val="1100"/>
              <a:buFont typeface="Nunito"/>
              <a:buChar char="●"/>
            </a:pPr>
            <a:r>
              <a:rPr lang="en" sz="1100">
                <a:solidFill>
                  <a:srgbClr val="2D3B45"/>
                </a:solidFill>
                <a:latin typeface="Nunito"/>
                <a:ea typeface="Nunito"/>
                <a:cs typeface="Nunito"/>
                <a:sym typeface="Nunito"/>
              </a:rPr>
              <a:t>and at least a basic command line interface.</a:t>
            </a:r>
            <a:endParaRPr b="1" sz="1100">
              <a:solidFill>
                <a:srgbClr val="2D3B45"/>
              </a:solidFill>
              <a:latin typeface="Lato"/>
              <a:ea typeface="Lato"/>
              <a:cs typeface="Lato"/>
              <a:sym typeface="Lato"/>
            </a:endParaRPr>
          </a:p>
        </p:txBody>
      </p:sp>
      <p:sp>
        <p:nvSpPr>
          <p:cNvPr id="62" name="Google Shape;62;p14"/>
          <p:cNvSpPr txBox="1"/>
          <p:nvPr/>
        </p:nvSpPr>
        <p:spPr>
          <a:xfrm>
            <a:off x="159300" y="1595700"/>
            <a:ext cx="6203400" cy="334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900"/>
              </a:spcBef>
              <a:spcAft>
                <a:spcPts val="0"/>
              </a:spcAft>
              <a:buNone/>
            </a:pPr>
            <a:r>
              <a:rPr lang="en" sz="1100">
                <a:solidFill>
                  <a:srgbClr val="2D3B45"/>
                </a:solidFill>
                <a:latin typeface="Lato"/>
                <a:ea typeface="Lato"/>
                <a:cs typeface="Lato"/>
                <a:sym typeface="Lato"/>
              </a:rPr>
              <a:t>Spotify allows the functionality to create ordered playlists to sort and save songs which are then shareable with other users. This then led to people creating playlists where the title of each song creates a sentence.</a:t>
            </a:r>
            <a:endParaRPr sz="1100">
              <a:solidFill>
                <a:srgbClr val="2D3B45"/>
              </a:solidFill>
              <a:latin typeface="Lato"/>
              <a:ea typeface="Lato"/>
              <a:cs typeface="Lato"/>
              <a:sym typeface="Lato"/>
            </a:endParaRPr>
          </a:p>
          <a:p>
            <a:pPr indent="0" lvl="0" marL="0" rtl="0" algn="l">
              <a:lnSpc>
                <a:spcPct val="115000"/>
              </a:lnSpc>
              <a:spcBef>
                <a:spcPts val="900"/>
              </a:spcBef>
              <a:spcAft>
                <a:spcPts val="0"/>
              </a:spcAft>
              <a:buClr>
                <a:schemeClr val="dk1"/>
              </a:buClr>
              <a:buSzPts val="1100"/>
              <a:buFont typeface="Arial"/>
              <a:buNone/>
            </a:pPr>
            <a:r>
              <a:rPr lang="en" sz="1100">
                <a:solidFill>
                  <a:srgbClr val="2D3B45"/>
                </a:solidFill>
                <a:latin typeface="Lato"/>
                <a:ea typeface="Lato"/>
                <a:cs typeface="Lato"/>
                <a:sym typeface="Lato"/>
              </a:rPr>
              <a:t>Our program will generate a playlist (group of songs) based on a string input by the user. </a:t>
            </a:r>
            <a:r>
              <a:rPr lang="en" sz="1100">
                <a:solidFill>
                  <a:srgbClr val="2D3B45"/>
                </a:solidFill>
                <a:latin typeface="Lato"/>
                <a:ea typeface="Lato"/>
                <a:cs typeface="Lato"/>
                <a:sym typeface="Lato"/>
              </a:rPr>
              <a:t>These then get assigned to the  user’s account and the user can also edit the contents of the playlists. </a:t>
            </a:r>
            <a:endParaRPr sz="1100">
              <a:solidFill>
                <a:srgbClr val="2D3B45"/>
              </a:solidFill>
              <a:latin typeface="Lato"/>
              <a:ea typeface="Lato"/>
              <a:cs typeface="Lato"/>
              <a:sym typeface="Lato"/>
            </a:endParaRPr>
          </a:p>
          <a:p>
            <a:pPr indent="0" lvl="0" marL="0" rtl="0" algn="l">
              <a:lnSpc>
                <a:spcPct val="115000"/>
              </a:lnSpc>
              <a:spcBef>
                <a:spcPts val="900"/>
              </a:spcBef>
              <a:spcAft>
                <a:spcPts val="0"/>
              </a:spcAft>
              <a:buClr>
                <a:schemeClr val="dk1"/>
              </a:buClr>
              <a:buSzPts val="1100"/>
              <a:buFont typeface="Arial"/>
              <a:buNone/>
            </a:pPr>
            <a:r>
              <a:rPr b="1" lang="en" sz="1100">
                <a:solidFill>
                  <a:srgbClr val="2D3B45"/>
                </a:solidFill>
                <a:latin typeface="Lato"/>
                <a:ea typeface="Lato"/>
                <a:cs typeface="Lato"/>
                <a:sym typeface="Lato"/>
              </a:rPr>
              <a:t>Potential extensions:</a:t>
            </a:r>
            <a:endParaRPr b="1" sz="1100">
              <a:solidFill>
                <a:srgbClr val="2D3B45"/>
              </a:solidFill>
              <a:latin typeface="Lato"/>
              <a:ea typeface="Lato"/>
              <a:cs typeface="Lato"/>
              <a:sym typeface="Lato"/>
            </a:endParaRPr>
          </a:p>
          <a:p>
            <a:pPr indent="-184150" lvl="0" marL="228600" rtl="0" algn="l">
              <a:lnSpc>
                <a:spcPct val="100000"/>
              </a:lnSpc>
              <a:spcBef>
                <a:spcPts val="900"/>
              </a:spcBef>
              <a:spcAft>
                <a:spcPts val="0"/>
              </a:spcAft>
              <a:buClr>
                <a:srgbClr val="2D3B45"/>
              </a:buClr>
              <a:buSzPts val="1100"/>
              <a:buFont typeface="Lato"/>
              <a:buChar char="●"/>
            </a:pPr>
            <a:r>
              <a:rPr lang="en" sz="1100">
                <a:solidFill>
                  <a:srgbClr val="2D3B45"/>
                </a:solidFill>
                <a:latin typeface="Lato"/>
                <a:ea typeface="Lato"/>
                <a:cs typeface="Lato"/>
                <a:sym typeface="Lato"/>
              </a:rPr>
              <a:t>Social functionality</a:t>
            </a:r>
            <a:endParaRPr sz="1100">
              <a:solidFill>
                <a:srgbClr val="2D3B45"/>
              </a:solidFill>
              <a:latin typeface="Lato"/>
              <a:ea typeface="Lato"/>
              <a:cs typeface="Lato"/>
              <a:sym typeface="Lato"/>
            </a:endParaRPr>
          </a:p>
          <a:p>
            <a:pPr indent="-298450" lvl="1" marL="914400" rtl="0" algn="l">
              <a:lnSpc>
                <a:spcPct val="100000"/>
              </a:lnSpc>
              <a:spcBef>
                <a:spcPts val="0"/>
              </a:spcBef>
              <a:spcAft>
                <a:spcPts val="0"/>
              </a:spcAft>
              <a:buClr>
                <a:srgbClr val="2D3B45"/>
              </a:buClr>
              <a:buSzPts val="1100"/>
              <a:buFont typeface="Lato"/>
              <a:buChar char="○"/>
            </a:pPr>
            <a:r>
              <a:rPr lang="en" sz="1100">
                <a:solidFill>
                  <a:srgbClr val="2D3B45"/>
                </a:solidFill>
                <a:latin typeface="Lato"/>
                <a:ea typeface="Lato"/>
                <a:cs typeface="Lato"/>
                <a:sym typeface="Lato"/>
              </a:rPr>
              <a:t>Share, merge and compare playlists</a:t>
            </a:r>
            <a:endParaRPr sz="1100">
              <a:solidFill>
                <a:srgbClr val="2D3B45"/>
              </a:solidFill>
              <a:latin typeface="Lato"/>
              <a:ea typeface="Lato"/>
              <a:cs typeface="Lato"/>
              <a:sym typeface="Lato"/>
            </a:endParaRPr>
          </a:p>
          <a:p>
            <a:pPr indent="-184150" lvl="0" marL="228600" rtl="0" algn="l">
              <a:lnSpc>
                <a:spcPct val="100000"/>
              </a:lnSpc>
              <a:spcBef>
                <a:spcPts val="0"/>
              </a:spcBef>
              <a:spcAft>
                <a:spcPts val="0"/>
              </a:spcAft>
              <a:buClr>
                <a:srgbClr val="2D3B45"/>
              </a:buClr>
              <a:buSzPts val="1100"/>
              <a:buFont typeface="Lato"/>
              <a:buChar char="●"/>
            </a:pPr>
            <a:r>
              <a:rPr lang="en" sz="1100">
                <a:solidFill>
                  <a:srgbClr val="2D3B45"/>
                </a:solidFill>
                <a:latin typeface="Lato"/>
                <a:ea typeface="Lato"/>
                <a:cs typeface="Lato"/>
                <a:sym typeface="Lato"/>
              </a:rPr>
              <a:t>Use web sockets to allow multiple users to write a sentence at the same time! </a:t>
            </a:r>
            <a:endParaRPr sz="1100">
              <a:solidFill>
                <a:srgbClr val="2D3B45"/>
              </a:solidFill>
              <a:latin typeface="Lato"/>
              <a:ea typeface="Lato"/>
              <a:cs typeface="Lato"/>
              <a:sym typeface="Lato"/>
            </a:endParaRPr>
          </a:p>
          <a:p>
            <a:pPr indent="-184150" lvl="0" marL="228600" rtl="0" algn="l">
              <a:lnSpc>
                <a:spcPct val="100000"/>
              </a:lnSpc>
              <a:spcBef>
                <a:spcPts val="0"/>
              </a:spcBef>
              <a:spcAft>
                <a:spcPts val="0"/>
              </a:spcAft>
              <a:buClr>
                <a:srgbClr val="2D3B45"/>
              </a:buClr>
              <a:buSzPts val="1100"/>
              <a:buFont typeface="Lato"/>
              <a:buChar char="●"/>
            </a:pPr>
            <a:r>
              <a:rPr lang="en" sz="1100">
                <a:solidFill>
                  <a:srgbClr val="2D3B45"/>
                </a:solidFill>
                <a:latin typeface="Lato"/>
                <a:ea typeface="Lato"/>
                <a:cs typeface="Lato"/>
                <a:sym typeface="Lato"/>
              </a:rPr>
              <a:t>sortByGenre </a:t>
            </a:r>
            <a:endParaRPr sz="1100">
              <a:solidFill>
                <a:srgbClr val="2D3B45"/>
              </a:solidFill>
              <a:latin typeface="Lato"/>
              <a:ea typeface="Lato"/>
              <a:cs typeface="Lato"/>
              <a:sym typeface="Lato"/>
            </a:endParaRPr>
          </a:p>
          <a:p>
            <a:pPr indent="-184150" lvl="0" marL="228600" rtl="0" algn="l">
              <a:lnSpc>
                <a:spcPct val="100000"/>
              </a:lnSpc>
              <a:spcBef>
                <a:spcPts val="0"/>
              </a:spcBef>
              <a:spcAft>
                <a:spcPts val="0"/>
              </a:spcAft>
              <a:buClr>
                <a:srgbClr val="2D3B45"/>
              </a:buClr>
              <a:buSzPts val="1100"/>
              <a:buFont typeface="Lato"/>
              <a:buChar char="●"/>
            </a:pPr>
            <a:r>
              <a:rPr lang="en" sz="1100">
                <a:solidFill>
                  <a:srgbClr val="2D3B45"/>
                </a:solidFill>
                <a:latin typeface="Lato"/>
                <a:ea typeface="Lato"/>
                <a:cs typeface="Lato"/>
                <a:sym typeface="Lato"/>
              </a:rPr>
              <a:t>Integrating with spotify's playlist functions (title, description, image, etc.)</a:t>
            </a:r>
            <a:endParaRPr sz="1100">
              <a:solidFill>
                <a:srgbClr val="2D3B45"/>
              </a:solidFill>
              <a:latin typeface="Lato"/>
              <a:ea typeface="Lato"/>
              <a:cs typeface="Lato"/>
              <a:sym typeface="Lato"/>
            </a:endParaRPr>
          </a:p>
          <a:p>
            <a:pPr indent="-184150" lvl="0" marL="228600" rtl="0" algn="l">
              <a:lnSpc>
                <a:spcPct val="100000"/>
              </a:lnSpc>
              <a:spcBef>
                <a:spcPts val="0"/>
              </a:spcBef>
              <a:spcAft>
                <a:spcPts val="0"/>
              </a:spcAft>
              <a:buClr>
                <a:srgbClr val="2D3B45"/>
              </a:buClr>
              <a:buSzPts val="1100"/>
              <a:buFont typeface="Lato"/>
              <a:buChar char="●"/>
            </a:pPr>
            <a:r>
              <a:rPr lang="en" sz="1100">
                <a:solidFill>
                  <a:srgbClr val="2D3B45"/>
                </a:solidFill>
                <a:latin typeface="Lato"/>
                <a:ea typeface="Lato"/>
                <a:cs typeface="Lato"/>
                <a:sym typeface="Lato"/>
              </a:rPr>
              <a:t>...</a:t>
            </a:r>
            <a:endParaRPr sz="1100">
              <a:solidFill>
                <a:srgbClr val="2D3B45"/>
              </a:solidFill>
              <a:latin typeface="Lato"/>
              <a:ea typeface="Lato"/>
              <a:cs typeface="Lato"/>
              <a:sym typeface="Lato"/>
            </a:endParaRPr>
          </a:p>
          <a:p>
            <a:pPr indent="0" lvl="0" marL="0" rtl="0" algn="l">
              <a:lnSpc>
                <a:spcPct val="115000"/>
              </a:lnSpc>
              <a:spcBef>
                <a:spcPts val="900"/>
              </a:spcBef>
              <a:spcAft>
                <a:spcPts val="0"/>
              </a:spcAft>
              <a:buClr>
                <a:schemeClr val="dk1"/>
              </a:buClr>
              <a:buSzPts val="1100"/>
              <a:buFont typeface="Arial"/>
              <a:buNone/>
            </a:pPr>
            <a:r>
              <a:t/>
            </a:r>
            <a:endParaRPr sz="1100">
              <a:solidFill>
                <a:srgbClr val="2D3B45"/>
              </a:solidFill>
              <a:latin typeface="Lato"/>
              <a:ea typeface="Lato"/>
              <a:cs typeface="Lato"/>
              <a:sym typeface="Lato"/>
            </a:endParaRPr>
          </a:p>
          <a:p>
            <a:pPr indent="0" lvl="0" marL="0" rtl="0" algn="l">
              <a:spcBef>
                <a:spcPts val="900"/>
              </a:spcBef>
              <a:spcAft>
                <a:spcPts val="0"/>
              </a:spcAft>
              <a:buNone/>
            </a:pPr>
            <a:r>
              <a:t/>
            </a:r>
            <a:endParaRPr sz="1300"/>
          </a:p>
        </p:txBody>
      </p:sp>
      <p:pic>
        <p:nvPicPr>
          <p:cNvPr descr="Spotify Playlist Messages | Know Your Meme" id="63" name="Google Shape;63;p14"/>
          <p:cNvPicPr preferRelativeResize="0"/>
          <p:nvPr/>
        </p:nvPicPr>
        <p:blipFill>
          <a:blip r:embed="rId3">
            <a:alphaModFix/>
          </a:blip>
          <a:stretch>
            <a:fillRect/>
          </a:stretch>
        </p:blipFill>
        <p:spPr>
          <a:xfrm>
            <a:off x="6469600" y="357188"/>
            <a:ext cx="2493425" cy="4429125"/>
          </a:xfrm>
          <a:prstGeom prst="rect">
            <a:avLst/>
          </a:prstGeom>
          <a:noFill/>
          <a:ln>
            <a:noFill/>
          </a:ln>
        </p:spPr>
      </p:pic>
      <p:cxnSp>
        <p:nvCxnSpPr>
          <p:cNvPr id="64" name="Google Shape;64;p14"/>
          <p:cNvCxnSpPr/>
          <p:nvPr/>
        </p:nvCxnSpPr>
        <p:spPr>
          <a:xfrm>
            <a:off x="322575" y="1595700"/>
            <a:ext cx="5981700" cy="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3021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u="sng">
                <a:latin typeface="Nunito"/>
                <a:ea typeface="Nunito"/>
                <a:cs typeface="Nunito"/>
                <a:sym typeface="Nunito"/>
              </a:rPr>
              <a:t>Specification Continued</a:t>
            </a:r>
            <a:endParaRPr sz="2200" u="sng">
              <a:latin typeface="Nunito"/>
              <a:ea typeface="Nunito"/>
              <a:cs typeface="Nunito"/>
              <a:sym typeface="Nunito"/>
            </a:endParaRPr>
          </a:p>
        </p:txBody>
      </p:sp>
      <p:sp>
        <p:nvSpPr>
          <p:cNvPr id="70" name="Google Shape;70;p15"/>
          <p:cNvSpPr txBox="1"/>
          <p:nvPr>
            <p:ph idx="1" type="body"/>
          </p:nvPr>
        </p:nvSpPr>
        <p:spPr>
          <a:xfrm>
            <a:off x="311700" y="790525"/>
            <a:ext cx="8746500" cy="4212900"/>
          </a:xfrm>
          <a:prstGeom prst="rect">
            <a:avLst/>
          </a:prstGeom>
        </p:spPr>
        <p:txBody>
          <a:bodyPr anchorCtr="0" anchor="t" bIns="91425" lIns="91425" spcFirstLastPara="1" rIns="91425" wrap="square" tIns="91425">
            <a:normAutofit/>
          </a:bodyPr>
          <a:lstStyle/>
          <a:p>
            <a:pPr indent="-190500" lvl="0" marL="228600" rtl="0" algn="l">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Running the program starts a </a:t>
            </a:r>
            <a:r>
              <a:rPr lang="en" sz="1200">
                <a:solidFill>
                  <a:schemeClr val="dk1"/>
                </a:solidFill>
                <a:latin typeface="Nunito"/>
                <a:ea typeface="Nunito"/>
                <a:cs typeface="Nunito"/>
                <a:sym typeface="Nunito"/>
              </a:rPr>
              <a:t>text based user input environment that allows the user to input a string to interact with a menu interface</a:t>
            </a:r>
            <a:endParaRPr sz="1200">
              <a:solidFill>
                <a:schemeClr val="dk1"/>
              </a:solidFill>
              <a:latin typeface="Nunito"/>
              <a:ea typeface="Nunito"/>
              <a:cs typeface="Nunito"/>
              <a:sym typeface="Nunito"/>
            </a:endParaRPr>
          </a:p>
          <a:p>
            <a:pPr indent="-190500" lvl="0" marL="228600" rtl="0" algn="l">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While running, the program prints a menu where users choose from:</a:t>
            </a:r>
            <a:endParaRPr sz="1200">
              <a:solidFill>
                <a:schemeClr val="dk1"/>
              </a:solidFill>
              <a:latin typeface="Nunito"/>
              <a:ea typeface="Nunito"/>
              <a:cs typeface="Nunito"/>
              <a:sym typeface="Nunito"/>
            </a:endParaRPr>
          </a:p>
          <a:p>
            <a:pPr indent="-133350" lvl="1" marL="571500" rtl="0" algn="l">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Login</a:t>
            </a:r>
            <a:endParaRPr sz="1200">
              <a:solidFill>
                <a:schemeClr val="dk1"/>
              </a:solidFill>
              <a:latin typeface="Nunito"/>
              <a:ea typeface="Nunito"/>
              <a:cs typeface="Nunito"/>
              <a:sym typeface="Nunito"/>
            </a:endParaRPr>
          </a:p>
          <a:p>
            <a:pPr indent="-133350" lvl="3" marL="800100" rtl="0" algn="l">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If the user chooses to login, the program will read in the user’s username and password before checking if they match with what is stored in the database. </a:t>
            </a:r>
            <a:endParaRPr sz="1200">
              <a:solidFill>
                <a:schemeClr val="dk1"/>
              </a:solidFill>
              <a:latin typeface="Nunito"/>
              <a:ea typeface="Nunito"/>
              <a:cs typeface="Nunito"/>
              <a:sym typeface="Nunito"/>
            </a:endParaRPr>
          </a:p>
          <a:p>
            <a:pPr indent="-133350" lvl="3" marL="800100" rtl="0" algn="l">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If the username and password match with an account in the database then the user is logged in. Otherwise an error message “username or password invalid” is printed and they are prompted to try again or create a new account</a:t>
            </a:r>
            <a:endParaRPr sz="1200">
              <a:solidFill>
                <a:schemeClr val="dk1"/>
              </a:solidFill>
              <a:latin typeface="Nunito"/>
              <a:ea typeface="Nunito"/>
              <a:cs typeface="Nunito"/>
              <a:sym typeface="Nunito"/>
            </a:endParaRPr>
          </a:p>
          <a:p>
            <a:pPr indent="-133350" lvl="1" marL="571500" rtl="0" algn="l">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Create new account </a:t>
            </a:r>
            <a:endParaRPr sz="1200">
              <a:solidFill>
                <a:schemeClr val="dk1"/>
              </a:solidFill>
              <a:latin typeface="Nunito"/>
              <a:ea typeface="Nunito"/>
              <a:cs typeface="Nunito"/>
              <a:sym typeface="Nunito"/>
            </a:endParaRPr>
          </a:p>
          <a:p>
            <a:pPr indent="-133350" lvl="3" marL="800100" rtl="0" algn="l">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If the user chooses to create a new account the program takes inputs of username and password from the user. The program then creates a new user with the above information and stores the new user information on an external database. They are then automatically logged in.</a:t>
            </a:r>
            <a:endParaRPr sz="1200">
              <a:solidFill>
                <a:schemeClr val="dk1"/>
              </a:solidFill>
              <a:latin typeface="Nunito"/>
              <a:ea typeface="Nunito"/>
              <a:cs typeface="Nunito"/>
              <a:sym typeface="Nunito"/>
            </a:endParaRPr>
          </a:p>
          <a:p>
            <a:pPr indent="-190500" lvl="0" marL="228600" rtl="0" algn="l">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After logging in successfully the program prints a menu where users can choose from: </a:t>
            </a:r>
            <a:endParaRPr sz="1200">
              <a:solidFill>
                <a:schemeClr val="dk1"/>
              </a:solidFill>
              <a:latin typeface="Nunito"/>
              <a:ea typeface="Nunito"/>
              <a:cs typeface="Nunito"/>
              <a:sym typeface="Nunito"/>
            </a:endParaRPr>
          </a:p>
          <a:p>
            <a:pPr indent="-133350" lvl="1" marL="571500" rtl="0" algn="l">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Create new playlist from string</a:t>
            </a:r>
            <a:endParaRPr sz="1200">
              <a:solidFill>
                <a:schemeClr val="dk1"/>
              </a:solidFill>
              <a:latin typeface="Nunito"/>
              <a:ea typeface="Nunito"/>
              <a:cs typeface="Nunito"/>
              <a:sym typeface="Nunito"/>
            </a:endParaRPr>
          </a:p>
          <a:p>
            <a:pPr indent="-133350" lvl="1" marL="571500" rtl="0" algn="l">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Manage saved playlists</a:t>
            </a:r>
            <a:endParaRPr sz="1200">
              <a:solidFill>
                <a:schemeClr val="dk1"/>
              </a:solidFill>
              <a:latin typeface="Nunito"/>
              <a:ea typeface="Nunito"/>
              <a:cs typeface="Nunito"/>
              <a:sym typeface="Nunito"/>
            </a:endParaRPr>
          </a:p>
          <a:p>
            <a:pPr indent="-133350" lvl="1" marL="571500" rtl="0" algn="l">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Account settings </a:t>
            </a:r>
            <a:endParaRPr sz="1200">
              <a:solidFill>
                <a:schemeClr val="dk1"/>
              </a:solidFill>
              <a:latin typeface="Nunito"/>
              <a:ea typeface="Nunito"/>
              <a:cs typeface="Nunito"/>
              <a:sym typeface="Nunito"/>
            </a:endParaRPr>
          </a:p>
          <a:p>
            <a:pPr indent="-133350" lvl="1" marL="571500" rtl="0" algn="l">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Logout</a:t>
            </a:r>
            <a:endParaRPr sz="1200">
              <a:solidFill>
                <a:schemeClr val="dk1"/>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u="sng">
                <a:latin typeface="Nunito"/>
                <a:ea typeface="Nunito"/>
                <a:cs typeface="Nunito"/>
                <a:sym typeface="Nunito"/>
              </a:rPr>
              <a:t>Specification Continued 2</a:t>
            </a:r>
            <a:endParaRPr sz="2200" u="sng">
              <a:latin typeface="Nunito"/>
              <a:ea typeface="Nunito"/>
              <a:cs typeface="Nunito"/>
              <a:sym typeface="Nunito"/>
            </a:endParaRPr>
          </a:p>
        </p:txBody>
      </p:sp>
      <p:sp>
        <p:nvSpPr>
          <p:cNvPr id="76" name="Google Shape;76;p16"/>
          <p:cNvSpPr txBox="1"/>
          <p:nvPr>
            <p:ph idx="1" type="body"/>
          </p:nvPr>
        </p:nvSpPr>
        <p:spPr>
          <a:xfrm>
            <a:off x="311700" y="1017725"/>
            <a:ext cx="8520600" cy="3416400"/>
          </a:xfrm>
          <a:prstGeom prst="rect">
            <a:avLst/>
          </a:prstGeom>
        </p:spPr>
        <p:txBody>
          <a:bodyPr anchorCtr="0" anchor="t" bIns="91425" lIns="91425" spcFirstLastPara="1" rIns="91425" wrap="square" tIns="91425">
            <a:normAutofit/>
          </a:bodyPr>
          <a:lstStyle/>
          <a:p>
            <a:pPr indent="-133350" lvl="0" marL="228600" rtl="0" algn="l">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Create new playlist from string: </a:t>
            </a:r>
            <a:endParaRPr sz="1200">
              <a:solidFill>
                <a:schemeClr val="dk1"/>
              </a:solidFill>
              <a:latin typeface="Nunito"/>
              <a:ea typeface="Nunito"/>
              <a:cs typeface="Nunito"/>
              <a:sym typeface="Nunito"/>
            </a:endParaRPr>
          </a:p>
          <a:p>
            <a:pPr indent="-133350" lvl="1" marL="457200" rtl="0" algn="l">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If the user wants to create a playlist, they are prompted to enter a string of words which the program then splices in multiple different combinations to be able to find song titles for each word or group of words</a:t>
            </a:r>
            <a:endParaRPr sz="1200">
              <a:solidFill>
                <a:schemeClr val="dk1"/>
              </a:solidFill>
              <a:latin typeface="Nunito"/>
              <a:ea typeface="Nunito"/>
              <a:cs typeface="Nunito"/>
              <a:sym typeface="Nunito"/>
            </a:endParaRPr>
          </a:p>
          <a:p>
            <a:pPr indent="-133350" lvl="1" marL="457200" rtl="0" algn="l">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Once an array of song names is generated then song entities are created and added to a playlist entity which is then assigned to the user’s account</a:t>
            </a:r>
            <a:endParaRPr sz="1200">
              <a:solidFill>
                <a:schemeClr val="dk1"/>
              </a:solidFill>
              <a:latin typeface="Nunito"/>
              <a:ea typeface="Nunito"/>
              <a:cs typeface="Nunito"/>
              <a:sym typeface="Nunito"/>
            </a:endParaRPr>
          </a:p>
          <a:p>
            <a:pPr indent="-133350" lvl="0" marL="228600" rtl="0" algn="l">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Manage saved playlists</a:t>
            </a:r>
            <a:endParaRPr sz="1200">
              <a:solidFill>
                <a:schemeClr val="dk1"/>
              </a:solidFill>
              <a:latin typeface="Nunito"/>
              <a:ea typeface="Nunito"/>
              <a:cs typeface="Nunito"/>
              <a:sym typeface="Nunito"/>
            </a:endParaRPr>
          </a:p>
          <a:p>
            <a:pPr indent="-133350" lvl="1" marL="457200" rtl="0" algn="l">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Once the user has a number of saved playlist they can then edit and manage their playlists, deleting playlists they no longer want and changing the playlist name</a:t>
            </a:r>
            <a:endParaRPr sz="1200">
              <a:solidFill>
                <a:schemeClr val="dk1"/>
              </a:solidFill>
              <a:latin typeface="Nunito"/>
              <a:ea typeface="Nunito"/>
              <a:cs typeface="Nunito"/>
              <a:sym typeface="Nunito"/>
            </a:endParaRPr>
          </a:p>
          <a:p>
            <a:pPr indent="-133350" lvl="0" marL="228600" rtl="0" algn="l">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Account settings </a:t>
            </a:r>
            <a:endParaRPr sz="1200">
              <a:solidFill>
                <a:schemeClr val="dk1"/>
              </a:solidFill>
              <a:latin typeface="Nunito"/>
              <a:ea typeface="Nunito"/>
              <a:cs typeface="Nunito"/>
              <a:sym typeface="Nunito"/>
            </a:endParaRPr>
          </a:p>
          <a:p>
            <a:pPr indent="-133350" lvl="1" marL="457200" rtl="0" algn="l">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If the user chooses account settings they can change their username and password</a:t>
            </a:r>
            <a:endParaRPr sz="1200">
              <a:solidFill>
                <a:schemeClr val="dk1"/>
              </a:solidFill>
              <a:latin typeface="Nunito"/>
              <a:ea typeface="Nunito"/>
              <a:cs typeface="Nunito"/>
              <a:sym typeface="Nunito"/>
            </a:endParaRPr>
          </a:p>
          <a:p>
            <a:pPr indent="-133350" lvl="0" marL="228600" rtl="0" algn="l">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Logout</a:t>
            </a:r>
            <a:endParaRPr sz="1200">
              <a:solidFill>
                <a:schemeClr val="dk1"/>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3307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u="sng">
                <a:latin typeface="Poppins"/>
                <a:ea typeface="Poppins"/>
                <a:cs typeface="Poppins"/>
                <a:sym typeface="Poppins"/>
              </a:rPr>
              <a:t>Entity Classes</a:t>
            </a:r>
            <a:endParaRPr sz="2200" u="sng">
              <a:latin typeface="Poppins"/>
              <a:ea typeface="Poppins"/>
              <a:cs typeface="Poppins"/>
              <a:sym typeface="Poppins"/>
            </a:endParaRPr>
          </a:p>
        </p:txBody>
      </p:sp>
      <p:sp>
        <p:nvSpPr>
          <p:cNvPr id="82" name="Google Shape;82;p17"/>
          <p:cNvSpPr txBox="1"/>
          <p:nvPr>
            <p:ph idx="1" type="body"/>
          </p:nvPr>
        </p:nvSpPr>
        <p:spPr>
          <a:xfrm>
            <a:off x="311700" y="819100"/>
            <a:ext cx="8520600" cy="40170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Nunito"/>
              <a:buChar char="●"/>
            </a:pPr>
            <a:r>
              <a:rPr b="1" lang="en" sz="1200">
                <a:solidFill>
                  <a:schemeClr val="dk1"/>
                </a:solidFill>
                <a:latin typeface="Nunito"/>
                <a:ea typeface="Nunito"/>
                <a:cs typeface="Nunito"/>
                <a:sym typeface="Nunito"/>
              </a:rPr>
              <a:t>User</a:t>
            </a:r>
            <a:endParaRPr b="1" sz="1200">
              <a:solidFill>
                <a:schemeClr val="dk1"/>
              </a:solidFill>
              <a:latin typeface="Nunito"/>
              <a:ea typeface="Nunito"/>
              <a:cs typeface="Nunito"/>
              <a:sym typeface="Nunito"/>
            </a:endParaRPr>
          </a:p>
          <a:p>
            <a:pPr indent="-304800" lvl="1" marL="914400" rtl="0" algn="l">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Username </a:t>
            </a:r>
            <a:endParaRPr sz="1200">
              <a:solidFill>
                <a:schemeClr val="dk1"/>
              </a:solidFill>
              <a:latin typeface="Nunito"/>
              <a:ea typeface="Nunito"/>
              <a:cs typeface="Nunito"/>
              <a:sym typeface="Nunito"/>
            </a:endParaRPr>
          </a:p>
          <a:p>
            <a:pPr indent="-304800" lvl="1" marL="914400" rtl="0" algn="l">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Password</a:t>
            </a:r>
            <a:endParaRPr sz="1200">
              <a:solidFill>
                <a:schemeClr val="dk1"/>
              </a:solidFill>
              <a:latin typeface="Nunito"/>
              <a:ea typeface="Nunito"/>
              <a:cs typeface="Nunito"/>
              <a:sym typeface="Nunito"/>
            </a:endParaRPr>
          </a:p>
          <a:p>
            <a:pPr indent="-304800" lvl="1" marL="914400" rtl="0" algn="l">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Stores playlists </a:t>
            </a:r>
            <a:endParaRPr sz="1200">
              <a:solidFill>
                <a:schemeClr val="dk1"/>
              </a:solidFill>
              <a:latin typeface="Nunito"/>
              <a:ea typeface="Nunito"/>
              <a:cs typeface="Nunito"/>
              <a:sym typeface="Nunito"/>
            </a:endParaRPr>
          </a:p>
          <a:p>
            <a:pPr indent="-304800" lvl="1" marL="914400" rtl="0" algn="l">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(Other account details)</a:t>
            </a:r>
            <a:endParaRPr sz="1200">
              <a:solidFill>
                <a:schemeClr val="dk1"/>
              </a:solidFill>
              <a:latin typeface="Nunito"/>
              <a:ea typeface="Nunito"/>
              <a:cs typeface="Nunito"/>
              <a:sym typeface="Nunito"/>
            </a:endParaRPr>
          </a:p>
          <a:p>
            <a:pPr indent="-304800" lvl="1" marL="914400" rtl="0" algn="l">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(Friends list)</a:t>
            </a:r>
            <a:endParaRPr sz="1200">
              <a:solidFill>
                <a:schemeClr val="dk1"/>
              </a:solidFill>
              <a:latin typeface="Nunito"/>
              <a:ea typeface="Nunito"/>
              <a:cs typeface="Nunito"/>
              <a:sym typeface="Nunito"/>
            </a:endParaRPr>
          </a:p>
          <a:p>
            <a:pPr indent="-304800" lvl="1" marL="914400" rtl="0" algn="l">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(Blacklist for songs/albums/artists?)</a:t>
            </a:r>
            <a:endParaRPr sz="1200">
              <a:solidFill>
                <a:schemeClr val="dk1"/>
              </a:solidFill>
              <a:latin typeface="Nunito"/>
              <a:ea typeface="Nunito"/>
              <a:cs typeface="Nunito"/>
              <a:sym typeface="Nunito"/>
            </a:endParaRPr>
          </a:p>
          <a:p>
            <a:pPr indent="-304800" lvl="0" marL="457200" rtl="0" algn="l">
              <a:spcBef>
                <a:spcPts val="0"/>
              </a:spcBef>
              <a:spcAft>
                <a:spcPts val="0"/>
              </a:spcAft>
              <a:buClr>
                <a:schemeClr val="dk1"/>
              </a:buClr>
              <a:buSzPts val="1200"/>
              <a:buFont typeface="Nunito"/>
              <a:buChar char="●"/>
            </a:pPr>
            <a:r>
              <a:rPr b="1" lang="en" sz="1200">
                <a:solidFill>
                  <a:schemeClr val="dk1"/>
                </a:solidFill>
                <a:latin typeface="Nunito"/>
                <a:ea typeface="Nunito"/>
                <a:cs typeface="Nunito"/>
                <a:sym typeface="Nunito"/>
              </a:rPr>
              <a:t>Playlist</a:t>
            </a:r>
            <a:endParaRPr b="1" sz="1200">
              <a:solidFill>
                <a:schemeClr val="dk1"/>
              </a:solidFill>
              <a:latin typeface="Nunito"/>
              <a:ea typeface="Nunito"/>
              <a:cs typeface="Nunito"/>
              <a:sym typeface="Nunito"/>
            </a:endParaRPr>
          </a:p>
          <a:p>
            <a:pPr indent="-304800" lvl="1" marL="914400" rtl="0" algn="l">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Stores songs</a:t>
            </a:r>
            <a:endParaRPr sz="1200">
              <a:solidFill>
                <a:schemeClr val="dk1"/>
              </a:solidFill>
              <a:latin typeface="Nunito"/>
              <a:ea typeface="Nunito"/>
              <a:cs typeface="Nunito"/>
              <a:sym typeface="Nunito"/>
            </a:endParaRPr>
          </a:p>
          <a:p>
            <a:pPr indent="-304800" lvl="1" marL="914400" rtl="0" algn="l">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playlistLength → number of songs in the playlist</a:t>
            </a:r>
            <a:endParaRPr sz="1200">
              <a:solidFill>
                <a:schemeClr val="dk1"/>
              </a:solidFill>
              <a:latin typeface="Nunito"/>
              <a:ea typeface="Nunito"/>
              <a:cs typeface="Nunito"/>
              <a:sym typeface="Nunito"/>
            </a:endParaRPr>
          </a:p>
          <a:p>
            <a:pPr indent="-304800" lvl="1" marL="914400" rtl="0" algn="l">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(compareTo ? → extension with social function)</a:t>
            </a:r>
            <a:endParaRPr sz="1200">
              <a:solidFill>
                <a:schemeClr val="dk1"/>
              </a:solidFill>
              <a:latin typeface="Nunito"/>
              <a:ea typeface="Nunito"/>
              <a:cs typeface="Nunito"/>
              <a:sym typeface="Nunito"/>
            </a:endParaRPr>
          </a:p>
          <a:p>
            <a:pPr indent="-304800" lvl="0" marL="457200" rtl="0" algn="l">
              <a:spcBef>
                <a:spcPts val="0"/>
              </a:spcBef>
              <a:spcAft>
                <a:spcPts val="0"/>
              </a:spcAft>
              <a:buClr>
                <a:schemeClr val="dk1"/>
              </a:buClr>
              <a:buSzPts val="1200"/>
              <a:buFont typeface="Nunito"/>
              <a:buChar char="●"/>
            </a:pPr>
            <a:r>
              <a:rPr b="1" lang="en" sz="1200">
                <a:solidFill>
                  <a:schemeClr val="dk1"/>
                </a:solidFill>
                <a:latin typeface="Nunito"/>
                <a:ea typeface="Nunito"/>
                <a:cs typeface="Nunito"/>
                <a:sym typeface="Nunito"/>
              </a:rPr>
              <a:t>Song</a:t>
            </a:r>
            <a:endParaRPr b="1" sz="1200">
              <a:solidFill>
                <a:schemeClr val="dk1"/>
              </a:solidFill>
              <a:latin typeface="Nunito"/>
              <a:ea typeface="Nunito"/>
              <a:cs typeface="Nunito"/>
              <a:sym typeface="Nunito"/>
            </a:endParaRPr>
          </a:p>
          <a:p>
            <a:pPr indent="-304800" lvl="1" marL="914400" rtl="0" algn="l">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Name</a:t>
            </a:r>
            <a:endParaRPr sz="1200">
              <a:solidFill>
                <a:schemeClr val="dk1"/>
              </a:solidFill>
              <a:latin typeface="Nunito"/>
              <a:ea typeface="Nunito"/>
              <a:cs typeface="Nunito"/>
              <a:sym typeface="Nunito"/>
            </a:endParaRPr>
          </a:p>
          <a:p>
            <a:pPr indent="-304800" lvl="1" marL="914400" rtl="0" algn="l">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Artist </a:t>
            </a:r>
            <a:endParaRPr sz="1200">
              <a:solidFill>
                <a:schemeClr val="dk1"/>
              </a:solidFill>
              <a:latin typeface="Nunito"/>
              <a:ea typeface="Nunito"/>
              <a:cs typeface="Nunito"/>
              <a:sym typeface="Nunito"/>
            </a:endParaRPr>
          </a:p>
          <a:p>
            <a:pPr indent="-304800" lvl="1" marL="914400" rtl="0" algn="l">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(songLength)</a:t>
            </a:r>
            <a:endParaRPr sz="1200">
              <a:solidFill>
                <a:schemeClr val="dk1"/>
              </a:solidFill>
              <a:latin typeface="Nunito"/>
              <a:ea typeface="Nunito"/>
              <a:cs typeface="Nunito"/>
              <a:sym typeface="Nunito"/>
            </a:endParaRPr>
          </a:p>
          <a:p>
            <a:pPr indent="-304800" lvl="1" marL="914400" rtl="0" algn="l">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(Popularity? → we could use this to find the most popular or listened to songs with each title)</a:t>
            </a:r>
            <a:endParaRPr sz="1200">
              <a:solidFill>
                <a:schemeClr val="dk1"/>
              </a:solidFill>
              <a:latin typeface="Nunito"/>
              <a:ea typeface="Nunito"/>
              <a:cs typeface="Nunito"/>
              <a:sym typeface="Nunito"/>
            </a:endParaRPr>
          </a:p>
          <a:p>
            <a:pPr indent="-304800" lvl="1" marL="914400" rtl="0" algn="l">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(Genre?)</a:t>
            </a:r>
            <a:endParaRPr sz="1200">
              <a:solidFill>
                <a:schemeClr val="dk1"/>
              </a:solidFill>
              <a:latin typeface="Nunito"/>
              <a:ea typeface="Nunito"/>
              <a:cs typeface="Nunito"/>
              <a:sym typeface="Nunito"/>
            </a:endParaRPr>
          </a:p>
          <a:p>
            <a:pPr indent="-304800" lvl="1" marL="914400" rtl="0" algn="l">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Explicit or not → could allow users to choose whether or not explicit songs should be included</a:t>
            </a:r>
            <a:endParaRPr sz="1200">
              <a:solidFill>
                <a:schemeClr val="dk1"/>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u="sng">
                <a:latin typeface="Nunito"/>
                <a:ea typeface="Nunito"/>
                <a:cs typeface="Nunito"/>
                <a:sym typeface="Nunito"/>
              </a:rPr>
              <a:t>Use Cases </a:t>
            </a:r>
            <a:endParaRPr sz="2200" u="sng">
              <a:latin typeface="Nunito"/>
              <a:ea typeface="Nunito"/>
              <a:cs typeface="Nunito"/>
              <a:sym typeface="Nunito"/>
            </a:endParaRPr>
          </a:p>
        </p:txBody>
      </p:sp>
      <p:sp>
        <p:nvSpPr>
          <p:cNvPr id="88" name="Google Shape;88;p18"/>
          <p:cNvSpPr txBox="1"/>
          <p:nvPr>
            <p:ph idx="1" type="body"/>
          </p:nvPr>
        </p:nvSpPr>
        <p:spPr>
          <a:xfrm>
            <a:off x="311700" y="944225"/>
            <a:ext cx="85206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dk1"/>
              </a:buClr>
              <a:buSzPts val="1200"/>
              <a:buFont typeface="Nunito"/>
              <a:buChar char="●"/>
            </a:pPr>
            <a:r>
              <a:rPr b="1" lang="en" sz="1200">
                <a:solidFill>
                  <a:schemeClr val="dk1"/>
                </a:solidFill>
                <a:latin typeface="Nunito"/>
                <a:ea typeface="Nunito"/>
                <a:cs typeface="Nunito"/>
                <a:sym typeface="Nunito"/>
              </a:rPr>
              <a:t>U</a:t>
            </a:r>
            <a:r>
              <a:rPr b="1" lang="en" sz="1200">
                <a:solidFill>
                  <a:schemeClr val="dk1"/>
                </a:solidFill>
                <a:latin typeface="Nunito"/>
                <a:ea typeface="Nunito"/>
                <a:cs typeface="Nunito"/>
                <a:sym typeface="Nunito"/>
              </a:rPr>
              <a:t>ser Manager</a:t>
            </a:r>
            <a:endParaRPr b="1" sz="1200">
              <a:solidFill>
                <a:schemeClr val="dk1"/>
              </a:solidFill>
              <a:latin typeface="Nunito"/>
              <a:ea typeface="Nunito"/>
              <a:cs typeface="Nunito"/>
              <a:sym typeface="Nunito"/>
            </a:endParaRPr>
          </a:p>
          <a:p>
            <a:pPr indent="-304800" lvl="1" marL="914400" rtl="0" algn="l">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Add and delete users</a:t>
            </a:r>
            <a:endParaRPr sz="1200">
              <a:solidFill>
                <a:schemeClr val="dk1"/>
              </a:solidFill>
              <a:latin typeface="Nunito"/>
              <a:ea typeface="Nunito"/>
              <a:cs typeface="Nunito"/>
              <a:sym typeface="Nunito"/>
            </a:endParaRPr>
          </a:p>
          <a:p>
            <a:pPr indent="-304800" lvl="1" marL="914400" rtl="0" algn="l">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Get user information</a:t>
            </a:r>
            <a:endParaRPr sz="1200">
              <a:solidFill>
                <a:schemeClr val="dk1"/>
              </a:solidFill>
              <a:latin typeface="Nunito"/>
              <a:ea typeface="Nunito"/>
              <a:cs typeface="Nunito"/>
              <a:sym typeface="Nunito"/>
            </a:endParaRPr>
          </a:p>
          <a:p>
            <a:pPr indent="-304800" lvl="0" marL="457200" rtl="0" algn="l">
              <a:spcBef>
                <a:spcPts val="0"/>
              </a:spcBef>
              <a:spcAft>
                <a:spcPts val="0"/>
              </a:spcAft>
              <a:buClr>
                <a:schemeClr val="dk1"/>
              </a:buClr>
              <a:buSzPts val="1200"/>
              <a:buFont typeface="Nunito"/>
              <a:buChar char="●"/>
            </a:pPr>
            <a:r>
              <a:rPr b="1" lang="en" sz="1200">
                <a:solidFill>
                  <a:schemeClr val="dk1"/>
                </a:solidFill>
                <a:latin typeface="Nunito"/>
                <a:ea typeface="Nunito"/>
                <a:cs typeface="Nunito"/>
                <a:sym typeface="Nunito"/>
              </a:rPr>
              <a:t>P</a:t>
            </a:r>
            <a:r>
              <a:rPr b="1" lang="en" sz="1200">
                <a:solidFill>
                  <a:schemeClr val="dk1"/>
                </a:solidFill>
                <a:latin typeface="Nunito"/>
                <a:ea typeface="Nunito"/>
                <a:cs typeface="Nunito"/>
                <a:sym typeface="Nunito"/>
              </a:rPr>
              <a:t>laylist Manager</a:t>
            </a:r>
            <a:endParaRPr b="1" sz="1200">
              <a:solidFill>
                <a:schemeClr val="dk1"/>
              </a:solidFill>
              <a:latin typeface="Nunito"/>
              <a:ea typeface="Nunito"/>
              <a:cs typeface="Nunito"/>
              <a:sym typeface="Nunito"/>
            </a:endParaRPr>
          </a:p>
          <a:p>
            <a:pPr indent="-304800" lvl="1" marL="914400" rtl="0" algn="l">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Assigns the playlist to the User entity</a:t>
            </a:r>
            <a:endParaRPr sz="1200">
              <a:solidFill>
                <a:schemeClr val="dk1"/>
              </a:solidFill>
              <a:latin typeface="Nunito"/>
              <a:ea typeface="Nunito"/>
              <a:cs typeface="Nunito"/>
              <a:sym typeface="Nunito"/>
            </a:endParaRPr>
          </a:p>
          <a:p>
            <a:pPr indent="-304800" lvl="1" marL="914400" rtl="0" algn="l">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 Adding and deleting songs from the playlist</a:t>
            </a:r>
            <a:endParaRPr sz="1200">
              <a:solidFill>
                <a:schemeClr val="dk1"/>
              </a:solidFill>
              <a:latin typeface="Nunito"/>
              <a:ea typeface="Nunito"/>
              <a:cs typeface="Nunito"/>
              <a:sym typeface="Nunito"/>
            </a:endParaRPr>
          </a:p>
          <a:p>
            <a:pPr indent="-304800" lvl="0" marL="457200" rtl="0" algn="l">
              <a:spcBef>
                <a:spcPts val="0"/>
              </a:spcBef>
              <a:spcAft>
                <a:spcPts val="0"/>
              </a:spcAft>
              <a:buClr>
                <a:schemeClr val="dk1"/>
              </a:buClr>
              <a:buSzPts val="1200"/>
              <a:buFont typeface="Nunito"/>
              <a:buChar char="●"/>
            </a:pPr>
            <a:r>
              <a:rPr b="1" lang="en" sz="1200">
                <a:solidFill>
                  <a:schemeClr val="dk1"/>
                </a:solidFill>
                <a:latin typeface="Nunito"/>
                <a:ea typeface="Nunito"/>
                <a:cs typeface="Nunito"/>
                <a:sym typeface="Nunito"/>
              </a:rPr>
              <a:t>Playlist Generator </a:t>
            </a:r>
            <a:endParaRPr b="1" sz="1200">
              <a:solidFill>
                <a:schemeClr val="dk1"/>
              </a:solidFill>
              <a:latin typeface="Nunito"/>
              <a:ea typeface="Nunito"/>
              <a:cs typeface="Nunito"/>
              <a:sym typeface="Nunito"/>
            </a:endParaRPr>
          </a:p>
          <a:p>
            <a:pPr indent="-304800" lvl="1" marL="914400" rtl="0" algn="l">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Gets the user inputted string from the controller class in the correct format</a:t>
            </a:r>
            <a:endParaRPr sz="1200">
              <a:solidFill>
                <a:schemeClr val="dk1"/>
              </a:solidFill>
              <a:latin typeface="Nunito"/>
              <a:ea typeface="Nunito"/>
              <a:cs typeface="Nunito"/>
              <a:sym typeface="Nunito"/>
            </a:endParaRPr>
          </a:p>
          <a:p>
            <a:pPr indent="-304800" lvl="1" marL="914400" rtl="0" algn="l">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Saves song entities from the input string based off the songs in the database / store </a:t>
            </a:r>
            <a:endParaRPr sz="1200">
              <a:solidFill>
                <a:schemeClr val="dk1"/>
              </a:solidFill>
              <a:latin typeface="Nunito"/>
              <a:ea typeface="Nunito"/>
              <a:cs typeface="Nunito"/>
              <a:sym typeface="Nunito"/>
            </a:endParaRPr>
          </a:p>
          <a:p>
            <a:pPr indent="0" lvl="0" marL="0" rtl="0" algn="l">
              <a:spcBef>
                <a:spcPts val="1200"/>
              </a:spcBef>
              <a:spcAft>
                <a:spcPts val="0"/>
              </a:spcAft>
              <a:buNone/>
            </a:pPr>
            <a:r>
              <a:rPr lang="en" sz="1200">
                <a:solidFill>
                  <a:schemeClr val="dk1"/>
                </a:solidFill>
                <a:latin typeface="Nunito"/>
                <a:ea typeface="Nunito"/>
                <a:cs typeface="Nunito"/>
                <a:sym typeface="Nunito"/>
              </a:rPr>
              <a:t>- playlistGenerator - “generate playlist” (addSongToPlaylist, deleteSongToPlaylist)</a:t>
            </a:r>
            <a:endParaRPr sz="1200">
              <a:solidFill>
                <a:schemeClr val="dk1"/>
              </a:solidFill>
              <a:latin typeface="Nunito"/>
              <a:ea typeface="Nunito"/>
              <a:cs typeface="Nunito"/>
              <a:sym typeface="Nunito"/>
            </a:endParaRPr>
          </a:p>
          <a:p>
            <a:pPr indent="-304800" lvl="1" marL="914400" rtl="0" algn="l">
              <a:spcBef>
                <a:spcPts val="1200"/>
              </a:spcBef>
              <a:spcAft>
                <a:spcPts val="0"/>
              </a:spcAft>
              <a:buClr>
                <a:schemeClr val="dk1"/>
              </a:buClr>
              <a:buSzPts val="1200"/>
              <a:buFont typeface="Nunito"/>
              <a:buChar char="○"/>
            </a:pPr>
            <a:r>
              <a:rPr lang="en" sz="1200">
                <a:solidFill>
                  <a:schemeClr val="dk1"/>
                </a:solidFill>
                <a:latin typeface="Nunito"/>
                <a:ea typeface="Nunito"/>
                <a:cs typeface="Nunito"/>
                <a:sym typeface="Nunito"/>
              </a:rPr>
              <a:t>Inputs: array of string generated by controller, user info as a json. </a:t>
            </a:r>
            <a:endParaRPr sz="1200">
              <a:solidFill>
                <a:schemeClr val="dk1"/>
              </a:solidFill>
              <a:latin typeface="Nunito"/>
              <a:ea typeface="Nunito"/>
              <a:cs typeface="Nunito"/>
              <a:sym typeface="Nunito"/>
            </a:endParaRPr>
          </a:p>
          <a:p>
            <a:pPr indent="-304800" lvl="1" marL="914400" rtl="0" algn="l">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Primary course:</a:t>
            </a:r>
            <a:endParaRPr sz="1200">
              <a:solidFill>
                <a:schemeClr val="dk1"/>
              </a:solidFill>
              <a:latin typeface="Nunito"/>
              <a:ea typeface="Nunito"/>
              <a:cs typeface="Nunito"/>
              <a:sym typeface="Nunito"/>
            </a:endParaRPr>
          </a:p>
          <a:p>
            <a:pPr indent="-304800" lvl="0" marL="457200" rtl="0" algn="l">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Turn the strings into Songs</a:t>
            </a:r>
            <a:endParaRPr sz="1200">
              <a:solidFill>
                <a:schemeClr val="dk1"/>
              </a:solidFill>
              <a:latin typeface="Nunito"/>
              <a:ea typeface="Nunito"/>
              <a:cs typeface="Nunito"/>
              <a:sym typeface="Nunito"/>
            </a:endParaRPr>
          </a:p>
          <a:p>
            <a:pPr indent="-304800" lvl="0" marL="457200" rtl="0" algn="l">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Save playlist. </a:t>
            </a:r>
            <a:endParaRPr sz="1200">
              <a:solidFill>
                <a:schemeClr val="dk1"/>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u="sng">
                <a:latin typeface="Nunito"/>
                <a:ea typeface="Nunito"/>
                <a:cs typeface="Nunito"/>
                <a:sym typeface="Nunito"/>
              </a:rPr>
              <a:t>Scenario Walkthrough</a:t>
            </a:r>
            <a:endParaRPr sz="2200" u="sng">
              <a:latin typeface="Nunito"/>
              <a:ea typeface="Nunito"/>
              <a:cs typeface="Nunito"/>
              <a:sym typeface="Nunito"/>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Clr>
                <a:schemeClr val="dk1"/>
              </a:buClr>
              <a:buSzPct val="61861"/>
              <a:buFont typeface="Arial"/>
              <a:buNone/>
            </a:pPr>
            <a:r>
              <a:rPr lang="en" sz="1778">
                <a:solidFill>
                  <a:schemeClr val="dk1"/>
                </a:solidFill>
                <a:latin typeface="Nunito"/>
                <a:ea typeface="Nunito"/>
                <a:cs typeface="Nunito"/>
                <a:sym typeface="Nunito"/>
              </a:rPr>
              <a:t>The program runs in the </a:t>
            </a:r>
            <a:r>
              <a:rPr lang="en" sz="1778" u="sng">
                <a:solidFill>
                  <a:schemeClr val="dk1"/>
                </a:solidFill>
                <a:latin typeface="Nunito"/>
                <a:ea typeface="Nunito"/>
                <a:cs typeface="Nunito"/>
                <a:sym typeface="Nunito"/>
              </a:rPr>
              <a:t>MainApp</a:t>
            </a:r>
            <a:r>
              <a:rPr lang="en" sz="1778">
                <a:solidFill>
                  <a:schemeClr val="dk1"/>
                </a:solidFill>
                <a:latin typeface="Nunito"/>
                <a:ea typeface="Nunito"/>
                <a:cs typeface="Nunito"/>
                <a:sym typeface="Nunito"/>
              </a:rPr>
              <a:t> class </a:t>
            </a:r>
            <a:r>
              <a:rPr lang="en" sz="1778">
                <a:solidFill>
                  <a:schemeClr val="dk1"/>
                </a:solidFill>
                <a:latin typeface="Nunito"/>
                <a:ea typeface="Nunito"/>
                <a:cs typeface="Nunito"/>
                <a:sym typeface="Nunito"/>
              </a:rPr>
              <a:t>collaborating with the </a:t>
            </a:r>
            <a:r>
              <a:rPr lang="en" sz="1778" u="sng">
                <a:solidFill>
                  <a:schemeClr val="dk1"/>
                </a:solidFill>
                <a:latin typeface="Nunito"/>
                <a:ea typeface="Nunito"/>
                <a:cs typeface="Nunito"/>
                <a:sym typeface="Nunito"/>
              </a:rPr>
              <a:t>AppState</a:t>
            </a:r>
            <a:r>
              <a:rPr lang="en" sz="1778">
                <a:solidFill>
                  <a:schemeClr val="dk1"/>
                </a:solidFill>
                <a:latin typeface="Nunito"/>
                <a:ea typeface="Nunito"/>
                <a:cs typeface="Nunito"/>
                <a:sym typeface="Nunito"/>
              </a:rPr>
              <a:t> class that keeps track of how the program is running as well as the </a:t>
            </a:r>
            <a:r>
              <a:rPr lang="en" sz="1778" u="sng">
                <a:solidFill>
                  <a:schemeClr val="dk1"/>
                </a:solidFill>
                <a:latin typeface="Nunito"/>
                <a:ea typeface="Nunito"/>
                <a:cs typeface="Nunito"/>
                <a:sym typeface="Nunito"/>
              </a:rPr>
              <a:t>View</a:t>
            </a:r>
            <a:r>
              <a:rPr lang="en" sz="1778">
                <a:solidFill>
                  <a:schemeClr val="dk1"/>
                </a:solidFill>
                <a:latin typeface="Nunito"/>
                <a:ea typeface="Nunito"/>
                <a:cs typeface="Nunito"/>
                <a:sym typeface="Nunito"/>
              </a:rPr>
              <a:t> class which deals with the UI and defaults to the homescreen, where the user logs into a text based environment.</a:t>
            </a:r>
            <a:endParaRPr sz="1778">
              <a:solidFill>
                <a:schemeClr val="dk1"/>
              </a:solidFill>
              <a:latin typeface="Nunito"/>
              <a:ea typeface="Nunito"/>
              <a:cs typeface="Nunito"/>
              <a:sym typeface="Nunito"/>
            </a:endParaRPr>
          </a:p>
          <a:p>
            <a:pPr indent="0" lvl="0" marL="0" rtl="0" algn="l">
              <a:spcBef>
                <a:spcPts val="1200"/>
              </a:spcBef>
              <a:spcAft>
                <a:spcPts val="0"/>
              </a:spcAft>
              <a:buClr>
                <a:schemeClr val="dk1"/>
              </a:buClr>
              <a:buSzPct val="61861"/>
              <a:buFont typeface="Arial"/>
              <a:buNone/>
            </a:pPr>
            <a:r>
              <a:rPr lang="en" sz="1778">
                <a:solidFill>
                  <a:schemeClr val="dk1"/>
                </a:solidFill>
                <a:latin typeface="Nunito"/>
                <a:ea typeface="Nunito"/>
                <a:cs typeface="Nunito"/>
                <a:sym typeface="Nunito"/>
              </a:rPr>
              <a:t>They are prompted to either (1) create their account in which case the </a:t>
            </a:r>
            <a:r>
              <a:rPr lang="en" sz="1778" u="sng">
                <a:solidFill>
                  <a:schemeClr val="dk1"/>
                </a:solidFill>
                <a:latin typeface="Nunito"/>
                <a:ea typeface="Nunito"/>
                <a:cs typeface="Nunito"/>
                <a:sym typeface="Nunito"/>
              </a:rPr>
              <a:t>Authenticator</a:t>
            </a:r>
            <a:r>
              <a:rPr b="1" lang="en" sz="1778">
                <a:solidFill>
                  <a:schemeClr val="dk1"/>
                </a:solidFill>
                <a:latin typeface="Nunito"/>
                <a:ea typeface="Nunito"/>
                <a:cs typeface="Nunito"/>
                <a:sym typeface="Nunito"/>
              </a:rPr>
              <a:t> </a:t>
            </a:r>
            <a:r>
              <a:rPr lang="en" sz="1778">
                <a:solidFill>
                  <a:schemeClr val="dk1"/>
                </a:solidFill>
                <a:latin typeface="Nunito"/>
                <a:ea typeface="Nunito"/>
                <a:cs typeface="Nunito"/>
                <a:sym typeface="Nunito"/>
              </a:rPr>
              <a:t>and the </a:t>
            </a:r>
            <a:r>
              <a:rPr lang="en" sz="1778" u="sng">
                <a:solidFill>
                  <a:schemeClr val="dk1"/>
                </a:solidFill>
                <a:latin typeface="Nunito"/>
                <a:ea typeface="Nunito"/>
                <a:cs typeface="Nunito"/>
                <a:sym typeface="Nunito"/>
              </a:rPr>
              <a:t>UserManager</a:t>
            </a:r>
            <a:r>
              <a:rPr lang="en" sz="1778">
                <a:solidFill>
                  <a:schemeClr val="dk1"/>
                </a:solidFill>
                <a:latin typeface="Nunito"/>
                <a:ea typeface="Nunito"/>
                <a:cs typeface="Nunito"/>
                <a:sym typeface="Nunito"/>
              </a:rPr>
              <a:t> method </a:t>
            </a:r>
            <a:r>
              <a:rPr lang="en" sz="1778">
                <a:solidFill>
                  <a:srgbClr val="DD7E6B"/>
                </a:solidFill>
                <a:latin typeface="Nunito"/>
                <a:ea typeface="Nunito"/>
                <a:cs typeface="Nunito"/>
                <a:sym typeface="Nunito"/>
              </a:rPr>
              <a:t>addUser()</a:t>
            </a:r>
            <a:r>
              <a:rPr lang="en" sz="1778">
                <a:solidFill>
                  <a:schemeClr val="dk1"/>
                </a:solidFill>
                <a:latin typeface="Nunito"/>
                <a:ea typeface="Nunito"/>
                <a:cs typeface="Nunito"/>
                <a:sym typeface="Nunito"/>
              </a:rPr>
              <a:t> adds their details to the database (a .json file for now) and creates a </a:t>
            </a:r>
            <a:r>
              <a:rPr lang="en" sz="1778" u="sng">
                <a:solidFill>
                  <a:schemeClr val="dk1"/>
                </a:solidFill>
                <a:latin typeface="Nunito"/>
                <a:ea typeface="Nunito"/>
                <a:cs typeface="Nunito"/>
                <a:sym typeface="Nunito"/>
              </a:rPr>
              <a:t>User</a:t>
            </a:r>
            <a:r>
              <a:rPr lang="en" sz="1778">
                <a:solidFill>
                  <a:schemeClr val="dk1"/>
                </a:solidFill>
                <a:latin typeface="Nunito"/>
                <a:ea typeface="Nunito"/>
                <a:cs typeface="Nunito"/>
                <a:sym typeface="Nunito"/>
              </a:rPr>
              <a:t> entity. Otherwise they can (2) login if they are a pre existing user. Their information is processed by the </a:t>
            </a:r>
            <a:r>
              <a:rPr lang="en" sz="1778" u="sng">
                <a:solidFill>
                  <a:schemeClr val="dk1"/>
                </a:solidFill>
                <a:latin typeface="Nunito"/>
                <a:ea typeface="Nunito"/>
                <a:cs typeface="Nunito"/>
                <a:sym typeface="Nunito"/>
              </a:rPr>
              <a:t>Authenticator</a:t>
            </a:r>
            <a:r>
              <a:rPr lang="en" sz="1778">
                <a:solidFill>
                  <a:schemeClr val="dk1"/>
                </a:solidFill>
                <a:latin typeface="Nunito"/>
                <a:ea typeface="Nunito"/>
                <a:cs typeface="Nunito"/>
                <a:sym typeface="Nunito"/>
              </a:rPr>
              <a:t> class which searches their username and password details from the pre existing .json file using methods </a:t>
            </a:r>
            <a:r>
              <a:rPr lang="en" sz="1778">
                <a:solidFill>
                  <a:srgbClr val="DD7E6B"/>
                </a:solidFill>
                <a:latin typeface="Nunito"/>
                <a:ea typeface="Nunito"/>
                <a:cs typeface="Nunito"/>
                <a:sym typeface="Nunito"/>
              </a:rPr>
              <a:t>checkUserExists()</a:t>
            </a:r>
            <a:r>
              <a:rPr lang="en" sz="1778">
                <a:solidFill>
                  <a:schemeClr val="dk1"/>
                </a:solidFill>
                <a:latin typeface="Nunito"/>
                <a:ea typeface="Nunito"/>
                <a:cs typeface="Nunito"/>
                <a:sym typeface="Nunito"/>
              </a:rPr>
              <a:t> and </a:t>
            </a:r>
            <a:r>
              <a:rPr lang="en" sz="1778">
                <a:solidFill>
                  <a:srgbClr val="DD7E6B"/>
                </a:solidFill>
                <a:latin typeface="Nunito"/>
                <a:ea typeface="Nunito"/>
                <a:cs typeface="Nunito"/>
                <a:sym typeface="Nunito"/>
              </a:rPr>
              <a:t>loginUser()</a:t>
            </a:r>
            <a:r>
              <a:rPr lang="en" sz="1778">
                <a:solidFill>
                  <a:schemeClr val="dk1"/>
                </a:solidFill>
                <a:latin typeface="Nunito"/>
                <a:ea typeface="Nunito"/>
                <a:cs typeface="Nunito"/>
                <a:sym typeface="Nunito"/>
              </a:rPr>
              <a:t>. Once the </a:t>
            </a:r>
            <a:r>
              <a:rPr lang="en" sz="1778" u="sng">
                <a:solidFill>
                  <a:schemeClr val="dk1"/>
                </a:solidFill>
                <a:latin typeface="Nunito"/>
                <a:ea typeface="Nunito"/>
                <a:cs typeface="Nunito"/>
                <a:sym typeface="Nunito"/>
              </a:rPr>
              <a:t>User</a:t>
            </a:r>
            <a:r>
              <a:rPr lang="en" sz="1778">
                <a:solidFill>
                  <a:schemeClr val="dk1"/>
                </a:solidFill>
                <a:latin typeface="Nunito"/>
                <a:ea typeface="Nunito"/>
                <a:cs typeface="Nunito"/>
                <a:sym typeface="Nunito"/>
              </a:rPr>
              <a:t> is authenticated, the rest of their information, including the </a:t>
            </a:r>
            <a:r>
              <a:rPr lang="en" sz="1778" u="sng">
                <a:solidFill>
                  <a:schemeClr val="dk1"/>
                </a:solidFill>
                <a:latin typeface="Nunito"/>
                <a:ea typeface="Nunito"/>
                <a:cs typeface="Nunito"/>
                <a:sym typeface="Nunito"/>
              </a:rPr>
              <a:t>Playlist</a:t>
            </a:r>
            <a:r>
              <a:rPr lang="en" sz="1778">
                <a:solidFill>
                  <a:schemeClr val="dk1"/>
                </a:solidFill>
                <a:latin typeface="Nunito"/>
                <a:ea typeface="Nunito"/>
                <a:cs typeface="Nunito"/>
                <a:sym typeface="Nunito"/>
              </a:rPr>
              <a:t> entities and the </a:t>
            </a:r>
            <a:r>
              <a:rPr lang="en" sz="1778" u="sng">
                <a:solidFill>
                  <a:schemeClr val="dk1"/>
                </a:solidFill>
                <a:latin typeface="Nunito"/>
                <a:ea typeface="Nunito"/>
                <a:cs typeface="Nunito"/>
                <a:sym typeface="Nunito"/>
              </a:rPr>
              <a:t>Song</a:t>
            </a:r>
            <a:r>
              <a:rPr lang="en" sz="1778">
                <a:solidFill>
                  <a:schemeClr val="dk1"/>
                </a:solidFill>
                <a:latin typeface="Nunito"/>
                <a:ea typeface="Nunito"/>
                <a:cs typeface="Nunito"/>
                <a:sym typeface="Nunito"/>
              </a:rPr>
              <a:t> entities within the playlists are instantiated from the .json file </a:t>
            </a:r>
            <a:r>
              <a:rPr lang="en" sz="1778">
                <a:solidFill>
                  <a:srgbClr val="9E9E9E"/>
                </a:solidFill>
                <a:latin typeface="Nunito"/>
                <a:ea typeface="Nunito"/>
                <a:cs typeface="Nunito"/>
                <a:sym typeface="Nunito"/>
              </a:rPr>
              <a:t>(We are not implementing the Authenticator in phase 0, we are assuming each username and password is valid)</a:t>
            </a:r>
            <a:endParaRPr sz="1778">
              <a:solidFill>
                <a:srgbClr val="9E9E9E"/>
              </a:solidFill>
              <a:latin typeface="Nunito"/>
              <a:ea typeface="Nunito"/>
              <a:cs typeface="Nunito"/>
              <a:sym typeface="Nunito"/>
            </a:endParaRPr>
          </a:p>
          <a:p>
            <a:pPr indent="0" lvl="0" marL="0" rtl="0" algn="l">
              <a:spcBef>
                <a:spcPts val="1200"/>
              </a:spcBef>
              <a:spcAft>
                <a:spcPts val="1200"/>
              </a:spcAft>
              <a:buClr>
                <a:schemeClr val="dk1"/>
              </a:buClr>
              <a:buSzPct val="61861"/>
              <a:buFont typeface="Arial"/>
              <a:buNone/>
            </a:pPr>
            <a:r>
              <a:rPr lang="en" sz="1778">
                <a:solidFill>
                  <a:schemeClr val="dk1"/>
                </a:solidFill>
                <a:latin typeface="Nunito"/>
                <a:ea typeface="Nunito"/>
                <a:cs typeface="Nunito"/>
                <a:sym typeface="Nunito"/>
              </a:rPr>
              <a:t>Once logged in the user is taken to a separate menu screen where they are able to choose between creating a playlist or managing their old playlist or updating their account details. If they choose to create a playlist they are then prompted to enter a string of words handled by the </a:t>
            </a:r>
            <a:r>
              <a:rPr lang="en" sz="1778" u="sng">
                <a:solidFill>
                  <a:schemeClr val="dk1"/>
                </a:solidFill>
                <a:latin typeface="Nunito"/>
                <a:ea typeface="Nunito"/>
                <a:cs typeface="Nunito"/>
                <a:sym typeface="Nunito"/>
              </a:rPr>
              <a:t>ProcessUserInput</a:t>
            </a:r>
            <a:r>
              <a:rPr lang="en" sz="1778">
                <a:solidFill>
                  <a:schemeClr val="dk1"/>
                </a:solidFill>
                <a:latin typeface="Nunito"/>
                <a:ea typeface="Nunito"/>
                <a:cs typeface="Nunito"/>
                <a:sym typeface="Nunito"/>
              </a:rPr>
              <a:t> controller class method </a:t>
            </a:r>
            <a:r>
              <a:rPr lang="en" sz="1778">
                <a:solidFill>
                  <a:srgbClr val="DD7E6B"/>
                </a:solidFill>
                <a:latin typeface="Nunito"/>
                <a:ea typeface="Nunito"/>
                <a:cs typeface="Nunito"/>
                <a:sym typeface="Nunito"/>
              </a:rPr>
              <a:t>splitUserInput() </a:t>
            </a:r>
            <a:r>
              <a:rPr lang="en" sz="1778">
                <a:solidFill>
                  <a:schemeClr val="dk1"/>
                </a:solidFill>
                <a:latin typeface="Nunito"/>
                <a:ea typeface="Nunito"/>
                <a:cs typeface="Nunito"/>
                <a:sym typeface="Nunito"/>
              </a:rPr>
              <a:t>which forms an array of song titles. </a:t>
            </a:r>
            <a:r>
              <a:rPr lang="en" sz="1778">
                <a:solidFill>
                  <a:srgbClr val="9E9E9E"/>
                </a:solidFill>
                <a:latin typeface="Nunito"/>
                <a:ea typeface="Nunito"/>
                <a:cs typeface="Nunito"/>
                <a:sym typeface="Nunito"/>
              </a:rPr>
              <a:t>(For phase 0 we are simply splicing the string word for word and using a file of song information for testing purposes. In the final version the splicing is more complex)</a:t>
            </a:r>
            <a:r>
              <a:rPr lang="en" sz="1778">
                <a:solidFill>
                  <a:schemeClr val="dk1"/>
                </a:solidFill>
                <a:latin typeface="Nunito"/>
                <a:ea typeface="Nunito"/>
                <a:cs typeface="Nunito"/>
                <a:sym typeface="Nunito"/>
              </a:rPr>
              <a:t> The formatted song information is then sent to the </a:t>
            </a:r>
            <a:r>
              <a:rPr lang="en" sz="1778" u="sng">
                <a:solidFill>
                  <a:schemeClr val="dk1"/>
                </a:solidFill>
                <a:latin typeface="Nunito"/>
                <a:ea typeface="Nunito"/>
                <a:cs typeface="Nunito"/>
                <a:sym typeface="Nunito"/>
              </a:rPr>
              <a:t>PlaylistGenerator</a:t>
            </a:r>
            <a:r>
              <a:rPr lang="en" sz="1778">
                <a:solidFill>
                  <a:schemeClr val="dk1"/>
                </a:solidFill>
                <a:latin typeface="Nunito"/>
                <a:ea typeface="Nunito"/>
                <a:cs typeface="Nunito"/>
                <a:sym typeface="Nunito"/>
              </a:rPr>
              <a:t> and then to </a:t>
            </a:r>
            <a:r>
              <a:rPr lang="en" sz="1778" u="sng">
                <a:solidFill>
                  <a:schemeClr val="dk1"/>
                </a:solidFill>
                <a:latin typeface="Nunito"/>
                <a:ea typeface="Nunito"/>
                <a:cs typeface="Nunito"/>
                <a:sym typeface="Nunito"/>
              </a:rPr>
              <a:t>SongGenerator </a:t>
            </a:r>
            <a:r>
              <a:rPr lang="en" sz="1778">
                <a:solidFill>
                  <a:schemeClr val="dk1"/>
                </a:solidFill>
                <a:latin typeface="Nunito"/>
                <a:ea typeface="Nunito"/>
                <a:cs typeface="Nunito"/>
                <a:sym typeface="Nunito"/>
              </a:rPr>
              <a:t>classes which accesses information from a .json file to instantiates the </a:t>
            </a:r>
            <a:r>
              <a:rPr lang="en" sz="1778" u="sng">
                <a:solidFill>
                  <a:schemeClr val="dk1"/>
                </a:solidFill>
                <a:latin typeface="Nunito"/>
                <a:ea typeface="Nunito"/>
                <a:cs typeface="Nunito"/>
                <a:sym typeface="Nunito"/>
              </a:rPr>
              <a:t>Song</a:t>
            </a:r>
            <a:r>
              <a:rPr lang="en" sz="1778">
                <a:solidFill>
                  <a:schemeClr val="dk1"/>
                </a:solidFill>
                <a:latin typeface="Nunito"/>
                <a:ea typeface="Nunito"/>
                <a:cs typeface="Nunito"/>
                <a:sym typeface="Nunito"/>
              </a:rPr>
              <a:t> entities using the method </a:t>
            </a:r>
            <a:r>
              <a:rPr lang="en" sz="1778">
                <a:solidFill>
                  <a:srgbClr val="DD7E6B"/>
                </a:solidFill>
                <a:latin typeface="Nunito"/>
                <a:ea typeface="Nunito"/>
                <a:cs typeface="Nunito"/>
                <a:sym typeface="Nunito"/>
              </a:rPr>
              <a:t>generateSong()</a:t>
            </a:r>
            <a:r>
              <a:rPr lang="en" sz="1778">
                <a:solidFill>
                  <a:schemeClr val="dk1"/>
                </a:solidFill>
                <a:latin typeface="Nunito"/>
                <a:ea typeface="Nunito"/>
                <a:cs typeface="Nunito"/>
                <a:sym typeface="Nunito"/>
              </a:rPr>
              <a:t>, and each </a:t>
            </a:r>
            <a:r>
              <a:rPr lang="en" sz="1778" u="sng">
                <a:solidFill>
                  <a:schemeClr val="dk1"/>
                </a:solidFill>
                <a:latin typeface="Nunito"/>
                <a:ea typeface="Nunito"/>
                <a:cs typeface="Nunito"/>
                <a:sym typeface="Nunito"/>
              </a:rPr>
              <a:t>Song</a:t>
            </a:r>
            <a:r>
              <a:rPr lang="en" sz="1778">
                <a:solidFill>
                  <a:schemeClr val="dk1"/>
                </a:solidFill>
                <a:latin typeface="Nunito"/>
                <a:ea typeface="Nunito"/>
                <a:cs typeface="Nunito"/>
                <a:sym typeface="Nunito"/>
              </a:rPr>
              <a:t> is added to the newly instantiated </a:t>
            </a:r>
            <a:r>
              <a:rPr lang="en" sz="1778" u="sng">
                <a:solidFill>
                  <a:schemeClr val="dk1"/>
                </a:solidFill>
                <a:latin typeface="Nunito"/>
                <a:ea typeface="Nunito"/>
                <a:cs typeface="Nunito"/>
                <a:sym typeface="Nunito"/>
              </a:rPr>
              <a:t>Playlist</a:t>
            </a:r>
            <a:r>
              <a:rPr lang="en" sz="1778">
                <a:solidFill>
                  <a:schemeClr val="dk1"/>
                </a:solidFill>
                <a:latin typeface="Nunito"/>
                <a:ea typeface="Nunito"/>
                <a:cs typeface="Nunito"/>
                <a:sym typeface="Nunito"/>
              </a:rPr>
              <a:t> entity. The </a:t>
            </a:r>
            <a:r>
              <a:rPr lang="en" sz="1778" u="sng">
                <a:solidFill>
                  <a:schemeClr val="dk1"/>
                </a:solidFill>
                <a:latin typeface="Nunito"/>
                <a:ea typeface="Nunito"/>
                <a:cs typeface="Nunito"/>
                <a:sym typeface="Nunito"/>
              </a:rPr>
              <a:t>PlaylistManager</a:t>
            </a:r>
            <a:r>
              <a:rPr lang="en" sz="1778">
                <a:solidFill>
                  <a:schemeClr val="dk1"/>
                </a:solidFill>
                <a:latin typeface="Nunito"/>
                <a:ea typeface="Nunito"/>
                <a:cs typeface="Nunito"/>
                <a:sym typeface="Nunito"/>
              </a:rPr>
              <a:t> allows you to add and delete song entities from the list through the methods </a:t>
            </a:r>
            <a:r>
              <a:rPr lang="en" sz="1778">
                <a:solidFill>
                  <a:srgbClr val="DD7E6B"/>
                </a:solidFill>
                <a:latin typeface="Nunito"/>
                <a:ea typeface="Nunito"/>
                <a:cs typeface="Nunito"/>
                <a:sym typeface="Nunito"/>
              </a:rPr>
              <a:t>addSong()</a:t>
            </a:r>
            <a:r>
              <a:rPr lang="en" sz="1778">
                <a:solidFill>
                  <a:schemeClr val="dk1"/>
                </a:solidFill>
                <a:latin typeface="Nunito"/>
                <a:ea typeface="Nunito"/>
                <a:cs typeface="Nunito"/>
                <a:sym typeface="Nunito"/>
              </a:rPr>
              <a:t> and </a:t>
            </a:r>
            <a:r>
              <a:rPr lang="en" sz="1778">
                <a:solidFill>
                  <a:srgbClr val="DD7E6B"/>
                </a:solidFill>
                <a:latin typeface="Nunito"/>
                <a:ea typeface="Nunito"/>
                <a:cs typeface="Nunito"/>
                <a:sym typeface="Nunito"/>
              </a:rPr>
              <a:t>deleteSong()</a:t>
            </a:r>
            <a:r>
              <a:rPr lang="en" sz="1778">
                <a:solidFill>
                  <a:schemeClr val="dk1"/>
                </a:solidFill>
                <a:latin typeface="Nunito"/>
                <a:ea typeface="Nunito"/>
                <a:cs typeface="Nunito"/>
                <a:sym typeface="Nunito"/>
              </a:rPr>
              <a:t> by typing in the song name. Finally the user can also logout from the homescreen with the </a:t>
            </a:r>
            <a:r>
              <a:rPr lang="en" sz="1778">
                <a:solidFill>
                  <a:srgbClr val="DD7E6B"/>
                </a:solidFill>
                <a:latin typeface="Nunito"/>
                <a:ea typeface="Nunito"/>
                <a:cs typeface="Nunito"/>
                <a:sym typeface="Nunito"/>
              </a:rPr>
              <a:t>logoutUser()</a:t>
            </a:r>
            <a:r>
              <a:rPr lang="en" sz="1778">
                <a:solidFill>
                  <a:schemeClr val="dk1"/>
                </a:solidFill>
                <a:latin typeface="Nunito"/>
                <a:ea typeface="Nunito"/>
                <a:cs typeface="Nunito"/>
                <a:sym typeface="Nunito"/>
              </a:rPr>
              <a:t> method.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nvSpPr>
        <p:spPr>
          <a:xfrm>
            <a:off x="227125" y="247425"/>
            <a:ext cx="29238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2200" u="sng">
                <a:solidFill>
                  <a:schemeClr val="dk1"/>
                </a:solidFill>
                <a:latin typeface="Nunito"/>
                <a:ea typeface="Nunito"/>
                <a:cs typeface="Nunito"/>
                <a:sym typeface="Nunito"/>
              </a:rPr>
              <a:t>Entity CRC</a:t>
            </a:r>
            <a:endParaRPr sz="2200" u="sng">
              <a:latin typeface="Nunito"/>
              <a:ea typeface="Nunito"/>
              <a:cs typeface="Nunito"/>
              <a:sym typeface="Nunito"/>
            </a:endParaRPr>
          </a:p>
        </p:txBody>
      </p:sp>
      <p:graphicFrame>
        <p:nvGraphicFramePr>
          <p:cNvPr id="100" name="Google Shape;100;p20"/>
          <p:cNvGraphicFramePr/>
          <p:nvPr/>
        </p:nvGraphicFramePr>
        <p:xfrm>
          <a:off x="227113" y="659547"/>
          <a:ext cx="3000000" cy="3000000"/>
        </p:xfrm>
        <a:graphic>
          <a:graphicData uri="http://schemas.openxmlformats.org/drawingml/2006/table">
            <a:tbl>
              <a:tblPr>
                <a:noFill/>
                <a:tableStyleId>{71561B14-E7B3-4175-96CB-AF7E9C7B487C}</a:tableStyleId>
              </a:tblPr>
              <a:tblGrid>
                <a:gridCol w="2147950"/>
                <a:gridCol w="2147950"/>
              </a:tblGrid>
              <a:tr h="348825">
                <a:tc gridSpan="2">
                  <a:txBody>
                    <a:bodyPr/>
                    <a:lstStyle/>
                    <a:p>
                      <a:pPr indent="0" lvl="0" marL="0" rtl="0" algn="l">
                        <a:spcBef>
                          <a:spcPts val="0"/>
                        </a:spcBef>
                        <a:spcAft>
                          <a:spcPts val="0"/>
                        </a:spcAft>
                        <a:buClr>
                          <a:schemeClr val="dk1"/>
                        </a:buClr>
                        <a:buSzPts val="1100"/>
                        <a:buFont typeface="Arial"/>
                        <a:buNone/>
                      </a:pPr>
                      <a:r>
                        <a:rPr b="1" lang="en" sz="1200">
                          <a:solidFill>
                            <a:schemeClr val="dk1"/>
                          </a:solidFill>
                          <a:latin typeface="Nunito"/>
                          <a:ea typeface="Nunito"/>
                          <a:cs typeface="Nunito"/>
                          <a:sym typeface="Nunito"/>
                        </a:rPr>
                        <a:t>Name: </a:t>
                      </a:r>
                      <a:r>
                        <a:rPr lang="en" sz="1200">
                          <a:solidFill>
                            <a:schemeClr val="dk1"/>
                          </a:solidFill>
                          <a:latin typeface="Nunito"/>
                          <a:ea typeface="Nunito"/>
                          <a:cs typeface="Nunito"/>
                          <a:sym typeface="Nunito"/>
                        </a:rPr>
                        <a:t>User</a:t>
                      </a:r>
                      <a:endParaRPr sz="1200">
                        <a:latin typeface="Nunito"/>
                        <a:ea typeface="Nunito"/>
                        <a:cs typeface="Nunito"/>
                        <a:sym typeface="Nunito"/>
                      </a:endParaRPr>
                    </a:p>
                  </a:txBody>
                  <a:tcPr marT="91425" marB="91425" marR="91425" marL="91425">
                    <a:lnL cap="flat" cmpd="sng" w="9525">
                      <a:solidFill>
                        <a:srgbClr val="2D3B45"/>
                      </a:solidFill>
                      <a:prstDash val="solid"/>
                      <a:round/>
                      <a:headEnd len="sm" w="sm" type="none"/>
                      <a:tailEnd len="sm" w="sm" type="none"/>
                    </a:lnL>
                    <a:lnR cap="flat" cmpd="sng" w="9525">
                      <a:solidFill>
                        <a:srgbClr val="2D3B45"/>
                      </a:solidFill>
                      <a:prstDash val="solid"/>
                      <a:round/>
                      <a:headEnd len="sm" w="sm" type="none"/>
                      <a:tailEnd len="sm" w="sm" type="none"/>
                    </a:lnR>
                    <a:lnT cap="flat" cmpd="sng" w="9525">
                      <a:solidFill>
                        <a:srgbClr val="2D3B45"/>
                      </a:solidFill>
                      <a:prstDash val="solid"/>
                      <a:round/>
                      <a:headEnd len="sm" w="sm" type="none"/>
                      <a:tailEnd len="sm" w="sm" type="none"/>
                    </a:lnT>
                    <a:lnB cap="flat" cmpd="sng" w="9525">
                      <a:solidFill>
                        <a:srgbClr val="2D3B45"/>
                      </a:solidFill>
                      <a:prstDash val="solid"/>
                      <a:round/>
                      <a:headEnd len="sm" w="sm" type="none"/>
                      <a:tailEnd len="sm" w="sm" type="none"/>
                    </a:lnB>
                  </a:tcPr>
                </a:tc>
                <a:tc hMerge="1"/>
              </a:tr>
              <a:tr h="1513300">
                <a:tc>
                  <a:txBody>
                    <a:bodyPr/>
                    <a:lstStyle/>
                    <a:p>
                      <a:pPr indent="0" lvl="0" marL="0" rtl="0" algn="l">
                        <a:spcBef>
                          <a:spcPts val="0"/>
                        </a:spcBef>
                        <a:spcAft>
                          <a:spcPts val="0"/>
                        </a:spcAft>
                        <a:buClr>
                          <a:schemeClr val="dk1"/>
                        </a:buClr>
                        <a:buSzPts val="1100"/>
                        <a:buFont typeface="Arial"/>
                        <a:buNone/>
                      </a:pPr>
                      <a:r>
                        <a:rPr b="1" lang="en" sz="1200">
                          <a:latin typeface="Nunito"/>
                          <a:ea typeface="Nunito"/>
                          <a:cs typeface="Nunito"/>
                          <a:sym typeface="Nunito"/>
                        </a:rPr>
                        <a:t>Methods/Applications:</a:t>
                      </a:r>
                      <a:endParaRPr sz="1200">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lang="en" sz="1200">
                          <a:latin typeface="Nunito"/>
                          <a:ea typeface="Nunito"/>
                          <a:cs typeface="Nunito"/>
                          <a:sym typeface="Nunito"/>
                        </a:rPr>
                        <a:t>getUsername()</a:t>
                      </a:r>
                      <a:endParaRPr sz="1200">
                        <a:latin typeface="Nunito"/>
                        <a:ea typeface="Nunito"/>
                        <a:cs typeface="Nunito"/>
                        <a:sym typeface="Nunito"/>
                      </a:endParaRPr>
                    </a:p>
                    <a:p>
                      <a:pPr indent="0" lvl="0" marL="0" rtl="0" algn="l">
                        <a:spcBef>
                          <a:spcPts val="0"/>
                        </a:spcBef>
                        <a:spcAft>
                          <a:spcPts val="0"/>
                        </a:spcAft>
                        <a:buNone/>
                      </a:pPr>
                      <a:r>
                        <a:rPr lang="en" sz="1200">
                          <a:latin typeface="Nunito"/>
                          <a:ea typeface="Nunito"/>
                          <a:cs typeface="Nunito"/>
                          <a:sym typeface="Nunito"/>
                        </a:rPr>
                        <a:t>getPassword()</a:t>
                      </a:r>
                      <a:endParaRPr sz="1200">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lang="en" sz="1200">
                          <a:solidFill>
                            <a:schemeClr val="dk1"/>
                          </a:solidFill>
                          <a:latin typeface="Nunito"/>
                          <a:ea typeface="Nunito"/>
                          <a:cs typeface="Nunito"/>
                          <a:sym typeface="Nunito"/>
                        </a:rPr>
                        <a:t>getPlaylistList()</a:t>
                      </a:r>
                      <a:endParaRPr sz="1200">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lang="en" sz="1200">
                          <a:latin typeface="Nunito"/>
                          <a:ea typeface="Nunito"/>
                          <a:cs typeface="Nunito"/>
                          <a:sym typeface="Nunito"/>
                        </a:rPr>
                        <a:t>updatePlaylistList()</a:t>
                      </a:r>
                      <a:endParaRPr sz="1200">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lang="en" sz="1200">
                          <a:solidFill>
                            <a:srgbClr val="9E9E9E"/>
                          </a:solidFill>
                          <a:latin typeface="Nunito"/>
                          <a:ea typeface="Nunito"/>
                          <a:cs typeface="Nunito"/>
                          <a:sym typeface="Nunito"/>
                        </a:rPr>
                        <a:t>getFriendsList()</a:t>
                      </a:r>
                      <a:endParaRPr sz="1200">
                        <a:solidFill>
                          <a:srgbClr val="9E9E9E"/>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lang="en" sz="1200">
                          <a:solidFill>
                            <a:srgbClr val="9E9E9E"/>
                          </a:solidFill>
                          <a:latin typeface="Nunito"/>
                          <a:ea typeface="Nunito"/>
                          <a:cs typeface="Nunito"/>
                          <a:sym typeface="Nunito"/>
                        </a:rPr>
                        <a:t>setBlacklist()</a:t>
                      </a:r>
                      <a:endParaRPr sz="1200">
                        <a:solidFill>
                          <a:srgbClr val="9E9E9E"/>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lang="en" sz="1200">
                          <a:solidFill>
                            <a:srgbClr val="9E9E9E"/>
                          </a:solidFill>
                          <a:latin typeface="Nunito"/>
                          <a:ea typeface="Nunito"/>
                          <a:cs typeface="Nunito"/>
                          <a:sym typeface="Nunito"/>
                        </a:rPr>
                        <a:t>getSongBlacklist()</a:t>
                      </a:r>
                      <a:endParaRPr sz="1200">
                        <a:solidFill>
                          <a:srgbClr val="9E9E9E"/>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t/>
                      </a:r>
                      <a:endParaRPr sz="1200">
                        <a:latin typeface="Nunito"/>
                        <a:ea typeface="Nunito"/>
                        <a:cs typeface="Nunito"/>
                        <a:sym typeface="Nunito"/>
                      </a:endParaRPr>
                    </a:p>
                    <a:p>
                      <a:pPr indent="0" lvl="0" marL="0" rtl="0" algn="l">
                        <a:spcBef>
                          <a:spcPts val="0"/>
                        </a:spcBef>
                        <a:spcAft>
                          <a:spcPts val="0"/>
                        </a:spcAft>
                        <a:buNone/>
                      </a:pPr>
                      <a:r>
                        <a:t/>
                      </a:r>
                      <a:endParaRPr sz="1200">
                        <a:highlight>
                          <a:srgbClr val="FFF2CC"/>
                        </a:highlight>
                        <a:latin typeface="Nunito"/>
                        <a:ea typeface="Nunito"/>
                        <a:cs typeface="Nunito"/>
                        <a:sym typeface="Nunito"/>
                      </a:endParaRPr>
                    </a:p>
                  </a:txBody>
                  <a:tcPr marT="91425" marB="91425" marR="91425" marL="91425">
                    <a:lnL cap="flat" cmpd="sng" w="9525">
                      <a:solidFill>
                        <a:srgbClr val="2D3B45"/>
                      </a:solidFill>
                      <a:prstDash val="solid"/>
                      <a:round/>
                      <a:headEnd len="sm" w="sm" type="none"/>
                      <a:tailEnd len="sm" w="sm" type="none"/>
                    </a:lnL>
                    <a:lnR cap="flat" cmpd="sng" w="9525">
                      <a:solidFill>
                        <a:srgbClr val="2D3B45"/>
                      </a:solidFill>
                      <a:prstDash val="solid"/>
                      <a:round/>
                      <a:headEnd len="sm" w="sm" type="none"/>
                      <a:tailEnd len="sm" w="sm" type="none"/>
                    </a:lnR>
                    <a:lnT cap="flat" cmpd="sng" w="9525">
                      <a:solidFill>
                        <a:srgbClr val="2D3B45"/>
                      </a:solidFill>
                      <a:prstDash val="solid"/>
                      <a:round/>
                      <a:headEnd len="sm" w="sm" type="none"/>
                      <a:tailEnd len="sm" w="sm" type="none"/>
                    </a:lnT>
                    <a:lnB cap="flat" cmpd="sng" w="9525">
                      <a:solidFill>
                        <a:srgbClr val="2D3B45"/>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 sz="1200">
                          <a:latin typeface="Nunito"/>
                          <a:ea typeface="Nunito"/>
                          <a:cs typeface="Nunito"/>
                          <a:sym typeface="Nunito"/>
                        </a:rPr>
                        <a:t>Collaborator:</a:t>
                      </a:r>
                      <a:endParaRPr b="1" sz="1200">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lang="en" sz="1200">
                          <a:latin typeface="Nunito"/>
                          <a:ea typeface="Nunito"/>
                          <a:cs typeface="Nunito"/>
                          <a:sym typeface="Nunito"/>
                        </a:rPr>
                        <a:t>Playlist</a:t>
                      </a:r>
                      <a:endParaRPr sz="1200">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t/>
                      </a:r>
                      <a:endParaRPr sz="1200">
                        <a:latin typeface="Nunito"/>
                        <a:ea typeface="Nunito"/>
                        <a:cs typeface="Nunito"/>
                        <a:sym typeface="Nunito"/>
                      </a:endParaRPr>
                    </a:p>
                    <a:p>
                      <a:pPr indent="0" lvl="0" marL="0" rtl="0" algn="l">
                        <a:spcBef>
                          <a:spcPts val="0"/>
                        </a:spcBef>
                        <a:spcAft>
                          <a:spcPts val="0"/>
                        </a:spcAft>
                        <a:buNone/>
                      </a:pPr>
                      <a:r>
                        <a:t/>
                      </a:r>
                      <a:endParaRPr sz="1200">
                        <a:latin typeface="Nunito"/>
                        <a:ea typeface="Nunito"/>
                        <a:cs typeface="Nunito"/>
                        <a:sym typeface="Nunito"/>
                      </a:endParaRPr>
                    </a:p>
                  </a:txBody>
                  <a:tcPr marT="91425" marB="91425" marR="91425" marL="91425">
                    <a:lnL cap="flat" cmpd="sng" w="9525">
                      <a:solidFill>
                        <a:srgbClr val="2D3B45"/>
                      </a:solidFill>
                      <a:prstDash val="solid"/>
                      <a:round/>
                      <a:headEnd len="sm" w="sm" type="none"/>
                      <a:tailEnd len="sm" w="sm" type="none"/>
                    </a:lnL>
                    <a:lnR cap="flat" cmpd="sng" w="9525">
                      <a:solidFill>
                        <a:srgbClr val="2D3B45"/>
                      </a:solidFill>
                      <a:prstDash val="solid"/>
                      <a:round/>
                      <a:headEnd len="sm" w="sm" type="none"/>
                      <a:tailEnd len="sm" w="sm" type="none"/>
                    </a:lnR>
                    <a:lnT cap="flat" cmpd="sng" w="9525">
                      <a:solidFill>
                        <a:srgbClr val="2D3B45"/>
                      </a:solidFill>
                      <a:prstDash val="solid"/>
                      <a:round/>
                      <a:headEnd len="sm" w="sm" type="none"/>
                      <a:tailEnd len="sm" w="sm" type="none"/>
                    </a:lnT>
                    <a:lnB cap="flat" cmpd="sng" w="9525">
                      <a:solidFill>
                        <a:srgbClr val="2D3B45"/>
                      </a:solidFill>
                      <a:prstDash val="solid"/>
                      <a:round/>
                      <a:headEnd len="sm" w="sm" type="none"/>
                      <a:tailEnd len="sm" w="sm" type="none"/>
                    </a:lnB>
                  </a:tcPr>
                </a:tc>
              </a:tr>
            </a:tbl>
          </a:graphicData>
        </a:graphic>
      </p:graphicFrame>
      <p:graphicFrame>
        <p:nvGraphicFramePr>
          <p:cNvPr id="101" name="Google Shape;101;p20"/>
          <p:cNvGraphicFramePr/>
          <p:nvPr/>
        </p:nvGraphicFramePr>
        <p:xfrm>
          <a:off x="227113" y="3131885"/>
          <a:ext cx="3000000" cy="3000000"/>
        </p:xfrm>
        <a:graphic>
          <a:graphicData uri="http://schemas.openxmlformats.org/drawingml/2006/table">
            <a:tbl>
              <a:tblPr>
                <a:noFill/>
                <a:tableStyleId>{71561B14-E7B3-4175-96CB-AF7E9C7B487C}</a:tableStyleId>
              </a:tblPr>
              <a:tblGrid>
                <a:gridCol w="2147950"/>
                <a:gridCol w="2147950"/>
              </a:tblGrid>
              <a:tr h="348825">
                <a:tc gridSpan="2">
                  <a:txBody>
                    <a:bodyPr/>
                    <a:lstStyle/>
                    <a:p>
                      <a:pPr indent="0" lvl="0" marL="0" rtl="0" algn="l">
                        <a:spcBef>
                          <a:spcPts val="0"/>
                        </a:spcBef>
                        <a:spcAft>
                          <a:spcPts val="0"/>
                        </a:spcAft>
                        <a:buNone/>
                      </a:pPr>
                      <a:r>
                        <a:rPr b="1" lang="en" sz="1200">
                          <a:solidFill>
                            <a:schemeClr val="dk1"/>
                          </a:solidFill>
                          <a:latin typeface="Nunito"/>
                          <a:ea typeface="Nunito"/>
                          <a:cs typeface="Nunito"/>
                          <a:sym typeface="Nunito"/>
                        </a:rPr>
                        <a:t>Name: </a:t>
                      </a:r>
                      <a:r>
                        <a:rPr lang="en" sz="1200">
                          <a:solidFill>
                            <a:schemeClr val="dk1"/>
                          </a:solidFill>
                          <a:latin typeface="Nunito"/>
                          <a:ea typeface="Nunito"/>
                          <a:cs typeface="Nunito"/>
                          <a:sym typeface="Nunito"/>
                        </a:rPr>
                        <a:t>Playlist</a:t>
                      </a:r>
                      <a:endParaRPr sz="1200">
                        <a:latin typeface="Nunito"/>
                        <a:ea typeface="Nunito"/>
                        <a:cs typeface="Nunito"/>
                        <a:sym typeface="Nunito"/>
                      </a:endParaRPr>
                    </a:p>
                  </a:txBody>
                  <a:tcPr marT="91425" marB="91425" marR="91425" marL="91425">
                    <a:lnL cap="flat" cmpd="sng" w="9525">
                      <a:solidFill>
                        <a:srgbClr val="2D3B45"/>
                      </a:solidFill>
                      <a:prstDash val="solid"/>
                      <a:round/>
                      <a:headEnd len="sm" w="sm" type="none"/>
                      <a:tailEnd len="sm" w="sm" type="none"/>
                    </a:lnL>
                    <a:lnR cap="flat" cmpd="sng" w="9525">
                      <a:solidFill>
                        <a:srgbClr val="2D3B45"/>
                      </a:solidFill>
                      <a:prstDash val="solid"/>
                      <a:round/>
                      <a:headEnd len="sm" w="sm" type="none"/>
                      <a:tailEnd len="sm" w="sm" type="none"/>
                    </a:lnR>
                    <a:lnT cap="flat" cmpd="sng" w="9525">
                      <a:solidFill>
                        <a:srgbClr val="2D3B45"/>
                      </a:solidFill>
                      <a:prstDash val="solid"/>
                      <a:round/>
                      <a:headEnd len="sm" w="sm" type="none"/>
                      <a:tailEnd len="sm" w="sm" type="none"/>
                    </a:lnT>
                    <a:lnB cap="flat" cmpd="sng" w="9525">
                      <a:solidFill>
                        <a:srgbClr val="2D3B45"/>
                      </a:solidFill>
                      <a:prstDash val="solid"/>
                      <a:round/>
                      <a:headEnd len="sm" w="sm" type="none"/>
                      <a:tailEnd len="sm" w="sm" type="none"/>
                    </a:lnB>
                  </a:tcPr>
                </a:tc>
                <a:tc hMerge="1"/>
              </a:tr>
              <a:tr h="1513300">
                <a:tc>
                  <a:txBody>
                    <a:bodyPr/>
                    <a:lstStyle/>
                    <a:p>
                      <a:pPr indent="0" lvl="0" marL="0" rtl="0" algn="l">
                        <a:spcBef>
                          <a:spcPts val="0"/>
                        </a:spcBef>
                        <a:spcAft>
                          <a:spcPts val="0"/>
                        </a:spcAft>
                        <a:buNone/>
                      </a:pPr>
                      <a:r>
                        <a:rPr b="1" lang="en" sz="1200">
                          <a:latin typeface="Nunito"/>
                          <a:ea typeface="Nunito"/>
                          <a:cs typeface="Nunito"/>
                          <a:sym typeface="Nunito"/>
                        </a:rPr>
                        <a:t>Methods/Applications:</a:t>
                      </a:r>
                      <a:endParaRPr sz="1200">
                        <a:latin typeface="Nunito"/>
                        <a:ea typeface="Nunito"/>
                        <a:cs typeface="Nunito"/>
                        <a:sym typeface="Nunito"/>
                      </a:endParaRPr>
                    </a:p>
                    <a:p>
                      <a:pPr indent="0" lvl="0" marL="0" rtl="0" algn="l">
                        <a:spcBef>
                          <a:spcPts val="0"/>
                        </a:spcBef>
                        <a:spcAft>
                          <a:spcPts val="0"/>
                        </a:spcAft>
                        <a:buNone/>
                      </a:pPr>
                      <a:r>
                        <a:rPr lang="en" sz="1200">
                          <a:latin typeface="Nunito"/>
                          <a:ea typeface="Nunito"/>
                          <a:cs typeface="Nunito"/>
                          <a:sym typeface="Nunito"/>
                        </a:rPr>
                        <a:t>getSongAtIndex()</a:t>
                      </a:r>
                      <a:endParaRPr sz="1200">
                        <a:latin typeface="Nunito"/>
                        <a:ea typeface="Nunito"/>
                        <a:cs typeface="Nunito"/>
                        <a:sym typeface="Nunito"/>
                      </a:endParaRPr>
                    </a:p>
                    <a:p>
                      <a:pPr indent="0" lvl="0" marL="0" rtl="0" algn="l">
                        <a:spcBef>
                          <a:spcPts val="0"/>
                        </a:spcBef>
                        <a:spcAft>
                          <a:spcPts val="0"/>
                        </a:spcAft>
                        <a:buNone/>
                      </a:pPr>
                      <a:r>
                        <a:rPr lang="en" sz="1200">
                          <a:solidFill>
                            <a:schemeClr val="dk1"/>
                          </a:solidFill>
                          <a:latin typeface="Nunito"/>
                          <a:ea typeface="Nunito"/>
                          <a:cs typeface="Nunito"/>
                          <a:sym typeface="Nunito"/>
                        </a:rPr>
                        <a:t>getPlaylistName()</a:t>
                      </a:r>
                      <a:endParaRPr sz="1200">
                        <a:solidFill>
                          <a:schemeClr val="dk1"/>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lang="en" sz="1200">
                          <a:solidFill>
                            <a:schemeClr val="dk1"/>
                          </a:solidFill>
                          <a:latin typeface="Nunito"/>
                          <a:ea typeface="Nunito"/>
                          <a:cs typeface="Nunito"/>
                          <a:sym typeface="Nunito"/>
                        </a:rPr>
                        <a:t>setPlaylistName()</a:t>
                      </a:r>
                      <a:endParaRPr sz="1200">
                        <a:solidFill>
                          <a:schemeClr val="dk1"/>
                        </a:solidFill>
                        <a:latin typeface="Nunito"/>
                        <a:ea typeface="Nunito"/>
                        <a:cs typeface="Nunito"/>
                        <a:sym typeface="Nunito"/>
                      </a:endParaRPr>
                    </a:p>
                    <a:p>
                      <a:pPr indent="0" lvl="0" marL="0" rtl="0" algn="l">
                        <a:spcBef>
                          <a:spcPts val="0"/>
                        </a:spcBef>
                        <a:spcAft>
                          <a:spcPts val="0"/>
                        </a:spcAft>
                        <a:buNone/>
                      </a:pPr>
                      <a:r>
                        <a:rPr lang="en" sz="1200">
                          <a:latin typeface="Nunito"/>
                          <a:ea typeface="Nunito"/>
                          <a:cs typeface="Nunito"/>
                          <a:sym typeface="Nunito"/>
                        </a:rPr>
                        <a:t>getPlaylistLength()</a:t>
                      </a:r>
                      <a:endParaRPr sz="1200">
                        <a:latin typeface="Nunito"/>
                        <a:ea typeface="Nunito"/>
                        <a:cs typeface="Nunito"/>
                        <a:sym typeface="Nunito"/>
                      </a:endParaRPr>
                    </a:p>
                    <a:p>
                      <a:pPr indent="0" lvl="0" marL="0" rtl="0" algn="l">
                        <a:spcBef>
                          <a:spcPts val="0"/>
                        </a:spcBef>
                        <a:spcAft>
                          <a:spcPts val="0"/>
                        </a:spcAft>
                        <a:buNone/>
                      </a:pPr>
                      <a:r>
                        <a:rPr lang="en" sz="1200">
                          <a:latin typeface="Nunito"/>
                          <a:ea typeface="Nunito"/>
                          <a:cs typeface="Nunito"/>
                          <a:sym typeface="Nunito"/>
                        </a:rPr>
                        <a:t>addSong(song)</a:t>
                      </a:r>
                      <a:endParaRPr sz="1200">
                        <a:latin typeface="Nunito"/>
                        <a:ea typeface="Nunito"/>
                        <a:cs typeface="Nunito"/>
                        <a:sym typeface="Nunito"/>
                      </a:endParaRPr>
                    </a:p>
                  </a:txBody>
                  <a:tcPr marT="91425" marB="91425" marR="91425" marL="91425">
                    <a:lnL cap="flat" cmpd="sng" w="9525">
                      <a:solidFill>
                        <a:srgbClr val="2D3B45"/>
                      </a:solidFill>
                      <a:prstDash val="solid"/>
                      <a:round/>
                      <a:headEnd len="sm" w="sm" type="none"/>
                      <a:tailEnd len="sm" w="sm" type="none"/>
                    </a:lnL>
                    <a:lnR cap="flat" cmpd="sng" w="9525">
                      <a:solidFill>
                        <a:srgbClr val="2D3B45"/>
                      </a:solidFill>
                      <a:prstDash val="solid"/>
                      <a:round/>
                      <a:headEnd len="sm" w="sm" type="none"/>
                      <a:tailEnd len="sm" w="sm" type="none"/>
                    </a:lnR>
                    <a:lnT cap="flat" cmpd="sng" w="9525">
                      <a:solidFill>
                        <a:srgbClr val="2D3B45"/>
                      </a:solidFill>
                      <a:prstDash val="solid"/>
                      <a:round/>
                      <a:headEnd len="sm" w="sm" type="none"/>
                      <a:tailEnd len="sm" w="sm" type="none"/>
                    </a:lnT>
                    <a:lnB cap="flat" cmpd="sng" w="9525">
                      <a:solidFill>
                        <a:srgbClr val="2D3B45"/>
                      </a:solidFill>
                      <a:prstDash val="solid"/>
                      <a:round/>
                      <a:headEnd len="sm" w="sm" type="none"/>
                      <a:tailEnd len="sm" w="sm" type="none"/>
                    </a:lnB>
                  </a:tcPr>
                </a:tc>
                <a:tc>
                  <a:txBody>
                    <a:bodyPr/>
                    <a:lstStyle/>
                    <a:p>
                      <a:pPr indent="0" lvl="0" marL="0" rtl="0" algn="l">
                        <a:spcBef>
                          <a:spcPts val="0"/>
                        </a:spcBef>
                        <a:spcAft>
                          <a:spcPts val="0"/>
                        </a:spcAft>
                        <a:buNone/>
                      </a:pPr>
                      <a:r>
                        <a:rPr b="1" lang="en" sz="1200">
                          <a:latin typeface="Nunito"/>
                          <a:ea typeface="Nunito"/>
                          <a:cs typeface="Nunito"/>
                          <a:sym typeface="Nunito"/>
                        </a:rPr>
                        <a:t>Collaborator:</a:t>
                      </a:r>
                      <a:endParaRPr b="1" sz="1200">
                        <a:latin typeface="Nunito"/>
                        <a:ea typeface="Nunito"/>
                        <a:cs typeface="Nunito"/>
                        <a:sym typeface="Nunito"/>
                      </a:endParaRPr>
                    </a:p>
                    <a:p>
                      <a:pPr indent="0" lvl="0" marL="0" rtl="0" algn="l">
                        <a:spcBef>
                          <a:spcPts val="0"/>
                        </a:spcBef>
                        <a:spcAft>
                          <a:spcPts val="0"/>
                        </a:spcAft>
                        <a:buNone/>
                      </a:pPr>
                      <a:r>
                        <a:rPr lang="en" sz="1200">
                          <a:latin typeface="Nunito"/>
                          <a:ea typeface="Nunito"/>
                          <a:cs typeface="Nunito"/>
                          <a:sym typeface="Nunito"/>
                        </a:rPr>
                        <a:t>Song</a:t>
                      </a:r>
                      <a:endParaRPr sz="1200">
                        <a:latin typeface="Nunito"/>
                        <a:ea typeface="Nunito"/>
                        <a:cs typeface="Nunito"/>
                        <a:sym typeface="Nunito"/>
                      </a:endParaRPr>
                    </a:p>
                    <a:p>
                      <a:pPr indent="0" lvl="0" marL="0" rtl="0" algn="l">
                        <a:spcBef>
                          <a:spcPts val="0"/>
                        </a:spcBef>
                        <a:spcAft>
                          <a:spcPts val="0"/>
                        </a:spcAft>
                        <a:buNone/>
                      </a:pPr>
                      <a:r>
                        <a:t/>
                      </a:r>
                      <a:endParaRPr sz="1200">
                        <a:latin typeface="Nunito"/>
                        <a:ea typeface="Nunito"/>
                        <a:cs typeface="Nunito"/>
                        <a:sym typeface="Nunito"/>
                      </a:endParaRPr>
                    </a:p>
                    <a:p>
                      <a:pPr indent="0" lvl="0" marL="0" rtl="0" algn="l">
                        <a:spcBef>
                          <a:spcPts val="0"/>
                        </a:spcBef>
                        <a:spcAft>
                          <a:spcPts val="0"/>
                        </a:spcAft>
                        <a:buNone/>
                      </a:pPr>
                      <a:r>
                        <a:t/>
                      </a:r>
                      <a:endParaRPr sz="1200">
                        <a:latin typeface="Nunito"/>
                        <a:ea typeface="Nunito"/>
                        <a:cs typeface="Nunito"/>
                        <a:sym typeface="Nunito"/>
                      </a:endParaRPr>
                    </a:p>
                  </a:txBody>
                  <a:tcPr marT="91425" marB="91425" marR="91425" marL="91425">
                    <a:lnL cap="flat" cmpd="sng" w="9525">
                      <a:solidFill>
                        <a:srgbClr val="2D3B45"/>
                      </a:solidFill>
                      <a:prstDash val="solid"/>
                      <a:round/>
                      <a:headEnd len="sm" w="sm" type="none"/>
                      <a:tailEnd len="sm" w="sm" type="none"/>
                    </a:lnL>
                    <a:lnR cap="flat" cmpd="sng" w="9525">
                      <a:solidFill>
                        <a:srgbClr val="2D3B45"/>
                      </a:solidFill>
                      <a:prstDash val="solid"/>
                      <a:round/>
                      <a:headEnd len="sm" w="sm" type="none"/>
                      <a:tailEnd len="sm" w="sm" type="none"/>
                    </a:lnR>
                    <a:lnT cap="flat" cmpd="sng" w="9525">
                      <a:solidFill>
                        <a:srgbClr val="2D3B45"/>
                      </a:solidFill>
                      <a:prstDash val="solid"/>
                      <a:round/>
                      <a:headEnd len="sm" w="sm" type="none"/>
                      <a:tailEnd len="sm" w="sm" type="none"/>
                    </a:lnT>
                    <a:lnB cap="flat" cmpd="sng" w="9525">
                      <a:solidFill>
                        <a:srgbClr val="2D3B45"/>
                      </a:solidFill>
                      <a:prstDash val="solid"/>
                      <a:round/>
                      <a:headEnd len="sm" w="sm" type="none"/>
                      <a:tailEnd len="sm" w="sm" type="none"/>
                    </a:lnB>
                  </a:tcPr>
                </a:tc>
              </a:tr>
            </a:tbl>
          </a:graphicData>
        </a:graphic>
      </p:graphicFrame>
      <p:graphicFrame>
        <p:nvGraphicFramePr>
          <p:cNvPr id="102" name="Google Shape;102;p20"/>
          <p:cNvGraphicFramePr/>
          <p:nvPr/>
        </p:nvGraphicFramePr>
        <p:xfrm>
          <a:off x="4620988" y="659560"/>
          <a:ext cx="3000000" cy="3000000"/>
        </p:xfrm>
        <a:graphic>
          <a:graphicData uri="http://schemas.openxmlformats.org/drawingml/2006/table">
            <a:tbl>
              <a:tblPr>
                <a:noFill/>
                <a:tableStyleId>{71561B14-E7B3-4175-96CB-AF7E9C7B487C}</a:tableStyleId>
              </a:tblPr>
              <a:tblGrid>
                <a:gridCol w="2147950"/>
                <a:gridCol w="2147950"/>
              </a:tblGrid>
              <a:tr h="348825">
                <a:tc gridSpan="2">
                  <a:txBody>
                    <a:bodyPr/>
                    <a:lstStyle/>
                    <a:p>
                      <a:pPr indent="0" lvl="0" marL="0" rtl="0" algn="l">
                        <a:spcBef>
                          <a:spcPts val="0"/>
                        </a:spcBef>
                        <a:spcAft>
                          <a:spcPts val="0"/>
                        </a:spcAft>
                        <a:buNone/>
                      </a:pPr>
                      <a:r>
                        <a:rPr b="1" lang="en" sz="1200">
                          <a:solidFill>
                            <a:schemeClr val="dk1"/>
                          </a:solidFill>
                          <a:latin typeface="Nunito"/>
                          <a:ea typeface="Nunito"/>
                          <a:cs typeface="Nunito"/>
                          <a:sym typeface="Nunito"/>
                        </a:rPr>
                        <a:t>Name: </a:t>
                      </a:r>
                      <a:r>
                        <a:rPr lang="en" sz="1200">
                          <a:solidFill>
                            <a:schemeClr val="dk1"/>
                          </a:solidFill>
                          <a:latin typeface="Nunito"/>
                          <a:ea typeface="Nunito"/>
                          <a:cs typeface="Nunito"/>
                          <a:sym typeface="Nunito"/>
                        </a:rPr>
                        <a:t>Song</a:t>
                      </a:r>
                      <a:endParaRPr sz="1200">
                        <a:latin typeface="Nunito"/>
                        <a:ea typeface="Nunito"/>
                        <a:cs typeface="Nunito"/>
                        <a:sym typeface="Nunito"/>
                      </a:endParaRPr>
                    </a:p>
                  </a:txBody>
                  <a:tcPr marT="91425" marB="91425" marR="91425" marL="91425">
                    <a:lnL cap="flat" cmpd="sng" w="9525">
                      <a:solidFill>
                        <a:srgbClr val="2D3B45"/>
                      </a:solidFill>
                      <a:prstDash val="solid"/>
                      <a:round/>
                      <a:headEnd len="sm" w="sm" type="none"/>
                      <a:tailEnd len="sm" w="sm" type="none"/>
                    </a:lnL>
                    <a:lnR cap="flat" cmpd="sng" w="9525">
                      <a:solidFill>
                        <a:srgbClr val="2D3B45"/>
                      </a:solidFill>
                      <a:prstDash val="solid"/>
                      <a:round/>
                      <a:headEnd len="sm" w="sm" type="none"/>
                      <a:tailEnd len="sm" w="sm" type="none"/>
                    </a:lnR>
                    <a:lnT cap="flat" cmpd="sng" w="9525">
                      <a:solidFill>
                        <a:srgbClr val="2D3B45"/>
                      </a:solidFill>
                      <a:prstDash val="solid"/>
                      <a:round/>
                      <a:headEnd len="sm" w="sm" type="none"/>
                      <a:tailEnd len="sm" w="sm" type="none"/>
                    </a:lnT>
                    <a:lnB cap="flat" cmpd="sng" w="9525">
                      <a:solidFill>
                        <a:srgbClr val="2D3B45"/>
                      </a:solidFill>
                      <a:prstDash val="solid"/>
                      <a:round/>
                      <a:headEnd len="sm" w="sm" type="none"/>
                      <a:tailEnd len="sm" w="sm" type="none"/>
                    </a:lnB>
                  </a:tcPr>
                </a:tc>
                <a:tc hMerge="1"/>
              </a:tr>
              <a:tr h="1513300">
                <a:tc>
                  <a:txBody>
                    <a:bodyPr/>
                    <a:lstStyle/>
                    <a:p>
                      <a:pPr indent="0" lvl="0" marL="0" rtl="0" algn="l">
                        <a:spcBef>
                          <a:spcPts val="0"/>
                        </a:spcBef>
                        <a:spcAft>
                          <a:spcPts val="0"/>
                        </a:spcAft>
                        <a:buNone/>
                      </a:pPr>
                      <a:r>
                        <a:rPr b="1" lang="en" sz="1200">
                          <a:latin typeface="Nunito"/>
                          <a:ea typeface="Nunito"/>
                          <a:cs typeface="Nunito"/>
                          <a:sym typeface="Nunito"/>
                        </a:rPr>
                        <a:t>Methods/Applications:</a:t>
                      </a:r>
                      <a:endParaRPr sz="1200">
                        <a:latin typeface="Nunito"/>
                        <a:ea typeface="Nunito"/>
                        <a:cs typeface="Nunito"/>
                        <a:sym typeface="Nunito"/>
                      </a:endParaRPr>
                    </a:p>
                    <a:p>
                      <a:pPr indent="0" lvl="0" marL="0" rtl="0" algn="l">
                        <a:spcBef>
                          <a:spcPts val="0"/>
                        </a:spcBef>
                        <a:spcAft>
                          <a:spcPts val="0"/>
                        </a:spcAft>
                        <a:buNone/>
                      </a:pPr>
                      <a:r>
                        <a:rPr lang="en" sz="1200">
                          <a:latin typeface="Nunito"/>
                          <a:ea typeface="Nunito"/>
                          <a:cs typeface="Nunito"/>
                          <a:sym typeface="Nunito"/>
                        </a:rPr>
                        <a:t>getName()</a:t>
                      </a:r>
                      <a:endParaRPr sz="1200">
                        <a:latin typeface="Nunito"/>
                        <a:ea typeface="Nunito"/>
                        <a:cs typeface="Nunito"/>
                        <a:sym typeface="Nunito"/>
                      </a:endParaRPr>
                    </a:p>
                    <a:p>
                      <a:pPr indent="0" lvl="0" marL="0" rtl="0" algn="l">
                        <a:spcBef>
                          <a:spcPts val="0"/>
                        </a:spcBef>
                        <a:spcAft>
                          <a:spcPts val="0"/>
                        </a:spcAft>
                        <a:buNone/>
                      </a:pPr>
                      <a:r>
                        <a:rPr lang="en" sz="1200">
                          <a:latin typeface="Nunito"/>
                          <a:ea typeface="Nunito"/>
                          <a:cs typeface="Nunito"/>
                          <a:sym typeface="Nunito"/>
                        </a:rPr>
                        <a:t>getDuration()</a:t>
                      </a:r>
                      <a:endParaRPr sz="1200">
                        <a:latin typeface="Nunito"/>
                        <a:ea typeface="Nunito"/>
                        <a:cs typeface="Nunito"/>
                        <a:sym typeface="Nunito"/>
                      </a:endParaRPr>
                    </a:p>
                    <a:p>
                      <a:pPr indent="0" lvl="0" marL="0" rtl="0" algn="l">
                        <a:spcBef>
                          <a:spcPts val="0"/>
                        </a:spcBef>
                        <a:spcAft>
                          <a:spcPts val="0"/>
                        </a:spcAft>
                        <a:buNone/>
                      </a:pPr>
                      <a:r>
                        <a:rPr lang="en" sz="1200">
                          <a:latin typeface="Nunito"/>
                          <a:ea typeface="Nunito"/>
                          <a:cs typeface="Nunito"/>
                          <a:sym typeface="Nunito"/>
                        </a:rPr>
                        <a:t>getArtist()</a:t>
                      </a:r>
                      <a:endParaRPr sz="1200">
                        <a:latin typeface="Nunito"/>
                        <a:ea typeface="Nunito"/>
                        <a:cs typeface="Nunito"/>
                        <a:sym typeface="Nunito"/>
                      </a:endParaRPr>
                    </a:p>
                    <a:p>
                      <a:pPr indent="0" lvl="0" marL="0" rtl="0" algn="l">
                        <a:spcBef>
                          <a:spcPts val="0"/>
                        </a:spcBef>
                        <a:spcAft>
                          <a:spcPts val="0"/>
                        </a:spcAft>
                        <a:buNone/>
                      </a:pPr>
                      <a:r>
                        <a:rPr lang="en" sz="1200">
                          <a:latin typeface="Nunito"/>
                          <a:ea typeface="Nunito"/>
                          <a:cs typeface="Nunito"/>
                          <a:sym typeface="Nunito"/>
                        </a:rPr>
                        <a:t>getAlbum()</a:t>
                      </a:r>
                      <a:endParaRPr sz="1200">
                        <a:latin typeface="Nunito"/>
                        <a:ea typeface="Nunito"/>
                        <a:cs typeface="Nunito"/>
                        <a:sym typeface="Nunito"/>
                      </a:endParaRPr>
                    </a:p>
                    <a:p>
                      <a:pPr indent="0" lvl="0" marL="0" rtl="0" algn="l">
                        <a:spcBef>
                          <a:spcPts val="0"/>
                        </a:spcBef>
                        <a:spcAft>
                          <a:spcPts val="0"/>
                        </a:spcAft>
                        <a:buNone/>
                      </a:pPr>
                      <a:r>
                        <a:rPr lang="en" sz="1200">
                          <a:latin typeface="Nunito"/>
                          <a:ea typeface="Nunito"/>
                          <a:cs typeface="Nunito"/>
                          <a:sym typeface="Nunito"/>
                        </a:rPr>
                        <a:t>getGenre()</a:t>
                      </a:r>
                      <a:endParaRPr sz="1200">
                        <a:latin typeface="Nunito"/>
                        <a:ea typeface="Nunito"/>
                        <a:cs typeface="Nunito"/>
                        <a:sym typeface="Nunito"/>
                      </a:endParaRPr>
                    </a:p>
                    <a:p>
                      <a:pPr indent="0" lvl="0" marL="0" rtl="0" algn="l">
                        <a:spcBef>
                          <a:spcPts val="0"/>
                        </a:spcBef>
                        <a:spcAft>
                          <a:spcPts val="0"/>
                        </a:spcAft>
                        <a:buNone/>
                      </a:pPr>
                      <a:r>
                        <a:rPr lang="en" sz="1200">
                          <a:latin typeface="Nunito"/>
                          <a:ea typeface="Nunito"/>
                          <a:cs typeface="Nunito"/>
                          <a:sym typeface="Nunito"/>
                        </a:rPr>
                        <a:t>isExplicit()</a:t>
                      </a:r>
                      <a:endParaRPr sz="1200">
                        <a:latin typeface="Nunito"/>
                        <a:ea typeface="Nunito"/>
                        <a:cs typeface="Nunito"/>
                        <a:sym typeface="Nunito"/>
                      </a:endParaRPr>
                    </a:p>
                    <a:p>
                      <a:pPr indent="0" lvl="0" marL="0" rtl="0" algn="l">
                        <a:spcBef>
                          <a:spcPts val="0"/>
                        </a:spcBef>
                        <a:spcAft>
                          <a:spcPts val="0"/>
                        </a:spcAft>
                        <a:buNone/>
                      </a:pPr>
                      <a:r>
                        <a:rPr lang="en" sz="1200">
                          <a:latin typeface="Nunito"/>
                          <a:ea typeface="Nunito"/>
                          <a:cs typeface="Nunito"/>
                          <a:sym typeface="Nunito"/>
                        </a:rPr>
                        <a:t>getPopularity()</a:t>
                      </a:r>
                      <a:endParaRPr sz="1200">
                        <a:latin typeface="Nunito"/>
                        <a:ea typeface="Nunito"/>
                        <a:cs typeface="Nunito"/>
                        <a:sym typeface="Nunito"/>
                      </a:endParaRPr>
                    </a:p>
                  </a:txBody>
                  <a:tcPr marT="91425" marB="91425" marR="91425" marL="91425">
                    <a:lnL cap="flat" cmpd="sng" w="9525">
                      <a:solidFill>
                        <a:srgbClr val="2D3B45"/>
                      </a:solidFill>
                      <a:prstDash val="solid"/>
                      <a:round/>
                      <a:headEnd len="sm" w="sm" type="none"/>
                      <a:tailEnd len="sm" w="sm" type="none"/>
                    </a:lnL>
                    <a:lnR cap="flat" cmpd="sng" w="9525">
                      <a:solidFill>
                        <a:srgbClr val="2D3B45"/>
                      </a:solidFill>
                      <a:prstDash val="solid"/>
                      <a:round/>
                      <a:headEnd len="sm" w="sm" type="none"/>
                      <a:tailEnd len="sm" w="sm" type="none"/>
                    </a:lnR>
                    <a:lnT cap="flat" cmpd="sng" w="9525">
                      <a:solidFill>
                        <a:srgbClr val="2D3B45"/>
                      </a:solidFill>
                      <a:prstDash val="solid"/>
                      <a:round/>
                      <a:headEnd len="sm" w="sm" type="none"/>
                      <a:tailEnd len="sm" w="sm" type="none"/>
                    </a:lnT>
                    <a:lnB cap="flat" cmpd="sng" w="9525">
                      <a:solidFill>
                        <a:srgbClr val="2D3B45"/>
                      </a:solidFill>
                      <a:prstDash val="solid"/>
                      <a:round/>
                      <a:headEnd len="sm" w="sm" type="none"/>
                      <a:tailEnd len="sm" w="sm" type="none"/>
                    </a:lnB>
                  </a:tcPr>
                </a:tc>
                <a:tc>
                  <a:txBody>
                    <a:bodyPr/>
                    <a:lstStyle/>
                    <a:p>
                      <a:pPr indent="0" lvl="0" marL="0" rtl="0" algn="l">
                        <a:spcBef>
                          <a:spcPts val="0"/>
                        </a:spcBef>
                        <a:spcAft>
                          <a:spcPts val="0"/>
                        </a:spcAft>
                        <a:buNone/>
                      </a:pPr>
                      <a:r>
                        <a:rPr b="1" lang="en" sz="1200">
                          <a:latin typeface="Nunito"/>
                          <a:ea typeface="Nunito"/>
                          <a:cs typeface="Nunito"/>
                          <a:sym typeface="Nunito"/>
                        </a:rPr>
                        <a:t>Collaborator:</a:t>
                      </a:r>
                      <a:endParaRPr b="1" sz="1200">
                        <a:latin typeface="Nunito"/>
                        <a:ea typeface="Nunito"/>
                        <a:cs typeface="Nunito"/>
                        <a:sym typeface="Nunito"/>
                      </a:endParaRPr>
                    </a:p>
                    <a:p>
                      <a:pPr indent="0" lvl="0" marL="0" rtl="0" algn="l">
                        <a:spcBef>
                          <a:spcPts val="0"/>
                        </a:spcBef>
                        <a:spcAft>
                          <a:spcPts val="0"/>
                        </a:spcAft>
                        <a:buNone/>
                      </a:pPr>
                      <a:r>
                        <a:rPr lang="en" sz="1200">
                          <a:latin typeface="Nunito"/>
                          <a:ea typeface="Nunito"/>
                          <a:cs typeface="Nunito"/>
                          <a:sym typeface="Nunito"/>
                        </a:rPr>
                        <a:t>Playlist</a:t>
                      </a:r>
                      <a:endParaRPr sz="1200">
                        <a:latin typeface="Nunito"/>
                        <a:ea typeface="Nunito"/>
                        <a:cs typeface="Nunito"/>
                        <a:sym typeface="Nunito"/>
                      </a:endParaRPr>
                    </a:p>
                    <a:p>
                      <a:pPr indent="0" lvl="0" marL="0" rtl="0" algn="l">
                        <a:spcBef>
                          <a:spcPts val="0"/>
                        </a:spcBef>
                        <a:spcAft>
                          <a:spcPts val="0"/>
                        </a:spcAft>
                        <a:buNone/>
                      </a:pPr>
                      <a:r>
                        <a:t/>
                      </a:r>
                      <a:endParaRPr sz="1200">
                        <a:latin typeface="Nunito"/>
                        <a:ea typeface="Nunito"/>
                        <a:cs typeface="Nunito"/>
                        <a:sym typeface="Nunito"/>
                      </a:endParaRPr>
                    </a:p>
                    <a:p>
                      <a:pPr indent="0" lvl="0" marL="0" rtl="0" algn="l">
                        <a:spcBef>
                          <a:spcPts val="0"/>
                        </a:spcBef>
                        <a:spcAft>
                          <a:spcPts val="0"/>
                        </a:spcAft>
                        <a:buNone/>
                      </a:pPr>
                      <a:r>
                        <a:t/>
                      </a:r>
                      <a:endParaRPr sz="1200">
                        <a:latin typeface="Nunito"/>
                        <a:ea typeface="Nunito"/>
                        <a:cs typeface="Nunito"/>
                        <a:sym typeface="Nunito"/>
                      </a:endParaRPr>
                    </a:p>
                  </a:txBody>
                  <a:tcPr marT="91425" marB="91425" marR="91425" marL="91425">
                    <a:lnL cap="flat" cmpd="sng" w="9525">
                      <a:solidFill>
                        <a:srgbClr val="2D3B45"/>
                      </a:solidFill>
                      <a:prstDash val="solid"/>
                      <a:round/>
                      <a:headEnd len="sm" w="sm" type="none"/>
                      <a:tailEnd len="sm" w="sm" type="none"/>
                    </a:lnL>
                    <a:lnR cap="flat" cmpd="sng" w="9525">
                      <a:solidFill>
                        <a:srgbClr val="2D3B45"/>
                      </a:solidFill>
                      <a:prstDash val="solid"/>
                      <a:round/>
                      <a:headEnd len="sm" w="sm" type="none"/>
                      <a:tailEnd len="sm" w="sm" type="none"/>
                    </a:lnR>
                    <a:lnT cap="flat" cmpd="sng" w="9525">
                      <a:solidFill>
                        <a:srgbClr val="2D3B45"/>
                      </a:solidFill>
                      <a:prstDash val="solid"/>
                      <a:round/>
                      <a:headEnd len="sm" w="sm" type="none"/>
                      <a:tailEnd len="sm" w="sm" type="none"/>
                    </a:lnT>
                    <a:lnB cap="flat" cmpd="sng" w="9525">
                      <a:solidFill>
                        <a:srgbClr val="2D3B45"/>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245325" y="2355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u="sng">
                <a:latin typeface="Nunito"/>
                <a:ea typeface="Nunito"/>
                <a:cs typeface="Nunito"/>
                <a:sym typeface="Nunito"/>
              </a:rPr>
              <a:t>Use Cases CRC</a:t>
            </a:r>
            <a:endParaRPr sz="2200" u="sng">
              <a:latin typeface="Nunito"/>
              <a:ea typeface="Nunito"/>
              <a:cs typeface="Nunito"/>
              <a:sym typeface="Nunito"/>
            </a:endParaRPr>
          </a:p>
        </p:txBody>
      </p:sp>
      <p:graphicFrame>
        <p:nvGraphicFramePr>
          <p:cNvPr id="108" name="Google Shape;108;p21"/>
          <p:cNvGraphicFramePr/>
          <p:nvPr/>
        </p:nvGraphicFramePr>
        <p:xfrm>
          <a:off x="245313" y="808247"/>
          <a:ext cx="3000000" cy="3000000"/>
        </p:xfrm>
        <a:graphic>
          <a:graphicData uri="http://schemas.openxmlformats.org/drawingml/2006/table">
            <a:tbl>
              <a:tblPr>
                <a:noFill/>
                <a:tableStyleId>{71561B14-E7B3-4175-96CB-AF7E9C7B487C}</a:tableStyleId>
              </a:tblPr>
              <a:tblGrid>
                <a:gridCol w="2147950"/>
                <a:gridCol w="2147950"/>
              </a:tblGrid>
              <a:tr h="348825">
                <a:tc gridSpan="2">
                  <a:txBody>
                    <a:bodyPr/>
                    <a:lstStyle/>
                    <a:p>
                      <a:pPr indent="0" lvl="0" marL="0" rtl="0" algn="l">
                        <a:spcBef>
                          <a:spcPts val="0"/>
                        </a:spcBef>
                        <a:spcAft>
                          <a:spcPts val="0"/>
                        </a:spcAft>
                        <a:buNone/>
                      </a:pPr>
                      <a:r>
                        <a:rPr b="1" lang="en" sz="1200">
                          <a:solidFill>
                            <a:schemeClr val="dk1"/>
                          </a:solidFill>
                          <a:latin typeface="Nunito"/>
                          <a:ea typeface="Nunito"/>
                          <a:cs typeface="Nunito"/>
                          <a:sym typeface="Nunito"/>
                        </a:rPr>
                        <a:t>Name: </a:t>
                      </a:r>
                      <a:r>
                        <a:rPr lang="en" sz="1200">
                          <a:solidFill>
                            <a:schemeClr val="dk1"/>
                          </a:solidFill>
                          <a:latin typeface="Nunito"/>
                          <a:ea typeface="Nunito"/>
                          <a:cs typeface="Nunito"/>
                          <a:sym typeface="Nunito"/>
                        </a:rPr>
                        <a:t>UserManager</a:t>
                      </a:r>
                      <a:endParaRPr sz="1200">
                        <a:latin typeface="Nunito"/>
                        <a:ea typeface="Nunito"/>
                        <a:cs typeface="Nunito"/>
                        <a:sym typeface="Nunito"/>
                      </a:endParaRPr>
                    </a:p>
                  </a:txBody>
                  <a:tcPr marT="91425" marB="91425" marR="91425" marL="91425">
                    <a:lnL cap="flat" cmpd="sng" w="9525">
                      <a:solidFill>
                        <a:srgbClr val="2D3B45"/>
                      </a:solidFill>
                      <a:prstDash val="solid"/>
                      <a:round/>
                      <a:headEnd len="sm" w="sm" type="none"/>
                      <a:tailEnd len="sm" w="sm" type="none"/>
                    </a:lnL>
                    <a:lnR cap="flat" cmpd="sng" w="9525">
                      <a:solidFill>
                        <a:srgbClr val="2D3B45"/>
                      </a:solidFill>
                      <a:prstDash val="solid"/>
                      <a:round/>
                      <a:headEnd len="sm" w="sm" type="none"/>
                      <a:tailEnd len="sm" w="sm" type="none"/>
                    </a:lnR>
                    <a:lnT cap="flat" cmpd="sng" w="9525">
                      <a:solidFill>
                        <a:srgbClr val="2D3B45"/>
                      </a:solidFill>
                      <a:prstDash val="solid"/>
                      <a:round/>
                      <a:headEnd len="sm" w="sm" type="none"/>
                      <a:tailEnd len="sm" w="sm" type="none"/>
                    </a:lnT>
                    <a:lnB cap="flat" cmpd="sng" w="9525">
                      <a:solidFill>
                        <a:srgbClr val="2D3B45"/>
                      </a:solidFill>
                      <a:prstDash val="solid"/>
                      <a:round/>
                      <a:headEnd len="sm" w="sm" type="none"/>
                      <a:tailEnd len="sm" w="sm" type="none"/>
                    </a:lnB>
                  </a:tcPr>
                </a:tc>
                <a:tc hMerge="1"/>
              </a:tr>
              <a:tr h="1513300">
                <a:tc>
                  <a:txBody>
                    <a:bodyPr/>
                    <a:lstStyle/>
                    <a:p>
                      <a:pPr indent="0" lvl="0" marL="0" rtl="0" algn="l">
                        <a:spcBef>
                          <a:spcPts val="0"/>
                        </a:spcBef>
                        <a:spcAft>
                          <a:spcPts val="0"/>
                        </a:spcAft>
                        <a:buNone/>
                      </a:pPr>
                      <a:r>
                        <a:rPr b="1" lang="en" sz="1200">
                          <a:latin typeface="Nunito"/>
                          <a:ea typeface="Nunito"/>
                          <a:cs typeface="Nunito"/>
                          <a:sym typeface="Nunito"/>
                        </a:rPr>
                        <a:t>Methods/Applications:</a:t>
                      </a:r>
                      <a:endParaRPr sz="1200">
                        <a:latin typeface="Nunito"/>
                        <a:ea typeface="Nunito"/>
                        <a:cs typeface="Nunito"/>
                        <a:sym typeface="Nunito"/>
                      </a:endParaRPr>
                    </a:p>
                    <a:p>
                      <a:pPr indent="0" lvl="0" marL="0" rtl="0" algn="l">
                        <a:spcBef>
                          <a:spcPts val="0"/>
                        </a:spcBef>
                        <a:spcAft>
                          <a:spcPts val="0"/>
                        </a:spcAft>
                        <a:buNone/>
                      </a:pPr>
                      <a:r>
                        <a:rPr lang="en" sz="1200">
                          <a:latin typeface="Nunito"/>
                          <a:ea typeface="Nunito"/>
                          <a:cs typeface="Nunito"/>
                          <a:sym typeface="Nunito"/>
                        </a:rPr>
                        <a:t>addUser()</a:t>
                      </a:r>
                      <a:endParaRPr sz="1200">
                        <a:latin typeface="Nunito"/>
                        <a:ea typeface="Nunito"/>
                        <a:cs typeface="Nunito"/>
                        <a:sym typeface="Nunito"/>
                      </a:endParaRPr>
                    </a:p>
                    <a:p>
                      <a:pPr indent="0" lvl="0" marL="0" rtl="0" algn="l">
                        <a:spcBef>
                          <a:spcPts val="0"/>
                        </a:spcBef>
                        <a:spcAft>
                          <a:spcPts val="0"/>
                        </a:spcAft>
                        <a:buNone/>
                      </a:pPr>
                      <a:r>
                        <a:rPr lang="en" sz="1200">
                          <a:latin typeface="Nunito"/>
                          <a:ea typeface="Nunito"/>
                          <a:cs typeface="Nunito"/>
                          <a:sym typeface="Nunito"/>
                        </a:rPr>
                        <a:t>deleteUser()</a:t>
                      </a:r>
                      <a:endParaRPr sz="1200">
                        <a:latin typeface="Nunito"/>
                        <a:ea typeface="Nunito"/>
                        <a:cs typeface="Nunito"/>
                        <a:sym typeface="Nunito"/>
                      </a:endParaRPr>
                    </a:p>
                    <a:p>
                      <a:pPr indent="0" lvl="0" marL="0" rtl="0" algn="l">
                        <a:spcBef>
                          <a:spcPts val="0"/>
                        </a:spcBef>
                        <a:spcAft>
                          <a:spcPts val="0"/>
                        </a:spcAft>
                        <a:buNone/>
                      </a:pPr>
                      <a:r>
                        <a:rPr lang="en" sz="1200">
                          <a:latin typeface="Nunito"/>
                          <a:ea typeface="Nunito"/>
                          <a:cs typeface="Nunito"/>
                          <a:sym typeface="Nunito"/>
                        </a:rPr>
                        <a:t>getUser() </a:t>
                      </a:r>
                      <a:endParaRPr sz="1200">
                        <a:highlight>
                          <a:srgbClr val="FFF2CC"/>
                        </a:highlight>
                        <a:latin typeface="Nunito"/>
                        <a:ea typeface="Nunito"/>
                        <a:cs typeface="Nunito"/>
                        <a:sym typeface="Nunito"/>
                      </a:endParaRPr>
                    </a:p>
                  </a:txBody>
                  <a:tcPr marT="91425" marB="91425" marR="91425" marL="91425">
                    <a:lnL cap="flat" cmpd="sng" w="9525">
                      <a:solidFill>
                        <a:srgbClr val="2D3B45"/>
                      </a:solidFill>
                      <a:prstDash val="solid"/>
                      <a:round/>
                      <a:headEnd len="sm" w="sm" type="none"/>
                      <a:tailEnd len="sm" w="sm" type="none"/>
                    </a:lnL>
                    <a:lnR cap="flat" cmpd="sng" w="9525">
                      <a:solidFill>
                        <a:srgbClr val="2D3B45"/>
                      </a:solidFill>
                      <a:prstDash val="solid"/>
                      <a:round/>
                      <a:headEnd len="sm" w="sm" type="none"/>
                      <a:tailEnd len="sm" w="sm" type="none"/>
                    </a:lnR>
                    <a:lnT cap="flat" cmpd="sng" w="9525">
                      <a:solidFill>
                        <a:srgbClr val="2D3B45"/>
                      </a:solidFill>
                      <a:prstDash val="solid"/>
                      <a:round/>
                      <a:headEnd len="sm" w="sm" type="none"/>
                      <a:tailEnd len="sm" w="sm" type="none"/>
                    </a:lnT>
                    <a:lnB cap="flat" cmpd="sng" w="9525">
                      <a:solidFill>
                        <a:srgbClr val="2D3B45"/>
                      </a:solidFill>
                      <a:prstDash val="solid"/>
                      <a:round/>
                      <a:headEnd len="sm" w="sm" type="none"/>
                      <a:tailEnd len="sm" w="sm" type="none"/>
                    </a:lnB>
                  </a:tcPr>
                </a:tc>
                <a:tc>
                  <a:txBody>
                    <a:bodyPr/>
                    <a:lstStyle/>
                    <a:p>
                      <a:pPr indent="0" lvl="0" marL="0" rtl="0" algn="l">
                        <a:spcBef>
                          <a:spcPts val="0"/>
                        </a:spcBef>
                        <a:spcAft>
                          <a:spcPts val="0"/>
                        </a:spcAft>
                        <a:buNone/>
                      </a:pPr>
                      <a:r>
                        <a:rPr b="1" lang="en" sz="1200">
                          <a:latin typeface="Nunito"/>
                          <a:ea typeface="Nunito"/>
                          <a:cs typeface="Nunito"/>
                          <a:sym typeface="Nunito"/>
                        </a:rPr>
                        <a:t>Collaborator:</a:t>
                      </a:r>
                      <a:endParaRPr b="1" sz="1200">
                        <a:latin typeface="Nunito"/>
                        <a:ea typeface="Nunito"/>
                        <a:cs typeface="Nunito"/>
                        <a:sym typeface="Nunito"/>
                      </a:endParaRPr>
                    </a:p>
                    <a:p>
                      <a:pPr indent="0" lvl="0" marL="0" rtl="0" algn="l">
                        <a:spcBef>
                          <a:spcPts val="0"/>
                        </a:spcBef>
                        <a:spcAft>
                          <a:spcPts val="0"/>
                        </a:spcAft>
                        <a:buNone/>
                      </a:pPr>
                      <a:r>
                        <a:rPr lang="en" sz="1200">
                          <a:latin typeface="Nunito"/>
                          <a:ea typeface="Nunito"/>
                          <a:cs typeface="Nunito"/>
                          <a:sym typeface="Nunito"/>
                        </a:rPr>
                        <a:t>User</a:t>
                      </a:r>
                      <a:endParaRPr sz="1200">
                        <a:latin typeface="Nunito"/>
                        <a:ea typeface="Nunito"/>
                        <a:cs typeface="Nunito"/>
                        <a:sym typeface="Nunito"/>
                      </a:endParaRPr>
                    </a:p>
                    <a:p>
                      <a:pPr indent="0" lvl="0" marL="0" rtl="0" algn="l">
                        <a:spcBef>
                          <a:spcPts val="0"/>
                        </a:spcBef>
                        <a:spcAft>
                          <a:spcPts val="0"/>
                        </a:spcAft>
                        <a:buNone/>
                      </a:pPr>
                      <a:r>
                        <a:rPr lang="en" sz="1200">
                          <a:latin typeface="Nunito"/>
                          <a:ea typeface="Nunito"/>
                          <a:cs typeface="Nunito"/>
                          <a:sym typeface="Nunito"/>
                        </a:rPr>
                        <a:t>Authenticator</a:t>
                      </a:r>
                      <a:endParaRPr sz="1200">
                        <a:latin typeface="Nunito"/>
                        <a:ea typeface="Nunito"/>
                        <a:cs typeface="Nunito"/>
                        <a:sym typeface="Nunito"/>
                      </a:endParaRPr>
                    </a:p>
                    <a:p>
                      <a:pPr indent="0" lvl="0" marL="0" rtl="0" algn="l">
                        <a:spcBef>
                          <a:spcPts val="0"/>
                        </a:spcBef>
                        <a:spcAft>
                          <a:spcPts val="0"/>
                        </a:spcAft>
                        <a:buNone/>
                      </a:pPr>
                      <a:r>
                        <a:t/>
                      </a:r>
                      <a:endParaRPr sz="1200">
                        <a:latin typeface="Nunito"/>
                        <a:ea typeface="Nunito"/>
                        <a:cs typeface="Nunito"/>
                        <a:sym typeface="Nunito"/>
                      </a:endParaRPr>
                    </a:p>
                  </a:txBody>
                  <a:tcPr marT="91425" marB="91425" marR="91425" marL="91425">
                    <a:lnL cap="flat" cmpd="sng" w="9525">
                      <a:solidFill>
                        <a:srgbClr val="2D3B45"/>
                      </a:solidFill>
                      <a:prstDash val="solid"/>
                      <a:round/>
                      <a:headEnd len="sm" w="sm" type="none"/>
                      <a:tailEnd len="sm" w="sm" type="none"/>
                    </a:lnL>
                    <a:lnR cap="flat" cmpd="sng" w="9525">
                      <a:solidFill>
                        <a:srgbClr val="2D3B45"/>
                      </a:solidFill>
                      <a:prstDash val="solid"/>
                      <a:round/>
                      <a:headEnd len="sm" w="sm" type="none"/>
                      <a:tailEnd len="sm" w="sm" type="none"/>
                    </a:lnR>
                    <a:lnT cap="flat" cmpd="sng" w="9525">
                      <a:solidFill>
                        <a:srgbClr val="2D3B45"/>
                      </a:solidFill>
                      <a:prstDash val="solid"/>
                      <a:round/>
                      <a:headEnd len="sm" w="sm" type="none"/>
                      <a:tailEnd len="sm" w="sm" type="none"/>
                    </a:lnT>
                    <a:lnB cap="flat" cmpd="sng" w="9525">
                      <a:solidFill>
                        <a:srgbClr val="2D3B45"/>
                      </a:solidFill>
                      <a:prstDash val="solid"/>
                      <a:round/>
                      <a:headEnd len="sm" w="sm" type="none"/>
                      <a:tailEnd len="sm" w="sm" type="none"/>
                    </a:lnB>
                  </a:tcPr>
                </a:tc>
              </a:tr>
            </a:tbl>
          </a:graphicData>
        </a:graphic>
      </p:graphicFrame>
      <p:graphicFrame>
        <p:nvGraphicFramePr>
          <p:cNvPr id="109" name="Google Shape;109;p21"/>
          <p:cNvGraphicFramePr/>
          <p:nvPr/>
        </p:nvGraphicFramePr>
        <p:xfrm>
          <a:off x="245313" y="2813973"/>
          <a:ext cx="3000000" cy="3000000"/>
        </p:xfrm>
        <a:graphic>
          <a:graphicData uri="http://schemas.openxmlformats.org/drawingml/2006/table">
            <a:tbl>
              <a:tblPr>
                <a:noFill/>
                <a:tableStyleId>{71561B14-E7B3-4175-96CB-AF7E9C7B487C}</a:tableStyleId>
              </a:tblPr>
              <a:tblGrid>
                <a:gridCol w="2147950"/>
                <a:gridCol w="2147950"/>
              </a:tblGrid>
              <a:tr h="348825">
                <a:tc gridSpan="2">
                  <a:txBody>
                    <a:bodyPr/>
                    <a:lstStyle/>
                    <a:p>
                      <a:pPr indent="0" lvl="0" marL="0" rtl="0" algn="l">
                        <a:spcBef>
                          <a:spcPts val="0"/>
                        </a:spcBef>
                        <a:spcAft>
                          <a:spcPts val="0"/>
                        </a:spcAft>
                        <a:buNone/>
                      </a:pPr>
                      <a:r>
                        <a:rPr b="1" lang="en" sz="1200">
                          <a:solidFill>
                            <a:schemeClr val="dk1"/>
                          </a:solidFill>
                          <a:latin typeface="Nunito"/>
                          <a:ea typeface="Nunito"/>
                          <a:cs typeface="Nunito"/>
                          <a:sym typeface="Nunito"/>
                        </a:rPr>
                        <a:t>Name: </a:t>
                      </a:r>
                      <a:r>
                        <a:rPr lang="en" sz="1200">
                          <a:solidFill>
                            <a:schemeClr val="dk1"/>
                          </a:solidFill>
                          <a:latin typeface="Nunito"/>
                          <a:ea typeface="Nunito"/>
                          <a:cs typeface="Nunito"/>
                          <a:sym typeface="Nunito"/>
                        </a:rPr>
                        <a:t>PlaylistGenerator</a:t>
                      </a:r>
                      <a:endParaRPr sz="1200">
                        <a:latin typeface="Nunito"/>
                        <a:ea typeface="Nunito"/>
                        <a:cs typeface="Nunito"/>
                        <a:sym typeface="Nunito"/>
                      </a:endParaRPr>
                    </a:p>
                  </a:txBody>
                  <a:tcPr marT="91425" marB="91425" marR="91425" marL="91425">
                    <a:lnL cap="flat" cmpd="sng" w="9525">
                      <a:solidFill>
                        <a:srgbClr val="2D3B45"/>
                      </a:solidFill>
                      <a:prstDash val="solid"/>
                      <a:round/>
                      <a:headEnd len="sm" w="sm" type="none"/>
                      <a:tailEnd len="sm" w="sm" type="none"/>
                    </a:lnL>
                    <a:lnR cap="flat" cmpd="sng" w="9525">
                      <a:solidFill>
                        <a:srgbClr val="2D3B45"/>
                      </a:solidFill>
                      <a:prstDash val="solid"/>
                      <a:round/>
                      <a:headEnd len="sm" w="sm" type="none"/>
                      <a:tailEnd len="sm" w="sm" type="none"/>
                    </a:lnR>
                    <a:lnT cap="flat" cmpd="sng" w="9525">
                      <a:solidFill>
                        <a:srgbClr val="2D3B45"/>
                      </a:solidFill>
                      <a:prstDash val="solid"/>
                      <a:round/>
                      <a:headEnd len="sm" w="sm" type="none"/>
                      <a:tailEnd len="sm" w="sm" type="none"/>
                    </a:lnT>
                    <a:lnB cap="flat" cmpd="sng" w="9525">
                      <a:solidFill>
                        <a:srgbClr val="2D3B45"/>
                      </a:solidFill>
                      <a:prstDash val="solid"/>
                      <a:round/>
                      <a:headEnd len="sm" w="sm" type="none"/>
                      <a:tailEnd len="sm" w="sm" type="none"/>
                    </a:lnB>
                  </a:tcPr>
                </a:tc>
                <a:tc hMerge="1"/>
              </a:tr>
              <a:tr h="1513300">
                <a:tc>
                  <a:txBody>
                    <a:bodyPr/>
                    <a:lstStyle/>
                    <a:p>
                      <a:pPr indent="0" lvl="0" marL="0" rtl="0" algn="l">
                        <a:spcBef>
                          <a:spcPts val="0"/>
                        </a:spcBef>
                        <a:spcAft>
                          <a:spcPts val="0"/>
                        </a:spcAft>
                        <a:buNone/>
                      </a:pPr>
                      <a:r>
                        <a:rPr b="1" lang="en" sz="1200">
                          <a:latin typeface="Nunito"/>
                          <a:ea typeface="Nunito"/>
                          <a:cs typeface="Nunito"/>
                          <a:sym typeface="Nunito"/>
                        </a:rPr>
                        <a:t>Methods/Applications:</a:t>
                      </a:r>
                      <a:endParaRPr sz="1200">
                        <a:latin typeface="Nunito"/>
                        <a:ea typeface="Nunito"/>
                        <a:cs typeface="Nunito"/>
                        <a:sym typeface="Nunito"/>
                      </a:endParaRPr>
                    </a:p>
                    <a:p>
                      <a:pPr indent="0" lvl="0" marL="0" rtl="0" algn="l">
                        <a:spcBef>
                          <a:spcPts val="0"/>
                        </a:spcBef>
                        <a:spcAft>
                          <a:spcPts val="0"/>
                        </a:spcAft>
                        <a:buNone/>
                      </a:pPr>
                      <a:r>
                        <a:rPr lang="en" sz="1200">
                          <a:latin typeface="Nunito"/>
                          <a:ea typeface="Nunito"/>
                          <a:cs typeface="Nunito"/>
                          <a:sym typeface="Nunito"/>
                        </a:rPr>
                        <a:t>generatePlaylist()</a:t>
                      </a:r>
                      <a:endParaRPr sz="1200">
                        <a:solidFill>
                          <a:srgbClr val="9E9E9E"/>
                        </a:solidFill>
                        <a:latin typeface="Nunito"/>
                        <a:ea typeface="Nunito"/>
                        <a:cs typeface="Nunito"/>
                        <a:sym typeface="Nunito"/>
                      </a:endParaRPr>
                    </a:p>
                    <a:p>
                      <a:pPr indent="0" lvl="0" marL="0" rtl="0" algn="l">
                        <a:spcBef>
                          <a:spcPts val="0"/>
                        </a:spcBef>
                        <a:spcAft>
                          <a:spcPts val="0"/>
                        </a:spcAft>
                        <a:buNone/>
                      </a:pPr>
                      <a:r>
                        <a:t/>
                      </a:r>
                      <a:endParaRPr sz="1200">
                        <a:highlight>
                          <a:srgbClr val="FFF2CC"/>
                        </a:highlight>
                        <a:latin typeface="Nunito"/>
                        <a:ea typeface="Nunito"/>
                        <a:cs typeface="Nunito"/>
                        <a:sym typeface="Nunito"/>
                      </a:endParaRPr>
                    </a:p>
                    <a:p>
                      <a:pPr indent="0" lvl="0" marL="0" rtl="0" algn="l">
                        <a:spcBef>
                          <a:spcPts val="0"/>
                        </a:spcBef>
                        <a:spcAft>
                          <a:spcPts val="0"/>
                        </a:spcAft>
                        <a:buNone/>
                      </a:pPr>
                      <a:r>
                        <a:t/>
                      </a:r>
                      <a:endParaRPr sz="1200">
                        <a:highlight>
                          <a:srgbClr val="FFF2CC"/>
                        </a:highlight>
                        <a:latin typeface="Nunito"/>
                        <a:ea typeface="Nunito"/>
                        <a:cs typeface="Nunito"/>
                        <a:sym typeface="Nunito"/>
                      </a:endParaRPr>
                    </a:p>
                  </a:txBody>
                  <a:tcPr marT="91425" marB="91425" marR="91425" marL="91425">
                    <a:lnL cap="flat" cmpd="sng" w="9525">
                      <a:solidFill>
                        <a:srgbClr val="2D3B45"/>
                      </a:solidFill>
                      <a:prstDash val="solid"/>
                      <a:round/>
                      <a:headEnd len="sm" w="sm" type="none"/>
                      <a:tailEnd len="sm" w="sm" type="none"/>
                    </a:lnL>
                    <a:lnR cap="flat" cmpd="sng" w="9525">
                      <a:solidFill>
                        <a:srgbClr val="2D3B45"/>
                      </a:solidFill>
                      <a:prstDash val="solid"/>
                      <a:round/>
                      <a:headEnd len="sm" w="sm" type="none"/>
                      <a:tailEnd len="sm" w="sm" type="none"/>
                    </a:lnR>
                    <a:lnT cap="flat" cmpd="sng" w="9525">
                      <a:solidFill>
                        <a:srgbClr val="2D3B45"/>
                      </a:solidFill>
                      <a:prstDash val="solid"/>
                      <a:round/>
                      <a:headEnd len="sm" w="sm" type="none"/>
                      <a:tailEnd len="sm" w="sm" type="none"/>
                    </a:lnT>
                    <a:lnB cap="flat" cmpd="sng" w="9525">
                      <a:solidFill>
                        <a:srgbClr val="2D3B45"/>
                      </a:solidFill>
                      <a:prstDash val="solid"/>
                      <a:round/>
                      <a:headEnd len="sm" w="sm" type="none"/>
                      <a:tailEnd len="sm" w="sm" type="none"/>
                    </a:lnB>
                  </a:tcPr>
                </a:tc>
                <a:tc>
                  <a:txBody>
                    <a:bodyPr/>
                    <a:lstStyle/>
                    <a:p>
                      <a:pPr indent="0" lvl="0" marL="0" rtl="0" algn="l">
                        <a:spcBef>
                          <a:spcPts val="0"/>
                        </a:spcBef>
                        <a:spcAft>
                          <a:spcPts val="0"/>
                        </a:spcAft>
                        <a:buNone/>
                      </a:pPr>
                      <a:r>
                        <a:rPr b="1" lang="en" sz="1200">
                          <a:latin typeface="Nunito"/>
                          <a:ea typeface="Nunito"/>
                          <a:cs typeface="Nunito"/>
                          <a:sym typeface="Nunito"/>
                        </a:rPr>
                        <a:t>Collaborator:</a:t>
                      </a:r>
                      <a:endParaRPr b="1" sz="1200">
                        <a:latin typeface="Nunito"/>
                        <a:ea typeface="Nunito"/>
                        <a:cs typeface="Nunito"/>
                        <a:sym typeface="Nunito"/>
                      </a:endParaRPr>
                    </a:p>
                    <a:p>
                      <a:pPr indent="0" lvl="0" marL="0" rtl="0" algn="l">
                        <a:spcBef>
                          <a:spcPts val="0"/>
                        </a:spcBef>
                        <a:spcAft>
                          <a:spcPts val="0"/>
                        </a:spcAft>
                        <a:buNone/>
                      </a:pPr>
                      <a:r>
                        <a:rPr lang="en" sz="1200">
                          <a:latin typeface="Nunito"/>
                          <a:ea typeface="Nunito"/>
                          <a:cs typeface="Nunito"/>
                          <a:sym typeface="Nunito"/>
                        </a:rPr>
                        <a:t>Playlist</a:t>
                      </a:r>
                      <a:endParaRPr sz="1200">
                        <a:latin typeface="Nunito"/>
                        <a:ea typeface="Nunito"/>
                        <a:cs typeface="Nunito"/>
                        <a:sym typeface="Nunito"/>
                      </a:endParaRPr>
                    </a:p>
                    <a:p>
                      <a:pPr indent="0" lvl="0" marL="0" rtl="0" algn="l">
                        <a:spcBef>
                          <a:spcPts val="0"/>
                        </a:spcBef>
                        <a:spcAft>
                          <a:spcPts val="0"/>
                        </a:spcAft>
                        <a:buNone/>
                      </a:pPr>
                      <a:r>
                        <a:rPr lang="en" sz="1200">
                          <a:latin typeface="Nunito"/>
                          <a:ea typeface="Nunito"/>
                          <a:cs typeface="Nunito"/>
                          <a:sym typeface="Nunito"/>
                        </a:rPr>
                        <a:t>Song</a:t>
                      </a:r>
                      <a:endParaRPr sz="1200">
                        <a:latin typeface="Nunito"/>
                        <a:ea typeface="Nunito"/>
                        <a:cs typeface="Nunito"/>
                        <a:sym typeface="Nunito"/>
                      </a:endParaRPr>
                    </a:p>
                  </a:txBody>
                  <a:tcPr marT="91425" marB="91425" marR="91425" marL="91425">
                    <a:lnL cap="flat" cmpd="sng" w="9525">
                      <a:solidFill>
                        <a:srgbClr val="2D3B45"/>
                      </a:solidFill>
                      <a:prstDash val="solid"/>
                      <a:round/>
                      <a:headEnd len="sm" w="sm" type="none"/>
                      <a:tailEnd len="sm" w="sm" type="none"/>
                    </a:lnL>
                    <a:lnR cap="flat" cmpd="sng" w="9525">
                      <a:solidFill>
                        <a:srgbClr val="2D3B45"/>
                      </a:solidFill>
                      <a:prstDash val="solid"/>
                      <a:round/>
                      <a:headEnd len="sm" w="sm" type="none"/>
                      <a:tailEnd len="sm" w="sm" type="none"/>
                    </a:lnR>
                    <a:lnT cap="flat" cmpd="sng" w="9525">
                      <a:solidFill>
                        <a:srgbClr val="2D3B45"/>
                      </a:solidFill>
                      <a:prstDash val="solid"/>
                      <a:round/>
                      <a:headEnd len="sm" w="sm" type="none"/>
                      <a:tailEnd len="sm" w="sm" type="none"/>
                    </a:lnT>
                    <a:lnB cap="flat" cmpd="sng" w="9525">
                      <a:solidFill>
                        <a:srgbClr val="2D3B45"/>
                      </a:solidFill>
                      <a:prstDash val="solid"/>
                      <a:round/>
                      <a:headEnd len="sm" w="sm" type="none"/>
                      <a:tailEnd len="sm" w="sm" type="none"/>
                    </a:lnB>
                  </a:tcPr>
                </a:tc>
              </a:tr>
            </a:tbl>
          </a:graphicData>
        </a:graphic>
      </p:graphicFrame>
      <p:graphicFrame>
        <p:nvGraphicFramePr>
          <p:cNvPr id="110" name="Google Shape;110;p21"/>
          <p:cNvGraphicFramePr/>
          <p:nvPr/>
        </p:nvGraphicFramePr>
        <p:xfrm>
          <a:off x="4602788" y="808247"/>
          <a:ext cx="3000000" cy="3000000"/>
        </p:xfrm>
        <a:graphic>
          <a:graphicData uri="http://schemas.openxmlformats.org/drawingml/2006/table">
            <a:tbl>
              <a:tblPr>
                <a:noFill/>
                <a:tableStyleId>{71561B14-E7B3-4175-96CB-AF7E9C7B487C}</a:tableStyleId>
              </a:tblPr>
              <a:tblGrid>
                <a:gridCol w="2147950"/>
                <a:gridCol w="2147950"/>
              </a:tblGrid>
              <a:tr h="348825">
                <a:tc gridSpan="2">
                  <a:txBody>
                    <a:bodyPr/>
                    <a:lstStyle/>
                    <a:p>
                      <a:pPr indent="0" lvl="0" marL="0" rtl="0" algn="l">
                        <a:spcBef>
                          <a:spcPts val="0"/>
                        </a:spcBef>
                        <a:spcAft>
                          <a:spcPts val="0"/>
                        </a:spcAft>
                        <a:buNone/>
                      </a:pPr>
                      <a:r>
                        <a:rPr b="1" lang="en" sz="1200">
                          <a:solidFill>
                            <a:schemeClr val="dk1"/>
                          </a:solidFill>
                          <a:latin typeface="Nunito"/>
                          <a:ea typeface="Nunito"/>
                          <a:cs typeface="Nunito"/>
                          <a:sym typeface="Nunito"/>
                        </a:rPr>
                        <a:t>Name: </a:t>
                      </a:r>
                      <a:r>
                        <a:rPr lang="en" sz="1200">
                          <a:solidFill>
                            <a:schemeClr val="dk1"/>
                          </a:solidFill>
                          <a:latin typeface="Nunito"/>
                          <a:ea typeface="Nunito"/>
                          <a:cs typeface="Nunito"/>
                          <a:sym typeface="Nunito"/>
                        </a:rPr>
                        <a:t>PlaylistManager</a:t>
                      </a:r>
                      <a:endParaRPr sz="1200">
                        <a:latin typeface="Nunito"/>
                        <a:ea typeface="Nunito"/>
                        <a:cs typeface="Nunito"/>
                        <a:sym typeface="Nunito"/>
                      </a:endParaRPr>
                    </a:p>
                  </a:txBody>
                  <a:tcPr marT="91425" marB="91425" marR="91425" marL="91425">
                    <a:lnL cap="flat" cmpd="sng" w="9525">
                      <a:solidFill>
                        <a:srgbClr val="2D3B45"/>
                      </a:solidFill>
                      <a:prstDash val="solid"/>
                      <a:round/>
                      <a:headEnd len="sm" w="sm" type="none"/>
                      <a:tailEnd len="sm" w="sm" type="none"/>
                    </a:lnL>
                    <a:lnR cap="flat" cmpd="sng" w="9525">
                      <a:solidFill>
                        <a:srgbClr val="2D3B45"/>
                      </a:solidFill>
                      <a:prstDash val="solid"/>
                      <a:round/>
                      <a:headEnd len="sm" w="sm" type="none"/>
                      <a:tailEnd len="sm" w="sm" type="none"/>
                    </a:lnR>
                    <a:lnT cap="flat" cmpd="sng" w="9525">
                      <a:solidFill>
                        <a:srgbClr val="2D3B45"/>
                      </a:solidFill>
                      <a:prstDash val="solid"/>
                      <a:round/>
                      <a:headEnd len="sm" w="sm" type="none"/>
                      <a:tailEnd len="sm" w="sm" type="none"/>
                    </a:lnT>
                    <a:lnB cap="flat" cmpd="sng" w="9525">
                      <a:solidFill>
                        <a:srgbClr val="2D3B45"/>
                      </a:solidFill>
                      <a:prstDash val="solid"/>
                      <a:round/>
                      <a:headEnd len="sm" w="sm" type="none"/>
                      <a:tailEnd len="sm" w="sm" type="none"/>
                    </a:lnB>
                  </a:tcPr>
                </a:tc>
                <a:tc hMerge="1"/>
              </a:tr>
              <a:tr h="1513300">
                <a:tc>
                  <a:txBody>
                    <a:bodyPr/>
                    <a:lstStyle/>
                    <a:p>
                      <a:pPr indent="0" lvl="0" marL="0" rtl="0" algn="l">
                        <a:spcBef>
                          <a:spcPts val="0"/>
                        </a:spcBef>
                        <a:spcAft>
                          <a:spcPts val="0"/>
                        </a:spcAft>
                        <a:buNone/>
                      </a:pPr>
                      <a:r>
                        <a:rPr b="1" lang="en" sz="1200">
                          <a:latin typeface="Nunito"/>
                          <a:ea typeface="Nunito"/>
                          <a:cs typeface="Nunito"/>
                          <a:sym typeface="Nunito"/>
                        </a:rPr>
                        <a:t>Methods/Applications:</a:t>
                      </a:r>
                      <a:endParaRPr b="1" sz="1200">
                        <a:latin typeface="Nunito"/>
                        <a:ea typeface="Nunito"/>
                        <a:cs typeface="Nunito"/>
                        <a:sym typeface="Nunito"/>
                      </a:endParaRPr>
                    </a:p>
                    <a:p>
                      <a:pPr indent="0" lvl="0" marL="0" rtl="0" algn="l">
                        <a:spcBef>
                          <a:spcPts val="0"/>
                        </a:spcBef>
                        <a:spcAft>
                          <a:spcPts val="0"/>
                        </a:spcAft>
                        <a:buNone/>
                      </a:pPr>
                      <a:r>
                        <a:rPr lang="en" sz="1200">
                          <a:latin typeface="Nunito"/>
                          <a:ea typeface="Nunito"/>
                          <a:cs typeface="Nunito"/>
                          <a:sym typeface="Nunito"/>
                        </a:rPr>
                        <a:t>checkOrder()</a:t>
                      </a:r>
                      <a:endParaRPr sz="1200">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lang="en" sz="1200">
                          <a:solidFill>
                            <a:schemeClr val="dk1"/>
                          </a:solidFill>
                          <a:latin typeface="Nunito"/>
                          <a:ea typeface="Nunito"/>
                          <a:cs typeface="Nunito"/>
                          <a:sym typeface="Nunito"/>
                        </a:rPr>
                        <a:t>addPlaylist(Playlist, User)</a:t>
                      </a:r>
                      <a:endParaRPr sz="1200">
                        <a:solidFill>
                          <a:schemeClr val="dk1"/>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lang="en" sz="1200">
                          <a:solidFill>
                            <a:schemeClr val="dk1"/>
                          </a:solidFill>
                          <a:latin typeface="Nunito"/>
                          <a:ea typeface="Nunito"/>
                          <a:cs typeface="Nunito"/>
                          <a:sym typeface="Nunito"/>
                        </a:rPr>
                        <a:t>removePlaylist(Playlist, User)</a:t>
                      </a:r>
                      <a:endParaRPr sz="1200">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t/>
                      </a:r>
                      <a:endParaRPr sz="1200">
                        <a:latin typeface="Nunito"/>
                        <a:ea typeface="Nunito"/>
                        <a:cs typeface="Nunito"/>
                        <a:sym typeface="Nunito"/>
                      </a:endParaRPr>
                    </a:p>
                    <a:p>
                      <a:pPr indent="0" lvl="0" marL="0" rtl="0" algn="l">
                        <a:spcBef>
                          <a:spcPts val="0"/>
                        </a:spcBef>
                        <a:spcAft>
                          <a:spcPts val="0"/>
                        </a:spcAft>
                        <a:buNone/>
                      </a:pPr>
                      <a:r>
                        <a:t/>
                      </a:r>
                      <a:endParaRPr sz="1200">
                        <a:latin typeface="Nunito"/>
                        <a:ea typeface="Nunito"/>
                        <a:cs typeface="Nunito"/>
                        <a:sym typeface="Nunito"/>
                      </a:endParaRPr>
                    </a:p>
                  </a:txBody>
                  <a:tcPr marT="91425" marB="91425" marR="91425" marL="91425">
                    <a:lnL cap="flat" cmpd="sng" w="9525">
                      <a:solidFill>
                        <a:srgbClr val="2D3B45"/>
                      </a:solidFill>
                      <a:prstDash val="solid"/>
                      <a:round/>
                      <a:headEnd len="sm" w="sm" type="none"/>
                      <a:tailEnd len="sm" w="sm" type="none"/>
                    </a:lnL>
                    <a:lnR cap="flat" cmpd="sng" w="9525">
                      <a:solidFill>
                        <a:srgbClr val="2D3B45"/>
                      </a:solidFill>
                      <a:prstDash val="solid"/>
                      <a:round/>
                      <a:headEnd len="sm" w="sm" type="none"/>
                      <a:tailEnd len="sm" w="sm" type="none"/>
                    </a:lnR>
                    <a:lnT cap="flat" cmpd="sng" w="9525">
                      <a:solidFill>
                        <a:srgbClr val="2D3B45"/>
                      </a:solidFill>
                      <a:prstDash val="solid"/>
                      <a:round/>
                      <a:headEnd len="sm" w="sm" type="none"/>
                      <a:tailEnd len="sm" w="sm" type="none"/>
                    </a:lnT>
                    <a:lnB cap="flat" cmpd="sng" w="9525">
                      <a:solidFill>
                        <a:srgbClr val="2D3B45"/>
                      </a:solidFill>
                      <a:prstDash val="solid"/>
                      <a:round/>
                      <a:headEnd len="sm" w="sm" type="none"/>
                      <a:tailEnd len="sm" w="sm" type="none"/>
                    </a:lnB>
                  </a:tcPr>
                </a:tc>
                <a:tc>
                  <a:txBody>
                    <a:bodyPr/>
                    <a:lstStyle/>
                    <a:p>
                      <a:pPr indent="0" lvl="0" marL="0" rtl="0" algn="l">
                        <a:spcBef>
                          <a:spcPts val="0"/>
                        </a:spcBef>
                        <a:spcAft>
                          <a:spcPts val="0"/>
                        </a:spcAft>
                        <a:buNone/>
                      </a:pPr>
                      <a:r>
                        <a:rPr b="1" lang="en" sz="1200">
                          <a:latin typeface="Nunito"/>
                          <a:ea typeface="Nunito"/>
                          <a:cs typeface="Nunito"/>
                          <a:sym typeface="Nunito"/>
                        </a:rPr>
                        <a:t>Collaborator:</a:t>
                      </a:r>
                      <a:endParaRPr b="1" sz="1200">
                        <a:latin typeface="Nunito"/>
                        <a:ea typeface="Nunito"/>
                        <a:cs typeface="Nunito"/>
                        <a:sym typeface="Nunito"/>
                      </a:endParaRPr>
                    </a:p>
                    <a:p>
                      <a:pPr indent="0" lvl="0" marL="0" rtl="0" algn="l">
                        <a:spcBef>
                          <a:spcPts val="0"/>
                        </a:spcBef>
                        <a:spcAft>
                          <a:spcPts val="0"/>
                        </a:spcAft>
                        <a:buNone/>
                      </a:pPr>
                      <a:r>
                        <a:rPr lang="en" sz="1200">
                          <a:latin typeface="Nunito"/>
                          <a:ea typeface="Nunito"/>
                          <a:cs typeface="Nunito"/>
                          <a:sym typeface="Nunito"/>
                        </a:rPr>
                        <a:t>Playlist</a:t>
                      </a:r>
                      <a:endParaRPr sz="1200">
                        <a:latin typeface="Nunito"/>
                        <a:ea typeface="Nunito"/>
                        <a:cs typeface="Nunito"/>
                        <a:sym typeface="Nunito"/>
                      </a:endParaRPr>
                    </a:p>
                    <a:p>
                      <a:pPr indent="0" lvl="0" marL="0" rtl="0" algn="l">
                        <a:spcBef>
                          <a:spcPts val="0"/>
                        </a:spcBef>
                        <a:spcAft>
                          <a:spcPts val="0"/>
                        </a:spcAft>
                        <a:buNone/>
                      </a:pPr>
                      <a:r>
                        <a:rPr lang="en" sz="1200">
                          <a:latin typeface="Nunito"/>
                          <a:ea typeface="Nunito"/>
                          <a:cs typeface="Nunito"/>
                          <a:sym typeface="Nunito"/>
                        </a:rPr>
                        <a:t>User</a:t>
                      </a:r>
                      <a:endParaRPr sz="1200">
                        <a:latin typeface="Nunito"/>
                        <a:ea typeface="Nunito"/>
                        <a:cs typeface="Nunito"/>
                        <a:sym typeface="Nunito"/>
                      </a:endParaRPr>
                    </a:p>
                    <a:p>
                      <a:pPr indent="0" lvl="0" marL="0" rtl="0" algn="l">
                        <a:spcBef>
                          <a:spcPts val="0"/>
                        </a:spcBef>
                        <a:spcAft>
                          <a:spcPts val="0"/>
                        </a:spcAft>
                        <a:buNone/>
                      </a:pPr>
                      <a:r>
                        <a:t/>
                      </a:r>
                      <a:endParaRPr sz="1200">
                        <a:latin typeface="Nunito"/>
                        <a:ea typeface="Nunito"/>
                        <a:cs typeface="Nunito"/>
                        <a:sym typeface="Nunito"/>
                      </a:endParaRPr>
                    </a:p>
                  </a:txBody>
                  <a:tcPr marT="91425" marB="91425" marR="91425" marL="91425">
                    <a:lnL cap="flat" cmpd="sng" w="9525">
                      <a:solidFill>
                        <a:srgbClr val="2D3B45"/>
                      </a:solidFill>
                      <a:prstDash val="solid"/>
                      <a:round/>
                      <a:headEnd len="sm" w="sm" type="none"/>
                      <a:tailEnd len="sm" w="sm" type="none"/>
                    </a:lnL>
                    <a:lnR cap="flat" cmpd="sng" w="9525">
                      <a:solidFill>
                        <a:srgbClr val="2D3B45"/>
                      </a:solidFill>
                      <a:prstDash val="solid"/>
                      <a:round/>
                      <a:headEnd len="sm" w="sm" type="none"/>
                      <a:tailEnd len="sm" w="sm" type="none"/>
                    </a:lnR>
                    <a:lnT cap="flat" cmpd="sng" w="9525">
                      <a:solidFill>
                        <a:srgbClr val="2D3B45"/>
                      </a:solidFill>
                      <a:prstDash val="solid"/>
                      <a:round/>
                      <a:headEnd len="sm" w="sm" type="none"/>
                      <a:tailEnd len="sm" w="sm" type="none"/>
                    </a:lnT>
                    <a:lnB cap="flat" cmpd="sng" w="9525">
                      <a:solidFill>
                        <a:srgbClr val="2D3B45"/>
                      </a:solidFill>
                      <a:prstDash val="solid"/>
                      <a:round/>
                      <a:headEnd len="sm" w="sm" type="none"/>
                      <a:tailEnd len="sm" w="sm" type="none"/>
                    </a:lnB>
                  </a:tcPr>
                </a:tc>
              </a:tr>
            </a:tbl>
          </a:graphicData>
        </a:graphic>
      </p:graphicFrame>
      <p:graphicFrame>
        <p:nvGraphicFramePr>
          <p:cNvPr id="111" name="Google Shape;111;p21"/>
          <p:cNvGraphicFramePr/>
          <p:nvPr/>
        </p:nvGraphicFramePr>
        <p:xfrm>
          <a:off x="4602788" y="2876123"/>
          <a:ext cx="3000000" cy="3000000"/>
        </p:xfrm>
        <a:graphic>
          <a:graphicData uri="http://schemas.openxmlformats.org/drawingml/2006/table">
            <a:tbl>
              <a:tblPr>
                <a:noFill/>
                <a:tableStyleId>{71561B14-E7B3-4175-96CB-AF7E9C7B487C}</a:tableStyleId>
              </a:tblPr>
              <a:tblGrid>
                <a:gridCol w="2147950"/>
                <a:gridCol w="2147950"/>
              </a:tblGrid>
              <a:tr h="348825">
                <a:tc gridSpan="2">
                  <a:txBody>
                    <a:bodyPr/>
                    <a:lstStyle/>
                    <a:p>
                      <a:pPr indent="0" lvl="0" marL="0" rtl="0" algn="l">
                        <a:spcBef>
                          <a:spcPts val="0"/>
                        </a:spcBef>
                        <a:spcAft>
                          <a:spcPts val="0"/>
                        </a:spcAft>
                        <a:buNone/>
                      </a:pPr>
                      <a:r>
                        <a:rPr b="1" lang="en" sz="1200">
                          <a:solidFill>
                            <a:schemeClr val="dk1"/>
                          </a:solidFill>
                          <a:latin typeface="Nunito"/>
                          <a:ea typeface="Nunito"/>
                          <a:cs typeface="Nunito"/>
                          <a:sym typeface="Nunito"/>
                        </a:rPr>
                        <a:t>Name: </a:t>
                      </a:r>
                      <a:r>
                        <a:rPr lang="en" sz="1200">
                          <a:solidFill>
                            <a:schemeClr val="dk1"/>
                          </a:solidFill>
                          <a:latin typeface="Nunito"/>
                          <a:ea typeface="Nunito"/>
                          <a:cs typeface="Nunito"/>
                          <a:sym typeface="Nunito"/>
                        </a:rPr>
                        <a:t>SongGenerator</a:t>
                      </a:r>
                      <a:endParaRPr sz="1200">
                        <a:latin typeface="Nunito"/>
                        <a:ea typeface="Nunito"/>
                        <a:cs typeface="Nunito"/>
                        <a:sym typeface="Nunito"/>
                      </a:endParaRPr>
                    </a:p>
                  </a:txBody>
                  <a:tcPr marT="91425" marB="91425" marR="91425" marL="91425">
                    <a:lnL cap="flat" cmpd="sng" w="9525">
                      <a:solidFill>
                        <a:srgbClr val="2D3B45"/>
                      </a:solidFill>
                      <a:prstDash val="solid"/>
                      <a:round/>
                      <a:headEnd len="sm" w="sm" type="none"/>
                      <a:tailEnd len="sm" w="sm" type="none"/>
                    </a:lnL>
                    <a:lnR cap="flat" cmpd="sng" w="9525">
                      <a:solidFill>
                        <a:srgbClr val="2D3B45"/>
                      </a:solidFill>
                      <a:prstDash val="solid"/>
                      <a:round/>
                      <a:headEnd len="sm" w="sm" type="none"/>
                      <a:tailEnd len="sm" w="sm" type="none"/>
                    </a:lnR>
                    <a:lnT cap="flat" cmpd="sng" w="9525">
                      <a:solidFill>
                        <a:srgbClr val="2D3B45"/>
                      </a:solidFill>
                      <a:prstDash val="solid"/>
                      <a:round/>
                      <a:headEnd len="sm" w="sm" type="none"/>
                      <a:tailEnd len="sm" w="sm" type="none"/>
                    </a:lnT>
                    <a:lnB cap="flat" cmpd="sng" w="9525">
                      <a:solidFill>
                        <a:srgbClr val="2D3B45"/>
                      </a:solidFill>
                      <a:prstDash val="solid"/>
                      <a:round/>
                      <a:headEnd len="sm" w="sm" type="none"/>
                      <a:tailEnd len="sm" w="sm" type="none"/>
                    </a:lnB>
                  </a:tcPr>
                </a:tc>
                <a:tc hMerge="1"/>
              </a:tr>
              <a:tr h="1513300">
                <a:tc>
                  <a:txBody>
                    <a:bodyPr/>
                    <a:lstStyle/>
                    <a:p>
                      <a:pPr indent="0" lvl="0" marL="0" rtl="0" algn="l">
                        <a:spcBef>
                          <a:spcPts val="0"/>
                        </a:spcBef>
                        <a:spcAft>
                          <a:spcPts val="0"/>
                        </a:spcAft>
                        <a:buNone/>
                      </a:pPr>
                      <a:r>
                        <a:rPr b="1" lang="en" sz="1200">
                          <a:latin typeface="Nunito"/>
                          <a:ea typeface="Nunito"/>
                          <a:cs typeface="Nunito"/>
                          <a:sym typeface="Nunito"/>
                        </a:rPr>
                        <a:t>Methods/Applications:</a:t>
                      </a:r>
                      <a:endParaRPr sz="1200">
                        <a:latin typeface="Nunito"/>
                        <a:ea typeface="Nunito"/>
                        <a:cs typeface="Nunito"/>
                        <a:sym typeface="Nunito"/>
                      </a:endParaRPr>
                    </a:p>
                    <a:p>
                      <a:pPr indent="0" lvl="0" marL="0" rtl="0" algn="l">
                        <a:spcBef>
                          <a:spcPts val="0"/>
                        </a:spcBef>
                        <a:spcAft>
                          <a:spcPts val="0"/>
                        </a:spcAft>
                        <a:buNone/>
                      </a:pPr>
                      <a:r>
                        <a:rPr lang="en" sz="1200">
                          <a:latin typeface="Nunito"/>
                          <a:ea typeface="Nunito"/>
                          <a:cs typeface="Nunito"/>
                          <a:sym typeface="Nunito"/>
                        </a:rPr>
                        <a:t>CSVReader</a:t>
                      </a:r>
                      <a:endParaRPr sz="1200">
                        <a:latin typeface="Nunito"/>
                        <a:ea typeface="Nunito"/>
                        <a:cs typeface="Nunito"/>
                        <a:sym typeface="Nunito"/>
                      </a:endParaRPr>
                    </a:p>
                    <a:p>
                      <a:pPr indent="0" lvl="0" marL="0" rtl="0" algn="l">
                        <a:spcBef>
                          <a:spcPts val="0"/>
                        </a:spcBef>
                        <a:spcAft>
                          <a:spcPts val="0"/>
                        </a:spcAft>
                        <a:buNone/>
                      </a:pPr>
                      <a:r>
                        <a:rPr lang="en" sz="1200">
                          <a:latin typeface="Nunito"/>
                          <a:ea typeface="Nunito"/>
                          <a:cs typeface="Nunito"/>
                          <a:sym typeface="Nunito"/>
                        </a:rPr>
                        <a:t>generateSong()</a:t>
                      </a:r>
                      <a:endParaRPr sz="1200">
                        <a:latin typeface="Nunito"/>
                        <a:ea typeface="Nunito"/>
                        <a:cs typeface="Nunito"/>
                        <a:sym typeface="Nunito"/>
                      </a:endParaRPr>
                    </a:p>
                    <a:p>
                      <a:pPr indent="0" lvl="0" marL="0" rtl="0" algn="l">
                        <a:spcBef>
                          <a:spcPts val="0"/>
                        </a:spcBef>
                        <a:spcAft>
                          <a:spcPts val="0"/>
                        </a:spcAft>
                        <a:buNone/>
                      </a:pPr>
                      <a:r>
                        <a:t/>
                      </a:r>
                      <a:endParaRPr sz="1200">
                        <a:highlight>
                          <a:srgbClr val="FFF2CC"/>
                        </a:highlight>
                        <a:latin typeface="Nunito"/>
                        <a:ea typeface="Nunito"/>
                        <a:cs typeface="Nunito"/>
                        <a:sym typeface="Nunito"/>
                      </a:endParaRPr>
                    </a:p>
                    <a:p>
                      <a:pPr indent="0" lvl="0" marL="0" rtl="0" algn="l">
                        <a:spcBef>
                          <a:spcPts val="0"/>
                        </a:spcBef>
                        <a:spcAft>
                          <a:spcPts val="0"/>
                        </a:spcAft>
                        <a:buNone/>
                      </a:pPr>
                      <a:r>
                        <a:t/>
                      </a:r>
                      <a:endParaRPr sz="1200">
                        <a:highlight>
                          <a:srgbClr val="FFF2CC"/>
                        </a:highlight>
                        <a:latin typeface="Nunito"/>
                        <a:ea typeface="Nunito"/>
                        <a:cs typeface="Nunito"/>
                        <a:sym typeface="Nunito"/>
                      </a:endParaRPr>
                    </a:p>
                  </a:txBody>
                  <a:tcPr marT="91425" marB="91425" marR="91425" marL="91425">
                    <a:lnL cap="flat" cmpd="sng" w="9525">
                      <a:solidFill>
                        <a:srgbClr val="2D3B45"/>
                      </a:solidFill>
                      <a:prstDash val="solid"/>
                      <a:round/>
                      <a:headEnd len="sm" w="sm" type="none"/>
                      <a:tailEnd len="sm" w="sm" type="none"/>
                    </a:lnL>
                    <a:lnR cap="flat" cmpd="sng" w="9525">
                      <a:solidFill>
                        <a:srgbClr val="2D3B45"/>
                      </a:solidFill>
                      <a:prstDash val="solid"/>
                      <a:round/>
                      <a:headEnd len="sm" w="sm" type="none"/>
                      <a:tailEnd len="sm" w="sm" type="none"/>
                    </a:lnR>
                    <a:lnT cap="flat" cmpd="sng" w="9525">
                      <a:solidFill>
                        <a:srgbClr val="2D3B45"/>
                      </a:solidFill>
                      <a:prstDash val="solid"/>
                      <a:round/>
                      <a:headEnd len="sm" w="sm" type="none"/>
                      <a:tailEnd len="sm" w="sm" type="none"/>
                    </a:lnT>
                    <a:lnB cap="flat" cmpd="sng" w="9525">
                      <a:solidFill>
                        <a:srgbClr val="2D3B45"/>
                      </a:solidFill>
                      <a:prstDash val="solid"/>
                      <a:round/>
                      <a:headEnd len="sm" w="sm" type="none"/>
                      <a:tailEnd len="sm" w="sm" type="none"/>
                    </a:lnB>
                  </a:tcPr>
                </a:tc>
                <a:tc>
                  <a:txBody>
                    <a:bodyPr/>
                    <a:lstStyle/>
                    <a:p>
                      <a:pPr indent="0" lvl="0" marL="0" rtl="0" algn="l">
                        <a:spcBef>
                          <a:spcPts val="0"/>
                        </a:spcBef>
                        <a:spcAft>
                          <a:spcPts val="0"/>
                        </a:spcAft>
                        <a:buNone/>
                      </a:pPr>
                      <a:r>
                        <a:rPr b="1" lang="en" sz="1200">
                          <a:latin typeface="Nunito"/>
                          <a:ea typeface="Nunito"/>
                          <a:cs typeface="Nunito"/>
                          <a:sym typeface="Nunito"/>
                        </a:rPr>
                        <a:t>Collaborator:</a:t>
                      </a:r>
                      <a:endParaRPr b="1" sz="1200">
                        <a:latin typeface="Nunito"/>
                        <a:ea typeface="Nunito"/>
                        <a:cs typeface="Nunito"/>
                        <a:sym typeface="Nunito"/>
                      </a:endParaRPr>
                    </a:p>
                    <a:p>
                      <a:pPr indent="0" lvl="0" marL="0" rtl="0" algn="l">
                        <a:spcBef>
                          <a:spcPts val="0"/>
                        </a:spcBef>
                        <a:spcAft>
                          <a:spcPts val="0"/>
                        </a:spcAft>
                        <a:buNone/>
                      </a:pPr>
                      <a:r>
                        <a:rPr lang="en" sz="1200">
                          <a:latin typeface="Nunito"/>
                          <a:ea typeface="Nunito"/>
                          <a:cs typeface="Nunito"/>
                          <a:sym typeface="Nunito"/>
                        </a:rPr>
                        <a:t>Playlist</a:t>
                      </a:r>
                      <a:endParaRPr sz="1200">
                        <a:latin typeface="Nunito"/>
                        <a:ea typeface="Nunito"/>
                        <a:cs typeface="Nunito"/>
                        <a:sym typeface="Nunito"/>
                      </a:endParaRPr>
                    </a:p>
                    <a:p>
                      <a:pPr indent="0" lvl="0" marL="0" rtl="0" algn="l">
                        <a:spcBef>
                          <a:spcPts val="0"/>
                        </a:spcBef>
                        <a:spcAft>
                          <a:spcPts val="0"/>
                        </a:spcAft>
                        <a:buNone/>
                      </a:pPr>
                      <a:r>
                        <a:t/>
                      </a:r>
                      <a:endParaRPr sz="1200">
                        <a:latin typeface="Nunito"/>
                        <a:ea typeface="Nunito"/>
                        <a:cs typeface="Nunito"/>
                        <a:sym typeface="Nunito"/>
                      </a:endParaRPr>
                    </a:p>
                  </a:txBody>
                  <a:tcPr marT="91425" marB="91425" marR="91425" marL="91425">
                    <a:lnL cap="flat" cmpd="sng" w="9525">
                      <a:solidFill>
                        <a:srgbClr val="2D3B45"/>
                      </a:solidFill>
                      <a:prstDash val="solid"/>
                      <a:round/>
                      <a:headEnd len="sm" w="sm" type="none"/>
                      <a:tailEnd len="sm" w="sm" type="none"/>
                    </a:lnL>
                    <a:lnR cap="flat" cmpd="sng" w="9525">
                      <a:solidFill>
                        <a:srgbClr val="2D3B45"/>
                      </a:solidFill>
                      <a:prstDash val="solid"/>
                      <a:round/>
                      <a:headEnd len="sm" w="sm" type="none"/>
                      <a:tailEnd len="sm" w="sm" type="none"/>
                    </a:lnR>
                    <a:lnT cap="flat" cmpd="sng" w="9525">
                      <a:solidFill>
                        <a:srgbClr val="2D3B45"/>
                      </a:solidFill>
                      <a:prstDash val="solid"/>
                      <a:round/>
                      <a:headEnd len="sm" w="sm" type="none"/>
                      <a:tailEnd len="sm" w="sm" type="none"/>
                    </a:lnT>
                    <a:lnB cap="flat" cmpd="sng" w="9525">
                      <a:solidFill>
                        <a:srgbClr val="2D3B45"/>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