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56" r:id="rId3"/>
    <p:sldId id="260" r:id="rId4"/>
    <p:sldId id="258" r:id="rId5"/>
    <p:sldId id="261" r:id="rId6"/>
    <p:sldId id="281" r:id="rId7"/>
    <p:sldId id="266" r:id="rId8"/>
    <p:sldId id="265" r:id="rId9"/>
    <p:sldId id="267" r:id="rId10"/>
    <p:sldId id="270" r:id="rId11"/>
    <p:sldId id="28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30"/>
    <p:restoredTop sz="95567"/>
  </p:normalViewPr>
  <p:slideViewPr>
    <p:cSldViewPr snapToGrid="0" snapToObjects="1">
      <p:cViewPr varScale="1">
        <p:scale>
          <a:sx n="81" d="100"/>
          <a:sy n="81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67C5-AFA9-3047-9B47-6B8E1260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82807-011F-6044-8377-650B0C988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9B96-9362-6443-8311-99D33A6C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86C3-4061-7644-BCE3-C369E20E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9E7F-020A-414E-9A0A-2BEE8EF8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77F4-E5BD-7D48-B0E3-AB26E3AD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3D83F-A873-104C-ADBD-9298CC6D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87EF-86FE-AC45-9590-E86F9567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C185-4FEA-D549-9424-481DB4E4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124C-0C05-7D4D-9629-CC928094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84AE0-C317-1643-A6CE-28B411969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FB75F-1A42-734A-BDFE-01C682BD2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5382A-1F62-EC4B-B06E-6B795A8B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E209-3D26-8E4C-A3A7-6A663AB1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B9CD-E0FE-AC44-BFD4-4A5F2548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CE52-FDA6-ED47-A4B1-CEAAECE3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1251-B43A-094E-B472-5BF3BAD6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AEE1-EE24-F14E-B728-C2C9CCC1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04D0-979E-5049-BCF5-E6F2F569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1206-A2CE-C44B-90E9-FE666158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FC37-FB66-844D-8CCA-6DB05B05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BA6D-3094-184D-9B1E-968EAE81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7257-2A22-2746-AB42-9F4CED9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D4E9-32EE-6B46-B419-0BAAEE76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C67C-A495-D042-AF7C-2EB4D52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D57D-0B9E-3F45-AA34-E85289E9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092E-CC8C-ED47-A506-1B12D141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0C2F-EEE9-9C49-B087-C2938D9FC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11E2C-9766-3842-8C5C-10061D2C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A26DC-D2EE-B941-B2AC-45048BE4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5BA1-C598-6843-A398-AD066D2B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5C99-D120-574A-B713-10A14D74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9277D-8AEE-CA44-AE40-FE96FA0E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9DC1-6F6E-E745-B7C4-3C9BADAD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08600-A625-BD40-8A50-82ACBEB78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E2D26-9EBA-DB41-8B45-7F24903CE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B5D72-5B0A-2C4A-8425-C0572131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C48D2-9E8E-FE41-A1F5-26E350B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DA545-E6D9-EA4D-BB48-E0DC1F19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2BA5-3BAF-E74A-B624-C53238EB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6956D-8A06-2246-BE50-158EB444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77076-CB85-A346-9074-16DFE8B9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6FA8D-4D41-4649-82DF-7527D91B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2D987-70D0-954E-A7FD-FBA3D8CF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D94D-5954-064C-B073-4E3E0817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3238-1AF3-1648-99A4-FA77CE41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C912-3DB3-344A-B197-C759571D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A745-A151-7843-8860-BA6928F7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BCE75-93CB-5646-99FA-544241A08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36827-598E-4149-A3F3-3341274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9312D-D83B-AF4C-8614-EAA341F1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98A9B-AB19-7844-B848-E4B80F71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A0C9-19A0-C84B-BFEC-FD2FC72F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9B235-2E27-E148-9828-4B2FC9770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8FAED-AE0A-D743-A41E-8BC33410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81FA4-3299-4D4D-A537-1845082C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BBD9-0291-4B48-A128-B6294531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480F-96E1-BB41-846F-4FE1D205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741EE-C8B4-3C4E-B2B0-A1BC2568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3FD6C-23CF-8C44-89C1-350BA18D1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A563-2F11-6949-806D-EDA9F0B96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8B98-E7EE-844A-8D32-B4D6151C8F2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C6DD-420E-784C-A201-09347FC4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D8F82-B54E-5840-A851-0F886F458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8149-138C-4E47-BEB4-8F7193DC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6C51-DC87-014A-95DB-0FA00A738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0BC8-29DD-3149-8BD1-6DBA20FE6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, engineering drawing&#10;&#10;Description automatically generated">
            <a:hlinkClick r:id="" action="ppaction://hlinkshowjump?jump=nextslide" tooltip="1"/>
            <a:extLst>
              <a:ext uri="{FF2B5EF4-FFF2-40B4-BE49-F238E27FC236}">
                <a16:creationId xmlns:a16="http://schemas.microsoft.com/office/drawing/2014/main" id="{6C702397-784D-3B40-81BF-351ED103D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64949"/>
            <a:ext cx="12352148" cy="73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3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4C3C-A8B3-0E4B-9313-64A80347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6CCEFA-B4D0-8E44-B6C6-F8BC3A526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826337"/>
              </p:ext>
            </p:extLst>
          </p:nvPr>
        </p:nvGraphicFramePr>
        <p:xfrm>
          <a:off x="838200" y="1825623"/>
          <a:ext cx="10515600" cy="3421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25283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01855877"/>
                    </a:ext>
                  </a:extLst>
                </a:gridCol>
              </a:tblGrid>
              <a:tr h="1088265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  <a:p>
                      <a:r>
                        <a:rPr lang="en-US" dirty="0"/>
                        <a:t>                    </a:t>
                      </a:r>
                      <a:r>
                        <a:rPr lang="en-US" dirty="0" err="1"/>
                        <a:t>InputInterface</a:t>
                      </a:r>
                      <a:endParaRPr lang="en-US" dirty="0"/>
                    </a:p>
                    <a:p>
                      <a:r>
                        <a:rPr lang="en-US" dirty="0"/>
                        <a:t>                                                                       </a:t>
                      </a:r>
                      <a:r>
                        <a:rPr lang="en-US" dirty="0" err="1"/>
                        <a:t>LoginUser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05105"/>
                  </a:ext>
                </a:extLst>
              </a:tr>
              <a:tr h="2333626">
                <a:tc>
                  <a:txBody>
                    <a:bodyPr/>
                    <a:lstStyle/>
                    <a:p>
                      <a:r>
                        <a:rPr lang="en-CA" dirty="0" err="1"/>
                        <a:t>LoginUser.ResultOutput</a:t>
                      </a:r>
                      <a:r>
                        <a:rPr lang="en-CA" dirty="0"/>
                        <a:t> </a:t>
                      </a:r>
                      <a:r>
                        <a:rPr lang="en-US" dirty="0"/>
                        <a:t>Login()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Collaborator:</a:t>
                      </a:r>
                    </a:p>
                    <a:p>
                      <a:r>
                        <a:rPr lang="en-US" dirty="0" err="1"/>
                        <a:t>LoginUser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4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2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73F9-6A04-A64B-9249-A4739FB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45D273-ACC1-F740-8579-30E76B365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765" y="1828799"/>
            <a:ext cx="10351698" cy="41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9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2BD7-2A2C-4048-95F2-504A4753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F1F79F-18BD-B049-8639-8274B1886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66537"/>
              </p:ext>
            </p:extLst>
          </p:nvPr>
        </p:nvGraphicFramePr>
        <p:xfrm>
          <a:off x="838200" y="1825623"/>
          <a:ext cx="10515600" cy="368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42773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93792386"/>
                    </a:ext>
                  </a:extLst>
                </a:gridCol>
              </a:tblGrid>
              <a:tr h="8453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          </a:t>
                      </a:r>
                      <a:r>
                        <a:rPr lang="en-US" dirty="0" err="1"/>
                        <a:t>LoginController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037916"/>
                  </a:ext>
                </a:extLst>
              </a:tr>
              <a:tr h="2844380">
                <a:tc>
                  <a:txBody>
                    <a:bodyPr/>
                    <a:lstStyle/>
                    <a:p>
                      <a:r>
                        <a:rPr lang="en-US" dirty="0"/>
                        <a:t>Responsibility:</a:t>
                      </a:r>
                    </a:p>
                    <a:p>
                      <a:r>
                        <a:rPr lang="en-US" dirty="0"/>
                        <a:t>Store: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LoginInputBoundary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loginInputBoundary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runLogin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(String, String, String, String) (login)</a:t>
                      </a:r>
                    </a:p>
                    <a:p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register(String, String, String, String)(register)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Collaborator:</a:t>
                      </a:r>
                    </a:p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2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3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2FA1-5102-874F-BC5C-6DF0E805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26E04-B94F-9F4F-84B2-9A45F528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7D712C-8500-EF4B-971C-6EFB37AB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1514"/>
              </p:ext>
            </p:extLst>
          </p:nvPr>
        </p:nvGraphicFramePr>
        <p:xfrm>
          <a:off x="1353312" y="704088"/>
          <a:ext cx="9168384" cy="542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36">
                  <a:extLst>
                    <a:ext uri="{9D8B030D-6E8A-4147-A177-3AD203B41FA5}">
                      <a16:colId xmlns:a16="http://schemas.microsoft.com/office/drawing/2014/main" val="3329617970"/>
                    </a:ext>
                  </a:extLst>
                </a:gridCol>
                <a:gridCol w="4498848">
                  <a:extLst>
                    <a:ext uri="{9D8B030D-6E8A-4147-A177-3AD203B41FA5}">
                      <a16:colId xmlns:a16="http://schemas.microsoft.com/office/drawing/2014/main" val="2610364231"/>
                    </a:ext>
                  </a:extLst>
                </a:gridCol>
              </a:tblGrid>
              <a:tr h="941832">
                <a:tc>
                  <a:txBody>
                    <a:bodyPr/>
                    <a:lstStyle/>
                    <a:p>
                      <a:r>
                        <a:rPr lang="en-US" dirty="0"/>
                        <a:t>Abstract Class implement Registration</a:t>
                      </a:r>
                    </a:p>
                    <a:p>
                      <a:r>
                        <a:rPr lang="en-US" dirty="0"/>
                        <a:t>                       User</a:t>
                      </a:r>
                    </a:p>
                    <a:p>
                      <a:r>
                        <a:rPr lang="en-US" dirty="0"/>
                        <a:t>                                 Faculty, student,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7466"/>
                  </a:ext>
                </a:extLst>
              </a:tr>
              <a:tr h="2724912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  <a:p>
                      <a:r>
                        <a:rPr lang="en-US" dirty="0"/>
                        <a:t>Store: </a:t>
                      </a:r>
                    </a:p>
                    <a:p>
                      <a:r>
                        <a:rPr lang="en-US" dirty="0"/>
                        <a:t>            String identifier;</a:t>
                      </a:r>
                    </a:p>
                    <a:p>
                      <a:r>
                        <a:rPr lang="en-US" dirty="0"/>
                        <a:t>            String </a:t>
                      </a:r>
                      <a:r>
                        <a:rPr lang="en-US" dirty="0" err="1"/>
                        <a:t>utorid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     String user’s name</a:t>
                      </a:r>
                    </a:p>
                    <a:p>
                      <a:r>
                        <a:rPr lang="en-US" dirty="0"/>
                        <a:t>            String password</a:t>
                      </a:r>
                    </a:p>
                    <a:p>
                      <a:pPr rtl="0" fontAlgn="base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function register</a:t>
                      </a:r>
                    </a:p>
                    <a:p>
                      <a:pPr rtl="0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 as constructor, override in each subclasses)</a:t>
                      </a:r>
                    </a:p>
                    <a:p>
                      <a:br>
                        <a:rPr lang="en-CA" dirty="0"/>
                      </a:br>
                      <a:br>
                        <a:rPr lang="en-CA" dirty="0"/>
                      </a:br>
                      <a:endParaRPr lang="en-CA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CA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CA" dirty="0"/>
                      </a:br>
                      <a:br>
                        <a:rPr lang="en-CA" dirty="0"/>
                      </a:b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CA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Collaborators 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  <a:p>
                      <a:pPr rtl="0"/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Coursepage</a:t>
                      </a:r>
                      <a:endParaRPr lang="en-CA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CA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CA" dirty="0"/>
                      </a:br>
                      <a:br>
                        <a:rPr lang="en-CA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3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3C78-C01C-DE47-A8AB-4169C5C1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B38352-AF52-1F40-96C4-30BA41571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167167"/>
              </p:ext>
            </p:extLst>
          </p:nvPr>
        </p:nvGraphicFramePr>
        <p:xfrm>
          <a:off x="682752" y="869410"/>
          <a:ext cx="9302496" cy="357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639">
                  <a:extLst>
                    <a:ext uri="{9D8B030D-6E8A-4147-A177-3AD203B41FA5}">
                      <a16:colId xmlns:a16="http://schemas.microsoft.com/office/drawing/2014/main" val="4064963078"/>
                    </a:ext>
                  </a:extLst>
                </a:gridCol>
                <a:gridCol w="4649857">
                  <a:extLst>
                    <a:ext uri="{9D8B030D-6E8A-4147-A177-3AD203B41FA5}">
                      <a16:colId xmlns:a16="http://schemas.microsoft.com/office/drawing/2014/main" val="3401342168"/>
                    </a:ext>
                  </a:extLst>
                </a:gridCol>
              </a:tblGrid>
              <a:tr h="922814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User</a:t>
                      </a:r>
                    </a:p>
                    <a:p>
                      <a:r>
                        <a:rPr lang="en-US" dirty="0"/>
                        <a:t>                                       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34483"/>
                  </a:ext>
                </a:extLst>
              </a:tr>
              <a:tr h="2650103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  <a:p>
                      <a:r>
                        <a:rPr lang="en-US" dirty="0"/>
                        <a:t>Void function </a:t>
                      </a:r>
                      <a:r>
                        <a:rPr lang="en-US" dirty="0" err="1"/>
                        <a:t>Change_course_info</a:t>
                      </a:r>
                      <a:endParaRPr lang="en-US" dirty="0"/>
                    </a:p>
                    <a:p>
                      <a:r>
                        <a:rPr lang="en-US" dirty="0"/>
                        <a:t>Void function </a:t>
                      </a:r>
                      <a:r>
                        <a:rPr lang="en-US" dirty="0" err="1"/>
                        <a:t>add_course</a:t>
                      </a:r>
                      <a:endParaRPr lang="en-US" dirty="0"/>
                    </a:p>
                    <a:p>
                      <a:r>
                        <a:rPr lang="en-US" dirty="0"/>
                        <a:t>Void function </a:t>
                      </a:r>
                      <a:r>
                        <a:rPr lang="en-US" dirty="0" err="1"/>
                        <a:t>add_postpage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Collaborator</a:t>
                      </a:r>
                    </a:p>
                    <a:p>
                      <a:r>
                        <a:rPr lang="en-US" dirty="0" err="1"/>
                        <a:t>Coursepage</a:t>
                      </a:r>
                      <a:endParaRPr lang="en-US" dirty="0"/>
                    </a:p>
                    <a:p>
                      <a:r>
                        <a:rPr lang="en-US" dirty="0"/>
                        <a:t>Course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3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0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4300-441E-5146-9C2F-FEFE10F3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41B346-2685-7B49-9925-A1BEFA56C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756422"/>
              </p:ext>
            </p:extLst>
          </p:nvPr>
        </p:nvGraphicFramePr>
        <p:xfrm>
          <a:off x="752856" y="1325752"/>
          <a:ext cx="10515600" cy="489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94961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7907038"/>
                    </a:ext>
                  </a:extLst>
                </a:gridCol>
              </a:tblGrid>
              <a:tr h="966344">
                <a:tc>
                  <a:txBody>
                    <a:bodyPr/>
                    <a:lstStyle/>
                    <a:p>
                      <a:r>
                        <a:rPr lang="en-US" dirty="0" err="1"/>
                        <a:t>DeleteComment</a:t>
                      </a:r>
                      <a:r>
                        <a:rPr lang="en-US" dirty="0"/>
                        <a:t>                                                         User</a:t>
                      </a:r>
                    </a:p>
                    <a:p>
                      <a:r>
                        <a:rPr lang="en-US" dirty="0"/>
                        <a:t>                                        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1123"/>
                  </a:ext>
                </a:extLst>
              </a:tr>
              <a:tr h="3560064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  <a:p>
                      <a:r>
                        <a:rPr lang="en-US" dirty="0"/>
                        <a:t>Store: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[course] Course enrolled</a:t>
                      </a:r>
                    </a:p>
                    <a:p>
                      <a:r>
                        <a:rPr lang="en-US" dirty="0"/>
                        <a:t>           </a:t>
                      </a:r>
                      <a:r>
                        <a:rPr lang="en-US" dirty="0" err="1"/>
                        <a:t>Dict</a:t>
                      </a:r>
                      <a:r>
                        <a:rPr lang="en-US" dirty="0"/>
                        <a:t>[]</a:t>
                      </a:r>
                    </a:p>
                    <a:p>
                      <a:r>
                        <a:rPr lang="en-US" dirty="0"/>
                        <a:t>          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[comments] comments made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function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create_comments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add_comment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 fontAlgn="base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function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Delete_Own_Comment</a:t>
                      </a:r>
                      <a:endParaRPr lang="en-CA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(Return a notice if the user didn’t have access or delete otherwise return )</a:t>
                      </a:r>
                    </a:p>
                    <a:p>
                      <a:pPr rtl="0" fontAlgn="base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function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Edit_Own_Comment</a:t>
                      </a:r>
                      <a:endParaRPr lang="en-CA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(Return a notice if the user didn’t have access or edit otherwise)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function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enroll_course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(add course to 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Collaborator</a:t>
                      </a:r>
                    </a:p>
                    <a:p>
                      <a:r>
                        <a:rPr lang="en-US" dirty="0"/>
                        <a:t>Comment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85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5539-78B3-1643-8F4A-69B8E07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B6DCAB-6E1E-5543-B26D-499F3E72D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398965"/>
              </p:ext>
            </p:extLst>
          </p:nvPr>
        </p:nvGraphicFramePr>
        <p:xfrm>
          <a:off x="838200" y="1825624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192046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13499888"/>
                    </a:ext>
                  </a:extLst>
                </a:gridCol>
              </a:tblGrid>
              <a:tr h="478664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   User</a:t>
                      </a:r>
                    </a:p>
                    <a:p>
                      <a:r>
                        <a:rPr lang="en-US" dirty="0"/>
                        <a:t>                                      Professor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24272"/>
                  </a:ext>
                </a:extLst>
              </a:tr>
              <a:tr h="3376206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  <a:p>
                      <a:r>
                        <a:rPr lang="en-US" dirty="0"/>
                        <a:t>Store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[course] </a:t>
                      </a:r>
                      <a:r>
                        <a:rPr lang="en-US" dirty="0" err="1"/>
                        <a:t>Course_enrolled</a:t>
                      </a:r>
                      <a:endParaRPr lang="en-US" dirty="0"/>
                    </a:p>
                    <a:p>
                      <a:r>
                        <a:rPr lang="en-US" dirty="0"/>
                        <a:t>         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[comments] </a:t>
                      </a:r>
                      <a:r>
                        <a:rPr lang="en-US" dirty="0" err="1"/>
                        <a:t>comments_made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function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create_comments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add_comment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 fontAlgn="base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function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Delete_Own_Comment</a:t>
                      </a:r>
                      <a:endParaRPr lang="en-CA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(Return a notice if the user didn’t have access or delete otherwise return )</a:t>
                      </a:r>
                    </a:p>
                    <a:p>
                      <a:pPr rtl="0" fontAlgn="base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function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Edit_Own_Comment</a:t>
                      </a:r>
                      <a:endParaRPr lang="en-CA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(Return a notice if the user didn’t have access or edit otherwise)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function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enroll_course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(add course to 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5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D322-94A4-874D-8842-DFAB0960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F372E8-E507-B849-AAA2-426F5EAEB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263998"/>
              </p:ext>
            </p:extLst>
          </p:nvPr>
        </p:nvGraphicFramePr>
        <p:xfrm>
          <a:off x="838200" y="1825624"/>
          <a:ext cx="10515600" cy="31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843201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1144654"/>
                    </a:ext>
                  </a:extLst>
                </a:gridCol>
              </a:tblGrid>
              <a:tr h="1150051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  <a:p>
                      <a:r>
                        <a:rPr lang="en-US" dirty="0"/>
                        <a:t>                                   </a:t>
                      </a:r>
                      <a:r>
                        <a:rPr lang="en-US" dirty="0" err="1"/>
                        <a:t>DeleteComment</a:t>
                      </a:r>
                      <a:endParaRPr lang="en-US" dirty="0"/>
                    </a:p>
                    <a:p>
                      <a:r>
                        <a:rPr lang="en-US" dirty="0"/>
                        <a:t>                                                               student professor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70269"/>
                  </a:ext>
                </a:extLst>
              </a:tr>
              <a:tr h="1931126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Void function </a:t>
                      </a:r>
                      <a:r>
                        <a:rPr lang="en-US" dirty="0" err="1"/>
                        <a:t>delete_comment</a:t>
                      </a:r>
                      <a:r>
                        <a:rPr lang="en-US" dirty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Collaborator:</a:t>
                      </a:r>
                    </a:p>
                    <a:p>
                      <a:r>
                        <a:rPr lang="en-US" dirty="0"/>
                        <a:t>User</a:t>
                      </a:r>
                    </a:p>
                    <a:p>
                      <a:r>
                        <a:rPr lang="en-US" dirty="0" err="1"/>
                        <a:t>Coursepage</a:t>
                      </a:r>
                      <a:endParaRPr lang="en-US" dirty="0"/>
                    </a:p>
                    <a:p>
                      <a:r>
                        <a:rPr lang="en-US" dirty="0" err="1"/>
                        <a:t>Postpage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54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1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5C8A-E86D-C04B-9730-02436DFC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148E39-3EDF-7942-9498-E007D311C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078592"/>
              </p:ext>
            </p:extLst>
          </p:nvPr>
        </p:nvGraphicFramePr>
        <p:xfrm>
          <a:off x="838200" y="1825624"/>
          <a:ext cx="10515600" cy="406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8761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1025147"/>
                    </a:ext>
                  </a:extLst>
                </a:gridCol>
              </a:tblGrid>
              <a:tr h="1267548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  <a:p>
                      <a:r>
                        <a:rPr lang="en-US" dirty="0"/>
                        <a:t>                          Registration</a:t>
                      </a:r>
                    </a:p>
                    <a:p>
                      <a:r>
                        <a:rPr lang="en-US" dirty="0"/>
                        <a:t>                                                               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83278"/>
                  </a:ext>
                </a:extLst>
              </a:tr>
              <a:tr h="2795564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Void function register()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Collaborator:</a:t>
                      </a:r>
                    </a:p>
                    <a:p>
                      <a:r>
                        <a:rPr lang="en-US" dirty="0"/>
                        <a:t>Student</a:t>
                      </a:r>
                    </a:p>
                    <a:p>
                      <a:r>
                        <a:rPr lang="en-US" dirty="0"/>
                        <a:t>Professor</a:t>
                      </a:r>
                    </a:p>
                    <a:p>
                      <a:r>
                        <a:rPr lang="en-US" dirty="0"/>
                        <a:t>Faculty</a:t>
                      </a:r>
                    </a:p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51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9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573A-A4DB-9C4E-9CEC-544333CF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E5FCEC-A57C-9441-8BB6-35CD2CFA7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112131"/>
              </p:ext>
            </p:extLst>
          </p:nvPr>
        </p:nvGraphicFramePr>
        <p:xfrm>
          <a:off x="838200" y="1825624"/>
          <a:ext cx="10515600" cy="3923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341689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00371649"/>
                    </a:ext>
                  </a:extLst>
                </a:gridCol>
              </a:tblGrid>
              <a:tr h="1100456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  <a:p>
                      <a:r>
                        <a:rPr lang="en-US" dirty="0"/>
                        <a:t>                                   </a:t>
                      </a:r>
                      <a:r>
                        <a:rPr lang="en-US" dirty="0" err="1"/>
                        <a:t>AddComment</a:t>
                      </a:r>
                      <a:endParaRPr lang="en-US" dirty="0"/>
                    </a:p>
                    <a:p>
                      <a:r>
                        <a:rPr lang="en-US" dirty="0"/>
                        <a:t>                                                               student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1399"/>
                  </a:ext>
                </a:extLst>
              </a:tr>
              <a:tr h="2823379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Void function </a:t>
                      </a:r>
                      <a:r>
                        <a:rPr lang="en-US" dirty="0" err="1"/>
                        <a:t>add_comment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Collaborator:</a:t>
                      </a:r>
                    </a:p>
                    <a:p>
                      <a:r>
                        <a:rPr lang="en-US" dirty="0"/>
                        <a:t>User</a:t>
                      </a:r>
                    </a:p>
                    <a:p>
                      <a:r>
                        <a:rPr lang="en-US" dirty="0" err="1"/>
                        <a:t>Coursepage</a:t>
                      </a:r>
                      <a:endParaRPr lang="en-US" dirty="0"/>
                    </a:p>
                    <a:p>
                      <a:r>
                        <a:rPr lang="en-US" dirty="0" err="1"/>
                        <a:t>Postpage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8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05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73EC-65EF-0747-A906-03C966A6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36B453-36BD-9A4E-93A5-37E5FB4F8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89833"/>
              </p:ext>
            </p:extLst>
          </p:nvPr>
        </p:nvGraphicFramePr>
        <p:xfrm>
          <a:off x="838200" y="1825624"/>
          <a:ext cx="10515600" cy="415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896563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82105869"/>
                    </a:ext>
                  </a:extLst>
                </a:gridCol>
              </a:tblGrid>
              <a:tr h="1173608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  <a:p>
                      <a:r>
                        <a:rPr lang="en-US" dirty="0"/>
                        <a:t>                             </a:t>
                      </a:r>
                      <a:r>
                        <a:rPr lang="en-US" dirty="0" err="1"/>
                        <a:t>Enrollcourse</a:t>
                      </a:r>
                      <a:endParaRPr lang="en-US" dirty="0"/>
                    </a:p>
                    <a:p>
                      <a:r>
                        <a:rPr lang="en-US" dirty="0"/>
                        <a:t>                                                              Student,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53746"/>
                  </a:ext>
                </a:extLst>
              </a:tr>
              <a:tr h="2984226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  <a:p>
                      <a:r>
                        <a:rPr lang="en-US" dirty="0"/>
                        <a:t>Void function enroll()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Collaborator:</a:t>
                      </a:r>
                    </a:p>
                    <a:p>
                      <a:r>
                        <a:rPr lang="en-US" dirty="0"/>
                        <a:t>Student</a:t>
                      </a:r>
                    </a:p>
                    <a:p>
                      <a:r>
                        <a:rPr lang="en-US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7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29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369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Zeyuan Li</dc:creator>
  <cp:lastModifiedBy>Zeyuan Li</cp:lastModifiedBy>
  <cp:revision>9</cp:revision>
  <dcterms:created xsi:type="dcterms:W3CDTF">2021-10-16T14:47:59Z</dcterms:created>
  <dcterms:modified xsi:type="dcterms:W3CDTF">2021-10-18T19:42:40Z</dcterms:modified>
</cp:coreProperties>
</file>