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57" r:id="rId4"/>
    <p:sldId id="258" r:id="rId5"/>
    <p:sldId id="283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87" r:id="rId14"/>
    <p:sldId id="267" r:id="rId15"/>
    <p:sldId id="268" r:id="rId16"/>
    <p:sldId id="286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84" r:id="rId25"/>
    <p:sldId id="285" r:id="rId26"/>
    <p:sldId id="277" r:id="rId27"/>
    <p:sldId id="278" r:id="rId28"/>
    <p:sldId id="279" r:id="rId29"/>
    <p:sldId id="288" r:id="rId30"/>
    <p:sldId id="28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VJuAhPhdp5ZNf6MrihRSgq5Sv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64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3ad11b7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3ad11b7a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063ad11b7a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3ad11b7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3ad11b7a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063ad11b7a_3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33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3ad11b7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063ad11b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3ad11b7a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3ad11b7a_3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063ad11b7a_3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3ad11b7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3ad11b7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63ad11b7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3ad11b7a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63ad11b7a_3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063ad11b7a_3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55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201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3ad11b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3ad11b7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063ad11b7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3ad11b7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63ad11b7a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063ad11b7a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ad11b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063ad11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3ad11b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3ad11b7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063ad11b7a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37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To reach the current version of classes structures, we made the following decisions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3ad11b7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3ad11b7a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063ad11b7a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3ad11b7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3ad11b7a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063ad11b7a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3998119" y="-1210468"/>
            <a:ext cx="419576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839788" y="2666999"/>
            <a:ext cx="5157787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6172200" y="17526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6172200" y="2666999"/>
            <a:ext cx="5183188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13">
            <a:alphaModFix amt="35000"/>
          </a:blip>
          <a:srcRect/>
          <a:stretch/>
        </p:blipFill>
        <p:spPr>
          <a:xfrm>
            <a:off x="0" y="1"/>
            <a:ext cx="12192000" cy="13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  <a:defRPr sz="44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12179928" cy="6858000"/>
          </a:xfrm>
          <a:prstGeom prst="rect">
            <a:avLst/>
          </a:prstGeom>
          <a:blipFill rotWithShape="1">
            <a:blip r:embed="rId3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 amt="70000"/>
          </a:blip>
          <a:srcRect t="250" r="-1" b="15474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lang="en-US" sz="5200">
                <a:solidFill>
                  <a:srgbClr val="FFFFFF"/>
                </a:solidFill>
              </a:rPr>
              <a:t>Group Utalk Presentation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FFFFFF"/>
                </a:solidFill>
              </a:rPr>
              <a:t>Group 13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Class Diagram – Entity classes  </a:t>
            </a:r>
            <a:endParaRPr dirty="0"/>
          </a:p>
        </p:txBody>
      </p:sp>
      <p:pic>
        <p:nvPicPr>
          <p:cNvPr id="142" name="Google Shape;1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850" y="1506125"/>
            <a:ext cx="7060950" cy="4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/>
              <a:t>Class Diagram </a:t>
            </a:r>
            <a:br>
              <a:rPr lang="en-US"/>
            </a:br>
            <a:r>
              <a:rPr lang="en-US"/>
              <a:t>   Comment &amp; associated Methods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BBB032-56B7-0446-ADFE-686536E9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28" y="1370965"/>
            <a:ext cx="121920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3ad11b7a_1_16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dirty="0"/>
              <a:t>Class Diagram </a:t>
            </a:r>
            <a:br>
              <a:rPr lang="en-US" dirty="0"/>
            </a:br>
            <a:r>
              <a:rPr lang="en-US" dirty="0"/>
              <a:t>   Faculty &amp; associated Methods</a:t>
            </a:r>
            <a:endParaRPr dirty="0"/>
          </a:p>
        </p:txBody>
      </p:sp>
      <p:sp>
        <p:nvSpPr>
          <p:cNvPr id="156" name="Google Shape;156;g1063ad11b7a_1_16"/>
          <p:cNvSpPr txBox="1">
            <a:spLocks noGrp="1"/>
          </p:cNvSpPr>
          <p:nvPr>
            <p:ph type="body" idx="1"/>
          </p:nvPr>
        </p:nvSpPr>
        <p:spPr>
          <a:xfrm>
            <a:off x="-1990060" y="6223739"/>
            <a:ext cx="105156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4BAA21-7F19-494C-A28F-A29B3725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9" y="1608706"/>
            <a:ext cx="8202022" cy="52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EF96-E4EB-2A44-80DB-2278F993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F8F3E-31C7-DC48-8600-7D30D574F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926017-5405-944B-A067-64E9D9CA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7" y="1776413"/>
            <a:ext cx="6121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3ad11b7a_3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CA" dirty="0" err="1"/>
              <a:t>cenario</a:t>
            </a:r>
            <a:r>
              <a:rPr lang="en-CA" dirty="0"/>
              <a:t> walk-through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170" name="Google Shape;170;g1063ad11b7a_3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Zeyuan li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6238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dirty="0"/>
              <a:t>Clean Architecture</a:t>
            </a:r>
            <a:br>
              <a:rPr lang="en-US" dirty="0"/>
            </a:b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CA" dirty="0"/>
              <a:t>Four layers </a:t>
            </a:r>
          </a:p>
          <a:p>
            <a:pPr fontAlgn="base"/>
            <a:r>
              <a:rPr lang="en-CA" dirty="0"/>
              <a:t>entity</a:t>
            </a:r>
          </a:p>
          <a:p>
            <a:pPr fontAlgn="base"/>
            <a:r>
              <a:rPr lang="en-CA" dirty="0" err="1"/>
              <a:t>interfaceadapter</a:t>
            </a:r>
            <a:endParaRPr lang="en-CA" dirty="0"/>
          </a:p>
          <a:p>
            <a:pPr fontAlgn="base"/>
            <a:r>
              <a:rPr lang="en-CA" dirty="0" err="1"/>
              <a:t>outlayer</a:t>
            </a:r>
            <a:endParaRPr lang="en-CA" dirty="0"/>
          </a:p>
          <a:p>
            <a:pPr fontAlgn="base"/>
            <a:r>
              <a:rPr lang="en-CA" dirty="0" err="1"/>
              <a:t>usercase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319732" y="126049"/>
            <a:ext cx="3349830" cy="66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dirty="0"/>
              <a:t>Comment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BBB032-56B7-0446-ADFE-686536E9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6" y="935514"/>
            <a:ext cx="11872268" cy="49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5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3ad11b7a_0_13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ct val="100000"/>
            </a:pPr>
            <a:r>
              <a:rPr lang="en-US" altLang="zh-CN" dirty="0"/>
              <a:t>S</a:t>
            </a:r>
            <a:r>
              <a:rPr lang="en-CA" dirty="0" err="1"/>
              <a:t>cenario</a:t>
            </a:r>
            <a:r>
              <a:rPr lang="en-CA" dirty="0"/>
              <a:t> walk-through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82" name="Google Shape;182;g1063ad11b7a_0_13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CA" dirty="0"/>
              <a:t>Explain how we login and enroll course.</a:t>
            </a:r>
          </a:p>
          <a:p>
            <a:pPr fontAlgn="base"/>
            <a:r>
              <a:rPr lang="en-CA" dirty="0"/>
              <a:t>Explain how we add comment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3ad11b7a_3_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SOLID design principle</a:t>
            </a:r>
            <a:endParaRPr dirty="0"/>
          </a:p>
        </p:txBody>
      </p:sp>
      <p:sp>
        <p:nvSpPr>
          <p:cNvPr id="189" name="Google Shape;189;g1063ad11b7a_3_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Chuanyang</a:t>
            </a:r>
            <a:r>
              <a:rPr lang="en-US" dirty="0"/>
              <a:t> </a:t>
            </a:r>
            <a:r>
              <a:rPr lang="en-US" dirty="0" err="1"/>
              <a:t>Qiao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Solid principle</a:t>
            </a:r>
            <a:endParaRPr dirty="0"/>
          </a:p>
        </p:txBody>
      </p:sp>
      <p:sp>
        <p:nvSpPr>
          <p:cNvPr id="195" name="Google Shape;195;p8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CA" dirty="0"/>
              <a:t>single responsibility principle</a:t>
            </a:r>
          </a:p>
          <a:p>
            <a:pPr fontAlgn="base"/>
            <a:r>
              <a:rPr lang="en-CA" dirty="0"/>
              <a:t>open closed principle</a:t>
            </a:r>
          </a:p>
          <a:p>
            <a:pPr fontAlgn="base"/>
            <a:r>
              <a:rPr lang="en-CA" dirty="0" err="1"/>
              <a:t>Liskov</a:t>
            </a:r>
            <a:r>
              <a:rPr lang="en-CA" dirty="0"/>
              <a:t> substitution principle</a:t>
            </a:r>
          </a:p>
          <a:p>
            <a:pPr fontAlgn="base"/>
            <a:r>
              <a:rPr lang="en-CA" dirty="0"/>
              <a:t>interface segregation principle</a:t>
            </a:r>
          </a:p>
          <a:p>
            <a:pPr fontAlgn="base"/>
            <a:r>
              <a:rPr lang="en-CA" dirty="0"/>
              <a:t>dependency inversion principle</a:t>
            </a:r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32F7-A0FF-B649-B663-AE2D73045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Functionality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BE60-8FD6-5F42-BB62-F3392C89D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Kuang</a:t>
            </a:r>
            <a:r>
              <a:rPr lang="zh-CN" altLang="en-US" dirty="0"/>
              <a:t> </a:t>
            </a:r>
            <a:r>
              <a:rPr lang="en-US" altLang="zh-CN" dirty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2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ad11b7a_0_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 Pattern </a:t>
            </a:r>
            <a:endParaRPr dirty="0"/>
          </a:p>
        </p:txBody>
      </p:sp>
      <p:sp>
        <p:nvSpPr>
          <p:cNvPr id="202" name="Google Shape;202;g1063ad11b7a_0_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Junhao</a:t>
            </a:r>
            <a:r>
              <a:rPr lang="en-US" dirty="0"/>
              <a:t> Saw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 dirty="0"/>
              <a:t>Template Design Pattern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endParaRPr sz="4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3ad11b7a_3_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22" name="Google Shape;222;g1063ad11b7a_3_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Kuang Jiang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CA" dirty="0"/>
              <a:t>Branch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descriptive name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Closed after finished</a:t>
            </a:r>
            <a:endParaRPr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B7DAD0-474C-FC49-A950-C3472BCF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87" y="1949450"/>
            <a:ext cx="6208713" cy="3696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CA" dirty="0"/>
              <a:t>pull request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descriptive title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Teammate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endParaRPr lang="en-CA" dirty="0"/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endParaRPr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64C11D-1D70-974A-91F6-E6D4D7AF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90" y="1836313"/>
            <a:ext cx="7689010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Use of </a:t>
            </a:r>
            <a:r>
              <a:rPr lang="en-US" dirty="0" err="1"/>
              <a:t>Github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CA" dirty="0"/>
              <a:t>Issues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List issues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Group talk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Finish and close</a:t>
            </a:r>
          </a:p>
          <a:p>
            <a:pPr marL="692150" indent="-514350">
              <a:spcBef>
                <a:spcPts val="0"/>
              </a:spcBef>
              <a:buSzPts val="2800"/>
              <a:buFont typeface="+mj-lt"/>
              <a:buAutoNum type="arabicPeriod"/>
            </a:pPr>
            <a:endParaRPr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AB940F-7D28-9B44-986A-EBA15425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56" y="1691323"/>
            <a:ext cx="6853219" cy="39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3ad11b7a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Project Accessibility</a:t>
            </a:r>
            <a:endParaRPr dirty="0"/>
          </a:p>
        </p:txBody>
      </p:sp>
      <p:sp>
        <p:nvSpPr>
          <p:cNvPr id="235" name="Google Shape;235;g1063ad11b7a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Junhao Saw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 Project Accessibility</a:t>
            </a:r>
            <a:endParaRPr dirty="0"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1: Equitable Use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2: Flexibility in Use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3: Simple and Intuitive Use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4: Perceptible Information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5: Tolerance for Error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6: Low Physical Effort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7: Size and Space for Approach and Use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3ad11b7a_2_6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labour</a:t>
            </a:r>
            <a:r>
              <a:rPr lang="en-US" dirty="0"/>
              <a:t> of </a:t>
            </a:r>
            <a:r>
              <a:rPr lang="en-US" dirty="0" err="1"/>
              <a:t>devision</a:t>
            </a:r>
            <a:endParaRPr dirty="0"/>
          </a:p>
        </p:txBody>
      </p:sp>
      <p:sp>
        <p:nvSpPr>
          <p:cNvPr id="248" name="Google Shape;248;g1063ad11b7a_2_6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err="1"/>
              <a:t>Hanqi</a:t>
            </a:r>
            <a:r>
              <a:rPr lang="en-CA" dirty="0"/>
              <a:t> Zhang: reader, writer, several link UI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err="1"/>
              <a:t>Chuanyang</a:t>
            </a:r>
            <a:r>
              <a:rPr lang="en-CA" dirty="0"/>
              <a:t> </a:t>
            </a:r>
            <a:r>
              <a:rPr lang="en-CA" dirty="0" err="1"/>
              <a:t>Qiao</a:t>
            </a:r>
            <a:r>
              <a:rPr lang="en-CA" dirty="0"/>
              <a:t>: Register, log in, log out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err="1"/>
              <a:t>Zeyan</a:t>
            </a:r>
            <a:r>
              <a:rPr lang="en-CA" dirty="0"/>
              <a:t> li : comment UI, Write and Read Comment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err="1"/>
              <a:t>Junhao</a:t>
            </a:r>
            <a:r>
              <a:rPr lang="en-CA" dirty="0"/>
              <a:t> Saw: add, delete, edit comment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/>
              <a:t>Zhijun Wang: presenter, presenter UI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err="1"/>
              <a:t>Kuang</a:t>
            </a:r>
            <a:r>
              <a:rPr lang="en-CA" dirty="0"/>
              <a:t> Jiang: Course Enroll and Drop, UI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AA40-FC75-3447-811E-D31A30A8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18A5-2B41-8E47-AC53-2068313B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redesign the packaging</a:t>
            </a:r>
          </a:p>
          <a:p>
            <a:r>
              <a:rPr lang="en-US" dirty="0"/>
              <a:t>Add controller</a:t>
            </a:r>
          </a:p>
          <a:p>
            <a:r>
              <a:rPr lang="en-US" dirty="0"/>
              <a:t>Add new entity commendable user</a:t>
            </a:r>
          </a:p>
          <a:p>
            <a:r>
              <a:rPr lang="en-US" dirty="0"/>
              <a:t>Finish all the Functionalities</a:t>
            </a:r>
          </a:p>
          <a:p>
            <a:endParaRPr lang="en-US" dirty="0"/>
          </a:p>
          <a:p>
            <a:r>
              <a:rPr lang="en-US" dirty="0"/>
              <a:t>But there still some bugs we need to fix</a:t>
            </a:r>
          </a:p>
        </p:txBody>
      </p:sp>
    </p:spTree>
    <p:extLst>
      <p:ext uri="{BB962C8B-B14F-4D97-AF65-F5344CB8AC3E}">
        <p14:creationId xmlns:p14="http://schemas.microsoft.com/office/powerpoint/2010/main" val="122419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Introduction </a:t>
            </a:r>
            <a:r>
              <a:rPr lang="en-US" dirty="0" err="1"/>
              <a:t>Utalk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Our group want to make a discussion forum based on course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 err="1"/>
              <a:t>Users:students</a:t>
            </a:r>
            <a:r>
              <a:rPr lang="en-CA" dirty="0"/>
              <a:t>, professors and faculties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Course page.                               Comment page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D68F04-C632-EF4A-A835-AC1FBC79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3496267"/>
            <a:ext cx="4080934" cy="327495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81DEFF-0D11-584C-BFEA-96979F46F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83" y="3496267"/>
            <a:ext cx="42291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2795-F10C-8D4C-9441-2442898C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363" y="1465263"/>
            <a:ext cx="10120312" cy="2863850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157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3ad11b7a_0_0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Functionality</a:t>
            </a:r>
            <a:endParaRPr dirty="0"/>
          </a:p>
        </p:txBody>
      </p:sp>
      <p:sp>
        <p:nvSpPr>
          <p:cNvPr id="107" name="Google Shape;107;g1063ad11b7a_0_0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CA" dirty="0"/>
              <a:t>Faculty: add course, update course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CA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CA" dirty="0"/>
              <a:t>Student: add comment, delete one's own comment, enroll course, drop course, present course page, present </a:t>
            </a:r>
            <a:r>
              <a:rPr lang="en-CA" dirty="0" err="1"/>
              <a:t>postpage</a:t>
            </a:r>
            <a:endParaRPr lang="en-CA" dirty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CA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CA" dirty="0"/>
              <a:t>Professor: add comment, delete comment(everyone’s comment under that </a:t>
            </a:r>
            <a:r>
              <a:rPr lang="en-CA" dirty="0" err="1"/>
              <a:t>postpage</a:t>
            </a:r>
            <a:r>
              <a:rPr lang="en-CA" dirty="0"/>
              <a:t>), enroll course, drop course, present course page, present </a:t>
            </a:r>
            <a:r>
              <a:rPr lang="en-CA" dirty="0" err="1"/>
              <a:t>postpage</a:t>
            </a:r>
            <a:endParaRPr lang="en-US" dirty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US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3ad11b7a_0_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Major</a:t>
            </a:r>
            <a:r>
              <a:rPr lang="zh-CN" altLang="en-US" dirty="0"/>
              <a:t> </a:t>
            </a:r>
            <a:r>
              <a:rPr lang="en-CA" altLang="zh-CN" dirty="0"/>
              <a:t>Decisions</a:t>
            </a:r>
            <a:endParaRPr dirty="0"/>
          </a:p>
        </p:txBody>
      </p:sp>
      <p:sp>
        <p:nvSpPr>
          <p:cNvPr id="235" name="Google Shape;235;g1063ad11b7a_0_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Zhijun Wang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7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/>
              <a:t>Major decisions </a:t>
            </a:r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dirty="0"/>
              <a:t>Controller class for UIs</a:t>
            </a:r>
            <a:endParaRPr dirty="0"/>
          </a:p>
          <a:p>
            <a:pPr indent="-457200">
              <a:spcBef>
                <a:spcPts val="0"/>
              </a:spcBef>
            </a:pPr>
            <a:r>
              <a:rPr lang="en-US" dirty="0"/>
              <a:t>Packaging</a:t>
            </a:r>
            <a:endParaRPr dirty="0"/>
          </a:p>
          <a:p>
            <a:pPr indent="-457200">
              <a:spcBef>
                <a:spcPts val="0"/>
              </a:spcBef>
            </a:pPr>
            <a:r>
              <a:rPr lang="en-CA" dirty="0"/>
              <a:t>Comment Data Structure</a:t>
            </a:r>
            <a:endParaRPr dirty="0"/>
          </a:p>
          <a:p>
            <a:pPr indent="-457200">
              <a:spcBef>
                <a:spcPts val="0"/>
              </a:spcBef>
            </a:pPr>
            <a:r>
              <a:rPr lang="en-US" dirty="0" err="1"/>
              <a:t>Commentable</a:t>
            </a:r>
            <a:r>
              <a:rPr lang="en-US" dirty="0"/>
              <a:t> User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3ad11b7a_3_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Packaging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Diagram&amp; Test</a:t>
            </a:r>
            <a:endParaRPr lang="en-CA" dirty="0"/>
          </a:p>
        </p:txBody>
      </p:sp>
      <p:sp>
        <p:nvSpPr>
          <p:cNvPr id="114" name="Google Shape;114;g1063ad11b7a_3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 err="1"/>
              <a:t>Hanqi</a:t>
            </a:r>
            <a:r>
              <a:rPr lang="zh-CN" altLang="en-US" dirty="0"/>
              <a:t> </a:t>
            </a:r>
            <a:r>
              <a:rPr lang="en-US" dirty="0"/>
              <a:t>Zhang 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34688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 dirty="0"/>
              <a:t>Packaging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D55D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Edu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D55D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Four layers + runner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D55D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ones (e.g., boundaries, 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createupdate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7D9E1-E4F2-8B48-BD7B-EDABB446919B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3ad11b7a_1_1"/>
          <p:cNvSpPr txBox="1">
            <a:spLocks noGrp="1"/>
          </p:cNvSpPr>
          <p:nvPr>
            <p:ph type="title"/>
          </p:nvPr>
        </p:nvSpPr>
        <p:spPr>
          <a:xfrm>
            <a:off x="838200" y="36576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g1063ad11b7a_1_1"/>
          <p:cNvPicPr preferRelativeResize="0"/>
          <p:nvPr/>
        </p:nvPicPr>
        <p:blipFill rotWithShape="1">
          <a:blip r:embed="rId3">
            <a:alphaModFix/>
          </a:blip>
          <a:srcRect l="163380" t="6777" r="-163380"/>
          <a:stretch/>
        </p:blipFill>
        <p:spPr>
          <a:xfrm>
            <a:off x="7365000" y="2025425"/>
            <a:ext cx="3516176" cy="391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063ad11b7a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588335"/>
            <a:ext cx="4823103" cy="48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063ad11b7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600" y="272425"/>
            <a:ext cx="4387625" cy="58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430</Words>
  <Application>Microsoft Macintosh PowerPoint</Application>
  <PresentationFormat>Widescreen</PresentationFormat>
  <Paragraphs>118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</vt:lpstr>
      <vt:lpstr>Calibri</vt:lpstr>
      <vt:lpstr>Times New Roman</vt:lpstr>
      <vt:lpstr>BlockprintVTI</vt:lpstr>
      <vt:lpstr>Group Utalk Presentation</vt:lpstr>
      <vt:lpstr>Introduction &amp; Functionality</vt:lpstr>
      <vt:lpstr>Introduction Utalk</vt:lpstr>
      <vt:lpstr>Functionality</vt:lpstr>
      <vt:lpstr>Major Decisions</vt:lpstr>
      <vt:lpstr>Major decisions </vt:lpstr>
      <vt:lpstr>Packaging &amp; Class Diagram&amp; Test</vt:lpstr>
      <vt:lpstr>Packaging</vt:lpstr>
      <vt:lpstr>PowerPoint Presentation</vt:lpstr>
      <vt:lpstr>Class Diagram – Entity classes  </vt:lpstr>
      <vt:lpstr>Class Diagram     Comment &amp; associated Methods  </vt:lpstr>
      <vt:lpstr>Class Diagram     Faculty &amp; associated Methods</vt:lpstr>
      <vt:lpstr>Test</vt:lpstr>
      <vt:lpstr>Clean Architecture &amp; Scenario walk-through </vt:lpstr>
      <vt:lpstr>Clean Architecture  </vt:lpstr>
      <vt:lpstr> </vt:lpstr>
      <vt:lpstr>Scenario walk-through </vt:lpstr>
      <vt:lpstr>SOLID design principle</vt:lpstr>
      <vt:lpstr>Solid principle</vt:lpstr>
      <vt:lpstr>Design Pattern </vt:lpstr>
      <vt:lpstr>Design Patterns</vt:lpstr>
      <vt:lpstr>Use of Github Features</vt:lpstr>
      <vt:lpstr>Use of Github Features</vt:lpstr>
      <vt:lpstr>Use of Github Features</vt:lpstr>
      <vt:lpstr>Use of Github Features</vt:lpstr>
      <vt:lpstr>Project Accessibility</vt:lpstr>
      <vt:lpstr>  Project Accessibility</vt:lpstr>
      <vt:lpstr>labour of devision</vt:lpstr>
      <vt:lpstr>For Phase 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Utalk Presentation</dc:title>
  <dc:creator>Hanqi Zhang</dc:creator>
  <cp:lastModifiedBy>jiang kuang</cp:lastModifiedBy>
  <cp:revision>2</cp:revision>
  <dcterms:created xsi:type="dcterms:W3CDTF">2021-12-06T00:47:40Z</dcterms:created>
  <dcterms:modified xsi:type="dcterms:W3CDTF">2021-12-06T22:22:17Z</dcterms:modified>
</cp:coreProperties>
</file>