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Override3.xml" ContentType="application/vnd.openxmlformats-officedocument.themeOverr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heme/themeOverride4.xml" ContentType="application/vnd.openxmlformats-officedocument.themeOverr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12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heme/themeOverride8.xml" ContentType="application/vnd.openxmlformats-officedocument.themeOverride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heme/themeOverride9.xml" ContentType="application/vnd.openxmlformats-officedocument.themeOverride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90.xml" ContentType="application/vnd.openxmlformats-officedocument.presentationml.tags+xml"/>
  <Override PartName="/ppt/tags/tag920.xml" ContentType="application/vnd.openxmlformats-officedocument.presentationml.tags+xml"/>
  <Override PartName="/ppt/tags/tag930.xml" ContentType="application/vnd.openxmlformats-officedocument.presentationml.tags+xml"/>
  <Override PartName="/ppt/tags/tag14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29"/>
  </p:notesMasterIdLst>
  <p:sldIdLst>
    <p:sldId id="262" r:id="rId3"/>
    <p:sldId id="295" r:id="rId4"/>
    <p:sldId id="1949" r:id="rId5"/>
    <p:sldId id="263" r:id="rId6"/>
    <p:sldId id="297" r:id="rId7"/>
    <p:sldId id="298" r:id="rId8"/>
    <p:sldId id="296" r:id="rId9"/>
    <p:sldId id="283" r:id="rId10"/>
    <p:sldId id="1940" r:id="rId11"/>
    <p:sldId id="1944" r:id="rId12"/>
    <p:sldId id="1945" r:id="rId13"/>
    <p:sldId id="299" r:id="rId14"/>
    <p:sldId id="1941" r:id="rId15"/>
    <p:sldId id="1954" r:id="rId16"/>
    <p:sldId id="1956" r:id="rId17"/>
    <p:sldId id="1943" r:id="rId18"/>
    <p:sldId id="1948" r:id="rId19"/>
    <p:sldId id="1955" r:id="rId20"/>
    <p:sldId id="1957" r:id="rId21"/>
    <p:sldId id="1958" r:id="rId22"/>
    <p:sldId id="1935" r:id="rId23"/>
    <p:sldId id="1933" r:id="rId24"/>
    <p:sldId id="1952" r:id="rId25"/>
    <p:sldId id="1936" r:id="rId26"/>
    <p:sldId id="1959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C86"/>
    <a:srgbClr val="FBBE5F"/>
    <a:srgbClr val="C0F0FF"/>
    <a:srgbClr val="83DC00"/>
    <a:srgbClr val="8FC70D"/>
    <a:srgbClr val="FBD016"/>
    <a:srgbClr val="E2FBA7"/>
    <a:srgbClr val="FFFDA9"/>
    <a:srgbClr val="FFF50B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23886-65E0-BB41-A928-308227483675}" v="1903" dt="2021-11-29T17:10:32.329"/>
    <p1510:client id="{5747AF64-D0FF-43BD-8568-662F41FFD9D8}" v="3170" dt="2021-11-29T17:47:17.453"/>
    <p1510:client id="{9EE2BECE-9FE6-FC43-B188-7CC8EF126C1C}" v="1549" dt="2021-11-29T20:57:48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1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7:11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7:11:2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8E834-704E-40AB-9B58-CAA1C412B8A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83647-2B8F-4950-B209-2939EFCDF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BB5B-BA1F-5147-80F6-7EBA006D31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2242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err="1"/>
                  <a:t>AUCSeS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CA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−∞</m:t>
                        </m:r>
                      </m:sub>
                      <m:sup>
                        <m: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p>
                      <m:e/>
                    </m:nary>
                  </m:oMath>
                </a14:m>
                <a:endParaRPr lang="en-CA"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err="1"/>
                  <a:t>AUCSeS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∫1_(−∞)^∞</a:t>
                </a:r>
                <a:endParaRPr lang="en-CA"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81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43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Molecular Taxonomy of Breast Cancer International Consortium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10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0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0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93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34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53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12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95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16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3647-2B8F-4950-B209-2939EFCDF32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6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51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3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5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2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7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332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6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4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81611"/>
            <a:ext cx="2450592" cy="4312788"/>
          </a:xfrm>
        </p:spPr>
        <p:txBody>
          <a:bodyPr/>
          <a:lstStyle>
            <a:lvl1pPr>
              <a:spcBef>
                <a:spcPts val="400"/>
              </a:spcBef>
              <a:defRPr sz="1333"/>
            </a:lvl1pPr>
            <a:lvl2pPr>
              <a:spcBef>
                <a:spcPts val="400"/>
              </a:spcBef>
              <a:defRPr sz="1333"/>
            </a:lvl2pPr>
            <a:lvl3pPr>
              <a:spcBef>
                <a:spcPts val="400"/>
              </a:spcBef>
              <a:defRPr sz="1333"/>
            </a:lvl3pPr>
            <a:lvl4pPr>
              <a:spcBef>
                <a:spcPts val="400"/>
              </a:spcBef>
              <a:defRPr sz="1333"/>
            </a:lvl4pPr>
            <a:lvl5pPr>
              <a:spcBef>
                <a:spcPts val="400"/>
              </a:spcBef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9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81611"/>
            <a:ext cx="2450592" cy="4312788"/>
          </a:xfrm>
        </p:spPr>
        <p:txBody>
          <a:bodyPr/>
          <a:lstStyle>
            <a:lvl1pPr>
              <a:spcBef>
                <a:spcPts val="400"/>
              </a:spcBef>
              <a:defRPr sz="1333"/>
            </a:lvl1pPr>
            <a:lvl2pPr>
              <a:spcBef>
                <a:spcPts val="400"/>
              </a:spcBef>
              <a:defRPr sz="1333"/>
            </a:lvl2pPr>
            <a:lvl3pPr>
              <a:spcBef>
                <a:spcPts val="400"/>
              </a:spcBef>
              <a:defRPr sz="1333"/>
            </a:lvl3pPr>
            <a:lvl4pPr>
              <a:spcBef>
                <a:spcPts val="400"/>
              </a:spcBef>
              <a:defRPr sz="1333"/>
            </a:lvl4pPr>
            <a:lvl5pPr>
              <a:spcBef>
                <a:spcPts val="400"/>
              </a:spcBef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5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2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04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1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6" y="3087490"/>
            <a:ext cx="1722793" cy="683025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0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10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12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4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80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1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37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2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6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3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67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51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61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6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36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28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2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9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41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62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83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04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50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79501"/>
            <a:ext cx="2450592" cy="4336288"/>
          </a:xfrm>
        </p:spPr>
        <p:txBody>
          <a:bodyPr/>
          <a:lstStyle>
            <a:lvl1pPr>
              <a:spcBef>
                <a:spcPts val="400"/>
              </a:spcBef>
              <a:defRPr sz="1867"/>
            </a:lvl1pPr>
            <a:lvl2pPr>
              <a:spcBef>
                <a:spcPts val="1467"/>
              </a:spcBef>
              <a:defRPr sz="1867"/>
            </a:lvl2pPr>
            <a:lvl3pPr>
              <a:spcBef>
                <a:spcPts val="1467"/>
              </a:spcBef>
              <a:defRPr sz="1867"/>
            </a:lvl3pPr>
            <a:lvl4pPr>
              <a:spcBef>
                <a:spcPts val="1467"/>
              </a:spcBef>
              <a:defRPr sz="1867"/>
            </a:lvl4pPr>
            <a:lvl5pPr>
              <a:spcBef>
                <a:spcPts val="1467"/>
              </a:spcBef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09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83512"/>
            <a:ext cx="2450592" cy="4336288"/>
          </a:xfrm>
        </p:spPr>
        <p:txBody>
          <a:bodyPr/>
          <a:lstStyle>
            <a:lvl1pPr>
              <a:spcBef>
                <a:spcPts val="400"/>
              </a:spcBef>
              <a:defRPr sz="1333"/>
            </a:lvl1pPr>
            <a:lvl2pPr>
              <a:spcBef>
                <a:spcPts val="400"/>
              </a:spcBef>
              <a:defRPr sz="1333"/>
            </a:lvl2pPr>
            <a:lvl3pPr>
              <a:spcBef>
                <a:spcPts val="400"/>
              </a:spcBef>
              <a:defRPr sz="1333"/>
            </a:lvl3pPr>
            <a:lvl4pPr>
              <a:spcBef>
                <a:spcPts val="400"/>
              </a:spcBef>
              <a:defRPr sz="1333"/>
            </a:lvl4pPr>
            <a:lvl5pPr>
              <a:spcBef>
                <a:spcPts val="400"/>
              </a:spcBef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8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80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1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2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28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81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BBA9-53B6-451B-935A-F4C5E1A6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E9AF-46B2-4470-9A4B-84F9CC0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0966-10F2-44EB-80E5-CCF0726FA77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A3DE-AFAD-4FFF-AA41-7B8E9CD2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1903-7294-4CE1-A024-16F844A3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B0AB-25CB-41EA-AED1-CE1896CA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883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867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867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503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38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867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86.xml"/><Relationship Id="rId21" Type="http://schemas.openxmlformats.org/officeDocument/2006/relationships/tags" Target="../tags/tag81.xml"/><Relationship Id="rId42" Type="http://schemas.openxmlformats.org/officeDocument/2006/relationships/tags" Target="../tags/tag102.xml"/><Relationship Id="rId47" Type="http://schemas.openxmlformats.org/officeDocument/2006/relationships/tags" Target="../tags/tag107.xml"/><Relationship Id="rId63" Type="http://schemas.openxmlformats.org/officeDocument/2006/relationships/tags" Target="../tags/tag123.xml"/><Relationship Id="rId68" Type="http://schemas.openxmlformats.org/officeDocument/2006/relationships/tags" Target="../tags/tag128.xml"/><Relationship Id="rId84" Type="http://schemas.openxmlformats.org/officeDocument/2006/relationships/tags" Target="../tags/tag144.xml"/><Relationship Id="rId89" Type="http://schemas.openxmlformats.org/officeDocument/2006/relationships/tags" Target="../tags/tag149.xml"/><Relationship Id="rId16" Type="http://schemas.openxmlformats.org/officeDocument/2006/relationships/tags" Target="../tags/tag76.xml"/><Relationship Id="rId107" Type="http://schemas.openxmlformats.org/officeDocument/2006/relationships/image" Target="../media/image48.png"/><Relationship Id="rId11" Type="http://schemas.openxmlformats.org/officeDocument/2006/relationships/tags" Target="../tags/tag71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53" Type="http://schemas.openxmlformats.org/officeDocument/2006/relationships/tags" Target="../tags/tag113.xml"/><Relationship Id="rId58" Type="http://schemas.openxmlformats.org/officeDocument/2006/relationships/tags" Target="../tags/tag118.xml"/><Relationship Id="rId74" Type="http://schemas.openxmlformats.org/officeDocument/2006/relationships/tags" Target="../tags/tag134.xml"/><Relationship Id="rId79" Type="http://schemas.openxmlformats.org/officeDocument/2006/relationships/tags" Target="../tags/tag139.xml"/><Relationship Id="rId102" Type="http://schemas.openxmlformats.org/officeDocument/2006/relationships/image" Target="../media/image44.png"/><Relationship Id="rId5" Type="http://schemas.openxmlformats.org/officeDocument/2006/relationships/tags" Target="../tags/tag65.xml"/><Relationship Id="rId90" Type="http://schemas.openxmlformats.org/officeDocument/2006/relationships/tags" Target="../tags/tag150.xml"/><Relationship Id="rId95" Type="http://schemas.openxmlformats.org/officeDocument/2006/relationships/tags" Target="../tags/tag920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43" Type="http://schemas.openxmlformats.org/officeDocument/2006/relationships/tags" Target="../tags/tag103.xml"/><Relationship Id="rId48" Type="http://schemas.openxmlformats.org/officeDocument/2006/relationships/tags" Target="../tags/tag108.xml"/><Relationship Id="rId64" Type="http://schemas.openxmlformats.org/officeDocument/2006/relationships/tags" Target="../tags/tag124.xml"/><Relationship Id="rId69" Type="http://schemas.openxmlformats.org/officeDocument/2006/relationships/tags" Target="../tags/tag129.xml"/><Relationship Id="rId80" Type="http://schemas.openxmlformats.org/officeDocument/2006/relationships/tags" Target="../tags/tag140.xml"/><Relationship Id="rId85" Type="http://schemas.openxmlformats.org/officeDocument/2006/relationships/tags" Target="../tags/tag145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59" Type="http://schemas.openxmlformats.org/officeDocument/2006/relationships/tags" Target="../tags/tag119.xml"/><Relationship Id="rId103" Type="http://schemas.openxmlformats.org/officeDocument/2006/relationships/image" Target="../media/image45.png"/><Relationship Id="rId108" Type="http://schemas.openxmlformats.org/officeDocument/2006/relationships/image" Target="../media/image3.png"/><Relationship Id="rId20" Type="http://schemas.openxmlformats.org/officeDocument/2006/relationships/tags" Target="../tags/tag80.xml"/><Relationship Id="rId41" Type="http://schemas.openxmlformats.org/officeDocument/2006/relationships/tags" Target="../tags/tag101.xml"/><Relationship Id="rId54" Type="http://schemas.openxmlformats.org/officeDocument/2006/relationships/tags" Target="../tags/tag114.xml"/><Relationship Id="rId62" Type="http://schemas.openxmlformats.org/officeDocument/2006/relationships/tags" Target="../tags/tag122.xml"/><Relationship Id="rId70" Type="http://schemas.openxmlformats.org/officeDocument/2006/relationships/tags" Target="../tags/tag130.xml"/><Relationship Id="rId75" Type="http://schemas.openxmlformats.org/officeDocument/2006/relationships/tags" Target="../tags/tag135.xml"/><Relationship Id="rId83" Type="http://schemas.openxmlformats.org/officeDocument/2006/relationships/tags" Target="../tags/tag143.xml"/><Relationship Id="rId88" Type="http://schemas.openxmlformats.org/officeDocument/2006/relationships/tags" Target="../tags/tag148.xml"/><Relationship Id="rId91" Type="http://schemas.openxmlformats.org/officeDocument/2006/relationships/tags" Target="../tags/tag151.xml"/><Relationship Id="rId96" Type="http://schemas.openxmlformats.org/officeDocument/2006/relationships/image" Target="../media/image40.png"/><Relationship Id="rId1" Type="http://schemas.openxmlformats.org/officeDocument/2006/relationships/themeOverride" Target="../theme/themeOverride3.xml"/><Relationship Id="rId6" Type="http://schemas.openxmlformats.org/officeDocument/2006/relationships/tags" Target="../tags/tag66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49" Type="http://schemas.openxmlformats.org/officeDocument/2006/relationships/tags" Target="../tags/tag109.xml"/><Relationship Id="rId57" Type="http://schemas.openxmlformats.org/officeDocument/2006/relationships/tags" Target="../tags/tag117.xml"/><Relationship Id="rId106" Type="http://schemas.openxmlformats.org/officeDocument/2006/relationships/image" Target="../media/image47.png"/><Relationship Id="rId10" Type="http://schemas.openxmlformats.org/officeDocument/2006/relationships/tags" Target="../tags/tag70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52" Type="http://schemas.openxmlformats.org/officeDocument/2006/relationships/tags" Target="../tags/tag112.xml"/><Relationship Id="rId60" Type="http://schemas.openxmlformats.org/officeDocument/2006/relationships/tags" Target="../tags/tag120.xml"/><Relationship Id="rId65" Type="http://schemas.openxmlformats.org/officeDocument/2006/relationships/tags" Target="../tags/tag125.xml"/><Relationship Id="rId73" Type="http://schemas.openxmlformats.org/officeDocument/2006/relationships/tags" Target="../tags/tag133.xml"/><Relationship Id="rId78" Type="http://schemas.openxmlformats.org/officeDocument/2006/relationships/tags" Target="../tags/tag138.xml"/><Relationship Id="rId81" Type="http://schemas.openxmlformats.org/officeDocument/2006/relationships/tags" Target="../tags/tag141.xml"/><Relationship Id="rId86" Type="http://schemas.openxmlformats.org/officeDocument/2006/relationships/tags" Target="../tags/tag146.xml"/><Relationship Id="rId94" Type="http://schemas.openxmlformats.org/officeDocument/2006/relationships/image" Target="../media/image39.png"/><Relationship Id="rId99" Type="http://schemas.openxmlformats.org/officeDocument/2006/relationships/image" Target="../media/image42.png"/><Relationship Id="rId101" Type="http://schemas.openxmlformats.org/officeDocument/2006/relationships/image" Target="../media/image43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39" Type="http://schemas.openxmlformats.org/officeDocument/2006/relationships/tags" Target="../tags/tag99.xml"/><Relationship Id="rId34" Type="http://schemas.openxmlformats.org/officeDocument/2006/relationships/tags" Target="../tags/tag94.xml"/><Relationship Id="rId50" Type="http://schemas.openxmlformats.org/officeDocument/2006/relationships/tags" Target="../tags/tag110.xml"/><Relationship Id="rId55" Type="http://schemas.openxmlformats.org/officeDocument/2006/relationships/tags" Target="../tags/tag115.xml"/><Relationship Id="rId76" Type="http://schemas.openxmlformats.org/officeDocument/2006/relationships/tags" Target="../tags/tag136.xml"/><Relationship Id="rId97" Type="http://schemas.openxmlformats.org/officeDocument/2006/relationships/tags" Target="../tags/tag930.xml"/><Relationship Id="rId104" Type="http://schemas.openxmlformats.org/officeDocument/2006/relationships/image" Target="../media/image36.png"/><Relationship Id="rId7" Type="http://schemas.openxmlformats.org/officeDocument/2006/relationships/tags" Target="../tags/tag67.xml"/><Relationship Id="rId71" Type="http://schemas.openxmlformats.org/officeDocument/2006/relationships/tags" Target="../tags/tag131.xml"/><Relationship Id="rId92" Type="http://schemas.openxmlformats.org/officeDocument/2006/relationships/slideLayout" Target="../slideLayouts/slideLayout65.xml"/><Relationship Id="rId2" Type="http://schemas.openxmlformats.org/officeDocument/2006/relationships/tags" Target="../tags/tag62.xml"/><Relationship Id="rId29" Type="http://schemas.openxmlformats.org/officeDocument/2006/relationships/tags" Target="../tags/tag89.xml"/><Relationship Id="rId24" Type="http://schemas.openxmlformats.org/officeDocument/2006/relationships/tags" Target="../tags/tag84.xml"/><Relationship Id="rId40" Type="http://schemas.openxmlformats.org/officeDocument/2006/relationships/tags" Target="../tags/tag100.xml"/><Relationship Id="rId45" Type="http://schemas.openxmlformats.org/officeDocument/2006/relationships/tags" Target="../tags/tag105.xml"/><Relationship Id="rId66" Type="http://schemas.openxmlformats.org/officeDocument/2006/relationships/tags" Target="../tags/tag126.xml"/><Relationship Id="rId87" Type="http://schemas.openxmlformats.org/officeDocument/2006/relationships/tags" Target="../tags/tag147.xml"/><Relationship Id="rId61" Type="http://schemas.openxmlformats.org/officeDocument/2006/relationships/tags" Target="../tags/tag121.xml"/><Relationship Id="rId82" Type="http://schemas.openxmlformats.org/officeDocument/2006/relationships/tags" Target="../tags/tag142.xml"/><Relationship Id="rId19" Type="http://schemas.openxmlformats.org/officeDocument/2006/relationships/tags" Target="../tags/tag79.xml"/><Relationship Id="rId14" Type="http://schemas.openxmlformats.org/officeDocument/2006/relationships/tags" Target="../tags/tag74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56" Type="http://schemas.openxmlformats.org/officeDocument/2006/relationships/tags" Target="../tags/tag116.xml"/><Relationship Id="rId77" Type="http://schemas.openxmlformats.org/officeDocument/2006/relationships/tags" Target="../tags/tag137.xml"/><Relationship Id="rId100" Type="http://schemas.openxmlformats.org/officeDocument/2006/relationships/tags" Target="../tags/tag1480.xml"/><Relationship Id="rId105" Type="http://schemas.openxmlformats.org/officeDocument/2006/relationships/image" Target="../media/image46.png"/><Relationship Id="rId8" Type="http://schemas.openxmlformats.org/officeDocument/2006/relationships/tags" Target="../tags/tag68.xml"/><Relationship Id="rId51" Type="http://schemas.openxmlformats.org/officeDocument/2006/relationships/tags" Target="../tags/tag111.xml"/><Relationship Id="rId72" Type="http://schemas.openxmlformats.org/officeDocument/2006/relationships/tags" Target="../tags/tag132.xml"/><Relationship Id="rId93" Type="http://schemas.openxmlformats.org/officeDocument/2006/relationships/tags" Target="../tags/tag890.xml"/><Relationship Id="rId98" Type="http://schemas.openxmlformats.org/officeDocument/2006/relationships/image" Target="../media/image41.png"/><Relationship Id="rId3" Type="http://schemas.openxmlformats.org/officeDocument/2006/relationships/tags" Target="../tags/tag63.xml"/><Relationship Id="rId25" Type="http://schemas.openxmlformats.org/officeDocument/2006/relationships/tags" Target="../tags/tag85.xml"/><Relationship Id="rId46" Type="http://schemas.openxmlformats.org/officeDocument/2006/relationships/tags" Target="../tags/tag106.xml"/><Relationship Id="rId67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267.xml"/><Relationship Id="rId21" Type="http://schemas.openxmlformats.org/officeDocument/2006/relationships/tags" Target="../tags/tag171.xml"/><Relationship Id="rId42" Type="http://schemas.openxmlformats.org/officeDocument/2006/relationships/tags" Target="../tags/tag192.xml"/><Relationship Id="rId47" Type="http://schemas.openxmlformats.org/officeDocument/2006/relationships/tags" Target="../tags/tag197.xml"/><Relationship Id="rId63" Type="http://schemas.openxmlformats.org/officeDocument/2006/relationships/tags" Target="../tags/tag213.xml"/><Relationship Id="rId68" Type="http://schemas.openxmlformats.org/officeDocument/2006/relationships/tags" Target="../tags/tag218.xml"/><Relationship Id="rId84" Type="http://schemas.openxmlformats.org/officeDocument/2006/relationships/tags" Target="../tags/tag234.xml"/><Relationship Id="rId89" Type="http://schemas.openxmlformats.org/officeDocument/2006/relationships/tags" Target="../tags/tag239.xml"/><Relationship Id="rId112" Type="http://schemas.openxmlformats.org/officeDocument/2006/relationships/tags" Target="../tags/tag262.xml"/><Relationship Id="rId16" Type="http://schemas.openxmlformats.org/officeDocument/2006/relationships/tags" Target="../tags/tag166.xml"/><Relationship Id="rId107" Type="http://schemas.openxmlformats.org/officeDocument/2006/relationships/tags" Target="../tags/tag257.xml"/><Relationship Id="rId11" Type="http://schemas.openxmlformats.org/officeDocument/2006/relationships/tags" Target="../tags/tag161.xml"/><Relationship Id="rId32" Type="http://schemas.openxmlformats.org/officeDocument/2006/relationships/tags" Target="../tags/tag182.xml"/><Relationship Id="rId37" Type="http://schemas.openxmlformats.org/officeDocument/2006/relationships/tags" Target="../tags/tag187.xml"/><Relationship Id="rId53" Type="http://schemas.openxmlformats.org/officeDocument/2006/relationships/tags" Target="../tags/tag203.xml"/><Relationship Id="rId58" Type="http://schemas.openxmlformats.org/officeDocument/2006/relationships/tags" Target="../tags/tag208.xml"/><Relationship Id="rId74" Type="http://schemas.openxmlformats.org/officeDocument/2006/relationships/tags" Target="../tags/tag224.xml"/><Relationship Id="rId79" Type="http://schemas.openxmlformats.org/officeDocument/2006/relationships/tags" Target="../tags/tag229.xml"/><Relationship Id="rId102" Type="http://schemas.openxmlformats.org/officeDocument/2006/relationships/tags" Target="../tags/tag252.xml"/><Relationship Id="rId123" Type="http://schemas.openxmlformats.org/officeDocument/2006/relationships/tags" Target="../tags/tag273.xml"/><Relationship Id="rId128" Type="http://schemas.openxmlformats.org/officeDocument/2006/relationships/image" Target="../media/image3.png"/><Relationship Id="rId5" Type="http://schemas.openxmlformats.org/officeDocument/2006/relationships/tags" Target="../tags/tag155.xml"/><Relationship Id="rId90" Type="http://schemas.openxmlformats.org/officeDocument/2006/relationships/tags" Target="../tags/tag240.xml"/><Relationship Id="rId95" Type="http://schemas.openxmlformats.org/officeDocument/2006/relationships/tags" Target="../tags/tag245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43" Type="http://schemas.openxmlformats.org/officeDocument/2006/relationships/tags" Target="../tags/tag193.xml"/><Relationship Id="rId48" Type="http://schemas.openxmlformats.org/officeDocument/2006/relationships/tags" Target="../tags/tag198.xml"/><Relationship Id="rId64" Type="http://schemas.openxmlformats.org/officeDocument/2006/relationships/tags" Target="../tags/tag214.xml"/><Relationship Id="rId69" Type="http://schemas.openxmlformats.org/officeDocument/2006/relationships/tags" Target="../tags/tag219.xml"/><Relationship Id="rId113" Type="http://schemas.openxmlformats.org/officeDocument/2006/relationships/tags" Target="../tags/tag263.xml"/><Relationship Id="rId118" Type="http://schemas.openxmlformats.org/officeDocument/2006/relationships/tags" Target="../tags/tag268.xml"/><Relationship Id="rId80" Type="http://schemas.openxmlformats.org/officeDocument/2006/relationships/tags" Target="../tags/tag230.xml"/><Relationship Id="rId85" Type="http://schemas.openxmlformats.org/officeDocument/2006/relationships/tags" Target="../tags/tag235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33" Type="http://schemas.openxmlformats.org/officeDocument/2006/relationships/tags" Target="../tags/tag183.xml"/><Relationship Id="rId38" Type="http://schemas.openxmlformats.org/officeDocument/2006/relationships/tags" Target="../tags/tag188.xml"/><Relationship Id="rId59" Type="http://schemas.openxmlformats.org/officeDocument/2006/relationships/tags" Target="../tags/tag209.xml"/><Relationship Id="rId103" Type="http://schemas.openxmlformats.org/officeDocument/2006/relationships/tags" Target="../tags/tag253.xml"/><Relationship Id="rId108" Type="http://schemas.openxmlformats.org/officeDocument/2006/relationships/tags" Target="../tags/tag258.xml"/><Relationship Id="rId124" Type="http://schemas.openxmlformats.org/officeDocument/2006/relationships/tags" Target="../tags/tag274.xml"/><Relationship Id="rId129" Type="http://schemas.openxmlformats.org/officeDocument/2006/relationships/image" Target="../media/image50.png"/><Relationship Id="rId54" Type="http://schemas.openxmlformats.org/officeDocument/2006/relationships/tags" Target="../tags/tag204.xml"/><Relationship Id="rId70" Type="http://schemas.openxmlformats.org/officeDocument/2006/relationships/tags" Target="../tags/tag220.xml"/><Relationship Id="rId75" Type="http://schemas.openxmlformats.org/officeDocument/2006/relationships/tags" Target="../tags/tag225.xml"/><Relationship Id="rId91" Type="http://schemas.openxmlformats.org/officeDocument/2006/relationships/tags" Target="../tags/tag241.xml"/><Relationship Id="rId96" Type="http://schemas.openxmlformats.org/officeDocument/2006/relationships/tags" Target="../tags/tag246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156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49" Type="http://schemas.openxmlformats.org/officeDocument/2006/relationships/tags" Target="../tags/tag199.xml"/><Relationship Id="rId114" Type="http://schemas.openxmlformats.org/officeDocument/2006/relationships/tags" Target="../tags/tag264.xml"/><Relationship Id="rId119" Type="http://schemas.openxmlformats.org/officeDocument/2006/relationships/tags" Target="../tags/tag269.xml"/><Relationship Id="rId44" Type="http://schemas.openxmlformats.org/officeDocument/2006/relationships/tags" Target="../tags/tag194.xml"/><Relationship Id="rId60" Type="http://schemas.openxmlformats.org/officeDocument/2006/relationships/tags" Target="../tags/tag210.xml"/><Relationship Id="rId65" Type="http://schemas.openxmlformats.org/officeDocument/2006/relationships/tags" Target="../tags/tag215.xml"/><Relationship Id="rId81" Type="http://schemas.openxmlformats.org/officeDocument/2006/relationships/tags" Target="../tags/tag231.xml"/><Relationship Id="rId86" Type="http://schemas.openxmlformats.org/officeDocument/2006/relationships/tags" Target="../tags/tag236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39" Type="http://schemas.openxmlformats.org/officeDocument/2006/relationships/tags" Target="../tags/tag189.xml"/><Relationship Id="rId109" Type="http://schemas.openxmlformats.org/officeDocument/2006/relationships/tags" Target="../tags/tag259.xml"/><Relationship Id="rId34" Type="http://schemas.openxmlformats.org/officeDocument/2006/relationships/tags" Target="../tags/tag184.xml"/><Relationship Id="rId50" Type="http://schemas.openxmlformats.org/officeDocument/2006/relationships/tags" Target="../tags/tag200.xml"/><Relationship Id="rId55" Type="http://schemas.openxmlformats.org/officeDocument/2006/relationships/tags" Target="../tags/tag205.xml"/><Relationship Id="rId76" Type="http://schemas.openxmlformats.org/officeDocument/2006/relationships/tags" Target="../tags/tag226.xml"/><Relationship Id="rId97" Type="http://schemas.openxmlformats.org/officeDocument/2006/relationships/tags" Target="../tags/tag247.xml"/><Relationship Id="rId104" Type="http://schemas.openxmlformats.org/officeDocument/2006/relationships/tags" Target="../tags/tag254.xml"/><Relationship Id="rId120" Type="http://schemas.openxmlformats.org/officeDocument/2006/relationships/tags" Target="../tags/tag270.xml"/><Relationship Id="rId125" Type="http://schemas.openxmlformats.org/officeDocument/2006/relationships/tags" Target="../tags/tag275.xml"/><Relationship Id="rId7" Type="http://schemas.openxmlformats.org/officeDocument/2006/relationships/tags" Target="../tags/tag157.xml"/><Relationship Id="rId71" Type="http://schemas.openxmlformats.org/officeDocument/2006/relationships/tags" Target="../tags/tag221.xml"/><Relationship Id="rId92" Type="http://schemas.openxmlformats.org/officeDocument/2006/relationships/tags" Target="../tags/tag242.xml"/><Relationship Id="rId2" Type="http://schemas.openxmlformats.org/officeDocument/2006/relationships/tags" Target="../tags/tag152.xml"/><Relationship Id="rId29" Type="http://schemas.openxmlformats.org/officeDocument/2006/relationships/tags" Target="../tags/tag179.xml"/><Relationship Id="rId24" Type="http://schemas.openxmlformats.org/officeDocument/2006/relationships/tags" Target="../tags/tag174.xml"/><Relationship Id="rId40" Type="http://schemas.openxmlformats.org/officeDocument/2006/relationships/tags" Target="../tags/tag190.xml"/><Relationship Id="rId45" Type="http://schemas.openxmlformats.org/officeDocument/2006/relationships/tags" Target="../tags/tag195.xml"/><Relationship Id="rId66" Type="http://schemas.openxmlformats.org/officeDocument/2006/relationships/tags" Target="../tags/tag216.xml"/><Relationship Id="rId87" Type="http://schemas.openxmlformats.org/officeDocument/2006/relationships/tags" Target="../tags/tag237.xml"/><Relationship Id="rId110" Type="http://schemas.openxmlformats.org/officeDocument/2006/relationships/tags" Target="../tags/tag260.xml"/><Relationship Id="rId115" Type="http://schemas.openxmlformats.org/officeDocument/2006/relationships/tags" Target="../tags/tag265.xml"/><Relationship Id="rId61" Type="http://schemas.openxmlformats.org/officeDocument/2006/relationships/tags" Target="../tags/tag211.xml"/><Relationship Id="rId82" Type="http://schemas.openxmlformats.org/officeDocument/2006/relationships/tags" Target="../tags/tag232.xml"/><Relationship Id="rId19" Type="http://schemas.openxmlformats.org/officeDocument/2006/relationships/tags" Target="../tags/tag169.xml"/><Relationship Id="rId14" Type="http://schemas.openxmlformats.org/officeDocument/2006/relationships/tags" Target="../tags/tag164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56" Type="http://schemas.openxmlformats.org/officeDocument/2006/relationships/tags" Target="../tags/tag206.xml"/><Relationship Id="rId77" Type="http://schemas.openxmlformats.org/officeDocument/2006/relationships/tags" Target="../tags/tag227.xml"/><Relationship Id="rId100" Type="http://schemas.openxmlformats.org/officeDocument/2006/relationships/tags" Target="../tags/tag250.xml"/><Relationship Id="rId105" Type="http://schemas.openxmlformats.org/officeDocument/2006/relationships/tags" Target="../tags/tag255.xml"/><Relationship Id="rId126" Type="http://schemas.openxmlformats.org/officeDocument/2006/relationships/slideLayout" Target="../slideLayouts/slideLayout65.xml"/><Relationship Id="rId8" Type="http://schemas.openxmlformats.org/officeDocument/2006/relationships/tags" Target="../tags/tag158.xml"/><Relationship Id="rId51" Type="http://schemas.openxmlformats.org/officeDocument/2006/relationships/tags" Target="../tags/tag201.xml"/><Relationship Id="rId72" Type="http://schemas.openxmlformats.org/officeDocument/2006/relationships/tags" Target="../tags/tag222.xml"/><Relationship Id="rId93" Type="http://schemas.openxmlformats.org/officeDocument/2006/relationships/tags" Target="../tags/tag243.xml"/><Relationship Id="rId98" Type="http://schemas.openxmlformats.org/officeDocument/2006/relationships/tags" Target="../tags/tag248.xml"/><Relationship Id="rId121" Type="http://schemas.openxmlformats.org/officeDocument/2006/relationships/tags" Target="../tags/tag271.xml"/><Relationship Id="rId3" Type="http://schemas.openxmlformats.org/officeDocument/2006/relationships/tags" Target="../tags/tag153.xml"/><Relationship Id="rId25" Type="http://schemas.openxmlformats.org/officeDocument/2006/relationships/tags" Target="../tags/tag175.xml"/><Relationship Id="rId46" Type="http://schemas.openxmlformats.org/officeDocument/2006/relationships/tags" Target="../tags/tag196.xml"/><Relationship Id="rId67" Type="http://schemas.openxmlformats.org/officeDocument/2006/relationships/tags" Target="../tags/tag217.xml"/><Relationship Id="rId116" Type="http://schemas.openxmlformats.org/officeDocument/2006/relationships/tags" Target="../tags/tag266.xml"/><Relationship Id="rId20" Type="http://schemas.openxmlformats.org/officeDocument/2006/relationships/tags" Target="../tags/tag170.xml"/><Relationship Id="rId41" Type="http://schemas.openxmlformats.org/officeDocument/2006/relationships/tags" Target="../tags/tag191.xml"/><Relationship Id="rId62" Type="http://schemas.openxmlformats.org/officeDocument/2006/relationships/tags" Target="../tags/tag212.xml"/><Relationship Id="rId83" Type="http://schemas.openxmlformats.org/officeDocument/2006/relationships/tags" Target="../tags/tag233.xml"/><Relationship Id="rId88" Type="http://schemas.openxmlformats.org/officeDocument/2006/relationships/tags" Target="../tags/tag238.xml"/><Relationship Id="rId111" Type="http://schemas.openxmlformats.org/officeDocument/2006/relationships/tags" Target="../tags/tag261.xml"/><Relationship Id="rId15" Type="http://schemas.openxmlformats.org/officeDocument/2006/relationships/tags" Target="../tags/tag165.xml"/><Relationship Id="rId36" Type="http://schemas.openxmlformats.org/officeDocument/2006/relationships/tags" Target="../tags/tag186.xml"/><Relationship Id="rId57" Type="http://schemas.openxmlformats.org/officeDocument/2006/relationships/tags" Target="../tags/tag207.xml"/><Relationship Id="rId106" Type="http://schemas.openxmlformats.org/officeDocument/2006/relationships/tags" Target="../tags/tag256.xml"/><Relationship Id="rId127" Type="http://schemas.openxmlformats.org/officeDocument/2006/relationships/image" Target="../media/image46.gif"/><Relationship Id="rId10" Type="http://schemas.openxmlformats.org/officeDocument/2006/relationships/tags" Target="../tags/tag160.xml"/><Relationship Id="rId31" Type="http://schemas.openxmlformats.org/officeDocument/2006/relationships/tags" Target="../tags/tag181.xml"/><Relationship Id="rId52" Type="http://schemas.openxmlformats.org/officeDocument/2006/relationships/tags" Target="../tags/tag202.xml"/><Relationship Id="rId73" Type="http://schemas.openxmlformats.org/officeDocument/2006/relationships/tags" Target="../tags/tag223.xml"/><Relationship Id="rId78" Type="http://schemas.openxmlformats.org/officeDocument/2006/relationships/tags" Target="../tags/tag228.xml"/><Relationship Id="rId94" Type="http://schemas.openxmlformats.org/officeDocument/2006/relationships/tags" Target="../tags/tag244.xml"/><Relationship Id="rId99" Type="http://schemas.openxmlformats.org/officeDocument/2006/relationships/tags" Target="../tags/tag249.xml"/><Relationship Id="rId101" Type="http://schemas.openxmlformats.org/officeDocument/2006/relationships/tags" Target="../tags/tag251.xml"/><Relationship Id="rId122" Type="http://schemas.openxmlformats.org/officeDocument/2006/relationships/tags" Target="../tags/tag272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26" Type="http://schemas.openxmlformats.org/officeDocument/2006/relationships/tags" Target="../tags/tag1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6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58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76.png"/><Relationship Id="rId7" Type="http://schemas.openxmlformats.org/officeDocument/2006/relationships/image" Target="../media/image77.png"/><Relationship Id="rId12" Type="http://schemas.openxmlformats.org/officeDocument/2006/relationships/image" Target="../media/image79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30.png"/><Relationship Id="rId11" Type="http://schemas.openxmlformats.org/officeDocument/2006/relationships/image" Target="../media/image73.png"/><Relationship Id="rId5" Type="http://schemas.openxmlformats.org/officeDocument/2006/relationships/image" Target="../media/image29.png"/><Relationship Id="rId15" Type="http://schemas.openxmlformats.org/officeDocument/2006/relationships/image" Target="../media/image37.jpe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300.xml"/><Relationship Id="rId21" Type="http://schemas.openxmlformats.org/officeDocument/2006/relationships/tags" Target="../tags/tag295.xml"/><Relationship Id="rId42" Type="http://schemas.openxmlformats.org/officeDocument/2006/relationships/tags" Target="../tags/tag316.xml"/><Relationship Id="rId47" Type="http://schemas.openxmlformats.org/officeDocument/2006/relationships/tags" Target="../tags/tag321.xml"/><Relationship Id="rId63" Type="http://schemas.openxmlformats.org/officeDocument/2006/relationships/slideLayout" Target="../slideLayouts/slideLayout65.xml"/><Relationship Id="rId68" Type="http://schemas.openxmlformats.org/officeDocument/2006/relationships/customXml" Target="../ink/ink2.xml"/><Relationship Id="rId7" Type="http://schemas.openxmlformats.org/officeDocument/2006/relationships/tags" Target="../tags/tag281.xml"/><Relationship Id="rId71" Type="http://schemas.openxmlformats.org/officeDocument/2006/relationships/image" Target="../media/image3.png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9" Type="http://schemas.openxmlformats.org/officeDocument/2006/relationships/tags" Target="../tags/tag303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32" Type="http://schemas.openxmlformats.org/officeDocument/2006/relationships/tags" Target="../tags/tag306.xml"/><Relationship Id="rId37" Type="http://schemas.openxmlformats.org/officeDocument/2006/relationships/tags" Target="../tags/tag311.xml"/><Relationship Id="rId40" Type="http://schemas.openxmlformats.org/officeDocument/2006/relationships/tags" Target="../tags/tag314.xml"/><Relationship Id="rId45" Type="http://schemas.openxmlformats.org/officeDocument/2006/relationships/tags" Target="../tags/tag319.xml"/><Relationship Id="rId53" Type="http://schemas.openxmlformats.org/officeDocument/2006/relationships/tags" Target="../tags/tag327.xml"/><Relationship Id="rId58" Type="http://schemas.openxmlformats.org/officeDocument/2006/relationships/tags" Target="../tags/tag332.xml"/><Relationship Id="rId66" Type="http://schemas.openxmlformats.org/officeDocument/2006/relationships/customXml" Target="../ink/ink1.xml"/><Relationship Id="rId5" Type="http://schemas.openxmlformats.org/officeDocument/2006/relationships/tags" Target="../tags/tag279.xml"/><Relationship Id="rId61" Type="http://schemas.openxmlformats.org/officeDocument/2006/relationships/tags" Target="../tags/tag335.xml"/><Relationship Id="rId19" Type="http://schemas.openxmlformats.org/officeDocument/2006/relationships/tags" Target="../tags/tag29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tags" Target="../tags/tag301.xml"/><Relationship Id="rId30" Type="http://schemas.openxmlformats.org/officeDocument/2006/relationships/tags" Target="../tags/tag304.xml"/><Relationship Id="rId35" Type="http://schemas.openxmlformats.org/officeDocument/2006/relationships/tags" Target="../tags/tag309.xml"/><Relationship Id="rId43" Type="http://schemas.openxmlformats.org/officeDocument/2006/relationships/tags" Target="../tags/tag317.xml"/><Relationship Id="rId48" Type="http://schemas.openxmlformats.org/officeDocument/2006/relationships/tags" Target="../tags/tag322.xml"/><Relationship Id="rId56" Type="http://schemas.openxmlformats.org/officeDocument/2006/relationships/tags" Target="../tags/tag330.xml"/><Relationship Id="rId64" Type="http://schemas.openxmlformats.org/officeDocument/2006/relationships/image" Target="../media/image78.png"/><Relationship Id="rId69" Type="http://schemas.openxmlformats.org/officeDocument/2006/relationships/image" Target="../media/image82.png"/><Relationship Id="rId8" Type="http://schemas.openxmlformats.org/officeDocument/2006/relationships/tags" Target="../tags/tag282.xml"/><Relationship Id="rId51" Type="http://schemas.openxmlformats.org/officeDocument/2006/relationships/tags" Target="../tags/tag325.xml"/><Relationship Id="rId3" Type="http://schemas.openxmlformats.org/officeDocument/2006/relationships/tags" Target="../tags/tag277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33" Type="http://schemas.openxmlformats.org/officeDocument/2006/relationships/tags" Target="../tags/tag307.xml"/><Relationship Id="rId38" Type="http://schemas.openxmlformats.org/officeDocument/2006/relationships/tags" Target="../tags/tag312.xml"/><Relationship Id="rId46" Type="http://schemas.openxmlformats.org/officeDocument/2006/relationships/tags" Target="../tags/tag320.xml"/><Relationship Id="rId59" Type="http://schemas.openxmlformats.org/officeDocument/2006/relationships/tags" Target="../tags/tag333.xml"/><Relationship Id="rId67" Type="http://schemas.openxmlformats.org/officeDocument/2006/relationships/image" Target="../media/image81.png"/><Relationship Id="rId20" Type="http://schemas.openxmlformats.org/officeDocument/2006/relationships/tags" Target="../tags/tag294.xml"/><Relationship Id="rId41" Type="http://schemas.openxmlformats.org/officeDocument/2006/relationships/tags" Target="../tags/tag315.xml"/><Relationship Id="rId54" Type="http://schemas.openxmlformats.org/officeDocument/2006/relationships/tags" Target="../tags/tag328.xml"/><Relationship Id="rId62" Type="http://schemas.openxmlformats.org/officeDocument/2006/relationships/tags" Target="../tags/tag336.xml"/><Relationship Id="rId70" Type="http://schemas.openxmlformats.org/officeDocument/2006/relationships/image" Target="../media/image51.png"/><Relationship Id="rId1" Type="http://schemas.openxmlformats.org/officeDocument/2006/relationships/themeOverride" Target="../theme/themeOverride6.xml"/><Relationship Id="rId6" Type="http://schemas.openxmlformats.org/officeDocument/2006/relationships/tags" Target="../tags/tag280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tags" Target="../tags/tag302.xml"/><Relationship Id="rId36" Type="http://schemas.openxmlformats.org/officeDocument/2006/relationships/tags" Target="../tags/tag310.xml"/><Relationship Id="rId49" Type="http://schemas.openxmlformats.org/officeDocument/2006/relationships/tags" Target="../tags/tag323.xml"/><Relationship Id="rId57" Type="http://schemas.openxmlformats.org/officeDocument/2006/relationships/tags" Target="../tags/tag331.xml"/><Relationship Id="rId10" Type="http://schemas.openxmlformats.org/officeDocument/2006/relationships/tags" Target="../tags/tag284.xml"/><Relationship Id="rId31" Type="http://schemas.openxmlformats.org/officeDocument/2006/relationships/tags" Target="../tags/tag305.xml"/><Relationship Id="rId44" Type="http://schemas.openxmlformats.org/officeDocument/2006/relationships/tags" Target="../tags/tag318.xml"/><Relationship Id="rId52" Type="http://schemas.openxmlformats.org/officeDocument/2006/relationships/tags" Target="../tags/tag326.xml"/><Relationship Id="rId60" Type="http://schemas.openxmlformats.org/officeDocument/2006/relationships/tags" Target="../tags/tag334.xml"/><Relationship Id="rId65" Type="http://schemas.openxmlformats.org/officeDocument/2006/relationships/image" Target="../media/image80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9" Type="http://schemas.openxmlformats.org/officeDocument/2006/relationships/tags" Target="../tags/tag313.xml"/><Relationship Id="rId34" Type="http://schemas.openxmlformats.org/officeDocument/2006/relationships/tags" Target="../tags/tag308.xml"/><Relationship Id="rId50" Type="http://schemas.openxmlformats.org/officeDocument/2006/relationships/tags" Target="../tags/tag324.xml"/><Relationship Id="rId55" Type="http://schemas.openxmlformats.org/officeDocument/2006/relationships/tags" Target="../tags/tag32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362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50" Type="http://schemas.openxmlformats.org/officeDocument/2006/relationships/tags" Target="../tags/tag386.xml"/><Relationship Id="rId55" Type="http://schemas.openxmlformats.org/officeDocument/2006/relationships/tags" Target="../tags/tag391.xml"/><Relationship Id="rId63" Type="http://schemas.openxmlformats.org/officeDocument/2006/relationships/notesSlide" Target="../notesSlides/notesSlide10.xml"/><Relationship Id="rId68" Type="http://schemas.openxmlformats.org/officeDocument/2006/relationships/image" Target="../media/image3.png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9" Type="http://schemas.openxmlformats.org/officeDocument/2006/relationships/tags" Target="../tags/tag365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3" Type="http://schemas.openxmlformats.org/officeDocument/2006/relationships/tags" Target="../tags/tag389.xml"/><Relationship Id="rId58" Type="http://schemas.openxmlformats.org/officeDocument/2006/relationships/tags" Target="../tags/tag394.xml"/><Relationship Id="rId66" Type="http://schemas.openxmlformats.org/officeDocument/2006/relationships/image" Target="../media/image85.png"/><Relationship Id="rId5" Type="http://schemas.openxmlformats.org/officeDocument/2006/relationships/tags" Target="../tags/tag341.xml"/><Relationship Id="rId61" Type="http://schemas.openxmlformats.org/officeDocument/2006/relationships/tags" Target="../tags/tag397.xml"/><Relationship Id="rId19" Type="http://schemas.openxmlformats.org/officeDocument/2006/relationships/tags" Target="../tags/tag35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tags" Target="../tags/tag384.xml"/><Relationship Id="rId56" Type="http://schemas.openxmlformats.org/officeDocument/2006/relationships/tags" Target="../tags/tag392.xml"/><Relationship Id="rId64" Type="http://schemas.openxmlformats.org/officeDocument/2006/relationships/image" Target="../media/image84.png"/><Relationship Id="rId8" Type="http://schemas.openxmlformats.org/officeDocument/2006/relationships/tags" Target="../tags/tag344.xml"/><Relationship Id="rId51" Type="http://schemas.openxmlformats.org/officeDocument/2006/relationships/tags" Target="../tags/tag387.xml"/><Relationship Id="rId3" Type="http://schemas.openxmlformats.org/officeDocument/2006/relationships/tags" Target="../tags/tag339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59" Type="http://schemas.openxmlformats.org/officeDocument/2006/relationships/tags" Target="../tags/tag395.xml"/><Relationship Id="rId67" Type="http://schemas.openxmlformats.org/officeDocument/2006/relationships/image" Target="../media/image87.png"/><Relationship Id="rId20" Type="http://schemas.openxmlformats.org/officeDocument/2006/relationships/tags" Target="../tags/tag356.xml"/><Relationship Id="rId41" Type="http://schemas.openxmlformats.org/officeDocument/2006/relationships/tags" Target="../tags/tag377.xml"/><Relationship Id="rId54" Type="http://schemas.openxmlformats.org/officeDocument/2006/relationships/tags" Target="../tags/tag390.xml"/><Relationship Id="rId62" Type="http://schemas.openxmlformats.org/officeDocument/2006/relationships/slideLayout" Target="../slideLayouts/slideLayout65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tags" Target="../tags/tag385.xml"/><Relationship Id="rId57" Type="http://schemas.openxmlformats.org/officeDocument/2006/relationships/tags" Target="../tags/tag393.xml"/><Relationship Id="rId10" Type="http://schemas.openxmlformats.org/officeDocument/2006/relationships/tags" Target="../tags/tag346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52" Type="http://schemas.openxmlformats.org/officeDocument/2006/relationships/tags" Target="../tags/tag388.xml"/><Relationship Id="rId60" Type="http://schemas.openxmlformats.org/officeDocument/2006/relationships/tags" Target="../tags/tag396.xml"/><Relationship Id="rId65" Type="http://schemas.openxmlformats.org/officeDocument/2006/relationships/image" Target="../media/image83.png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39" Type="http://schemas.openxmlformats.org/officeDocument/2006/relationships/tags" Target="../tags/tag3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35.png"/><Relationship Id="rId3" Type="http://schemas.openxmlformats.org/officeDocument/2006/relationships/image" Target="../media/image7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29.png"/><Relationship Id="rId15" Type="http://schemas.openxmlformats.org/officeDocument/2006/relationships/image" Target="../media/image37.jpeg"/><Relationship Id="rId10" Type="http://schemas.openxmlformats.org/officeDocument/2006/relationships/image" Target="../media/image92.png"/><Relationship Id="rId4" Type="http://schemas.openxmlformats.org/officeDocument/2006/relationships/image" Target="../media/image28.png"/><Relationship Id="rId9" Type="http://schemas.openxmlformats.org/officeDocument/2006/relationships/image" Target="../media/image9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423.xml"/><Relationship Id="rId21" Type="http://schemas.openxmlformats.org/officeDocument/2006/relationships/tags" Target="../tags/tag418.xml"/><Relationship Id="rId34" Type="http://schemas.openxmlformats.org/officeDocument/2006/relationships/tags" Target="../tags/tag431.xml"/><Relationship Id="rId42" Type="http://schemas.openxmlformats.org/officeDocument/2006/relationships/tags" Target="../tags/tag439.xml"/><Relationship Id="rId47" Type="http://schemas.openxmlformats.org/officeDocument/2006/relationships/tags" Target="../tags/tag444.xml"/><Relationship Id="rId50" Type="http://schemas.openxmlformats.org/officeDocument/2006/relationships/tags" Target="../tags/tag447.xml"/><Relationship Id="rId55" Type="http://schemas.openxmlformats.org/officeDocument/2006/relationships/tags" Target="../tags/tag452.xml"/><Relationship Id="rId63" Type="http://schemas.openxmlformats.org/officeDocument/2006/relationships/notesSlide" Target="../notesSlides/notesSlide12.xml"/><Relationship Id="rId7" Type="http://schemas.openxmlformats.org/officeDocument/2006/relationships/tags" Target="../tags/tag404.xml"/><Relationship Id="rId2" Type="http://schemas.openxmlformats.org/officeDocument/2006/relationships/tags" Target="../tags/tag399.xml"/><Relationship Id="rId16" Type="http://schemas.openxmlformats.org/officeDocument/2006/relationships/tags" Target="../tags/tag413.xml"/><Relationship Id="rId29" Type="http://schemas.openxmlformats.org/officeDocument/2006/relationships/tags" Target="../tags/tag426.xml"/><Relationship Id="rId11" Type="http://schemas.openxmlformats.org/officeDocument/2006/relationships/tags" Target="../tags/tag408.xml"/><Relationship Id="rId24" Type="http://schemas.openxmlformats.org/officeDocument/2006/relationships/tags" Target="../tags/tag421.xml"/><Relationship Id="rId32" Type="http://schemas.openxmlformats.org/officeDocument/2006/relationships/tags" Target="../tags/tag429.xml"/><Relationship Id="rId37" Type="http://schemas.openxmlformats.org/officeDocument/2006/relationships/tags" Target="../tags/tag434.xml"/><Relationship Id="rId40" Type="http://schemas.openxmlformats.org/officeDocument/2006/relationships/tags" Target="../tags/tag437.xml"/><Relationship Id="rId45" Type="http://schemas.openxmlformats.org/officeDocument/2006/relationships/tags" Target="../tags/tag442.xml"/><Relationship Id="rId53" Type="http://schemas.openxmlformats.org/officeDocument/2006/relationships/tags" Target="../tags/tag450.xml"/><Relationship Id="rId58" Type="http://schemas.openxmlformats.org/officeDocument/2006/relationships/tags" Target="../tags/tag455.xml"/><Relationship Id="rId66" Type="http://schemas.openxmlformats.org/officeDocument/2006/relationships/image" Target="../media/image87.svg"/><Relationship Id="rId5" Type="http://schemas.openxmlformats.org/officeDocument/2006/relationships/tags" Target="../tags/tag402.xml"/><Relationship Id="rId61" Type="http://schemas.openxmlformats.org/officeDocument/2006/relationships/tags" Target="../tags/tag458.xml"/><Relationship Id="rId19" Type="http://schemas.openxmlformats.org/officeDocument/2006/relationships/tags" Target="../tags/tag416.xml"/><Relationship Id="rId14" Type="http://schemas.openxmlformats.org/officeDocument/2006/relationships/tags" Target="../tags/tag411.xml"/><Relationship Id="rId22" Type="http://schemas.openxmlformats.org/officeDocument/2006/relationships/tags" Target="../tags/tag419.xml"/><Relationship Id="rId27" Type="http://schemas.openxmlformats.org/officeDocument/2006/relationships/tags" Target="../tags/tag424.xml"/><Relationship Id="rId30" Type="http://schemas.openxmlformats.org/officeDocument/2006/relationships/tags" Target="../tags/tag427.xml"/><Relationship Id="rId35" Type="http://schemas.openxmlformats.org/officeDocument/2006/relationships/tags" Target="../tags/tag432.xml"/><Relationship Id="rId43" Type="http://schemas.openxmlformats.org/officeDocument/2006/relationships/tags" Target="../tags/tag440.xml"/><Relationship Id="rId48" Type="http://schemas.openxmlformats.org/officeDocument/2006/relationships/tags" Target="../tags/tag445.xml"/><Relationship Id="rId56" Type="http://schemas.openxmlformats.org/officeDocument/2006/relationships/tags" Target="../tags/tag453.xml"/><Relationship Id="rId64" Type="http://schemas.openxmlformats.org/officeDocument/2006/relationships/image" Target="../media/image3.png"/><Relationship Id="rId8" Type="http://schemas.openxmlformats.org/officeDocument/2006/relationships/tags" Target="../tags/tag405.xml"/><Relationship Id="rId51" Type="http://schemas.openxmlformats.org/officeDocument/2006/relationships/tags" Target="../tags/tag448.xml"/><Relationship Id="rId3" Type="http://schemas.openxmlformats.org/officeDocument/2006/relationships/tags" Target="../tags/tag400.xml"/><Relationship Id="rId12" Type="http://schemas.openxmlformats.org/officeDocument/2006/relationships/tags" Target="../tags/tag409.xml"/><Relationship Id="rId17" Type="http://schemas.openxmlformats.org/officeDocument/2006/relationships/tags" Target="../tags/tag414.xml"/><Relationship Id="rId25" Type="http://schemas.openxmlformats.org/officeDocument/2006/relationships/tags" Target="../tags/tag422.xml"/><Relationship Id="rId33" Type="http://schemas.openxmlformats.org/officeDocument/2006/relationships/tags" Target="../tags/tag430.xml"/><Relationship Id="rId38" Type="http://schemas.openxmlformats.org/officeDocument/2006/relationships/tags" Target="../tags/tag435.xml"/><Relationship Id="rId46" Type="http://schemas.openxmlformats.org/officeDocument/2006/relationships/tags" Target="../tags/tag443.xml"/><Relationship Id="rId59" Type="http://schemas.openxmlformats.org/officeDocument/2006/relationships/tags" Target="../tags/tag456.xml"/><Relationship Id="rId20" Type="http://schemas.openxmlformats.org/officeDocument/2006/relationships/tags" Target="../tags/tag417.xml"/><Relationship Id="rId41" Type="http://schemas.openxmlformats.org/officeDocument/2006/relationships/tags" Target="../tags/tag438.xml"/><Relationship Id="rId54" Type="http://schemas.openxmlformats.org/officeDocument/2006/relationships/tags" Target="../tags/tag451.xml"/><Relationship Id="rId62" Type="http://schemas.openxmlformats.org/officeDocument/2006/relationships/slideLayout" Target="../slideLayouts/slideLayout65.xml"/><Relationship Id="rId1" Type="http://schemas.openxmlformats.org/officeDocument/2006/relationships/tags" Target="../tags/tag398.xml"/><Relationship Id="rId6" Type="http://schemas.openxmlformats.org/officeDocument/2006/relationships/tags" Target="../tags/tag403.xml"/><Relationship Id="rId15" Type="http://schemas.openxmlformats.org/officeDocument/2006/relationships/tags" Target="../tags/tag412.xml"/><Relationship Id="rId23" Type="http://schemas.openxmlformats.org/officeDocument/2006/relationships/tags" Target="../tags/tag420.xml"/><Relationship Id="rId28" Type="http://schemas.openxmlformats.org/officeDocument/2006/relationships/tags" Target="../tags/tag425.xml"/><Relationship Id="rId36" Type="http://schemas.openxmlformats.org/officeDocument/2006/relationships/tags" Target="../tags/tag433.xml"/><Relationship Id="rId49" Type="http://schemas.openxmlformats.org/officeDocument/2006/relationships/tags" Target="../tags/tag446.xml"/><Relationship Id="rId57" Type="http://schemas.openxmlformats.org/officeDocument/2006/relationships/tags" Target="../tags/tag454.xml"/><Relationship Id="rId10" Type="http://schemas.openxmlformats.org/officeDocument/2006/relationships/tags" Target="../tags/tag407.xml"/><Relationship Id="rId31" Type="http://schemas.openxmlformats.org/officeDocument/2006/relationships/tags" Target="../tags/tag428.xml"/><Relationship Id="rId44" Type="http://schemas.openxmlformats.org/officeDocument/2006/relationships/tags" Target="../tags/tag441.xml"/><Relationship Id="rId52" Type="http://schemas.openxmlformats.org/officeDocument/2006/relationships/tags" Target="../tags/tag449.xml"/><Relationship Id="rId60" Type="http://schemas.openxmlformats.org/officeDocument/2006/relationships/tags" Target="../tags/tag457.xml"/><Relationship Id="rId65" Type="http://schemas.openxmlformats.org/officeDocument/2006/relationships/image" Target="../media/image86.png"/><Relationship Id="rId4" Type="http://schemas.openxmlformats.org/officeDocument/2006/relationships/tags" Target="../tags/tag401.xml"/><Relationship Id="rId9" Type="http://schemas.openxmlformats.org/officeDocument/2006/relationships/tags" Target="../tags/tag406.xml"/><Relationship Id="rId13" Type="http://schemas.openxmlformats.org/officeDocument/2006/relationships/tags" Target="../tags/tag410.xml"/><Relationship Id="rId18" Type="http://schemas.openxmlformats.org/officeDocument/2006/relationships/tags" Target="../tags/tag415.xml"/><Relationship Id="rId39" Type="http://schemas.openxmlformats.org/officeDocument/2006/relationships/tags" Target="../tags/tag4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47" Type="http://schemas.openxmlformats.org/officeDocument/2006/relationships/tags" Target="../tags/tag505.xml"/><Relationship Id="rId50" Type="http://schemas.openxmlformats.org/officeDocument/2006/relationships/tags" Target="../tags/tag508.xml"/><Relationship Id="rId55" Type="http://schemas.openxmlformats.org/officeDocument/2006/relationships/tags" Target="../tags/tag513.xml"/><Relationship Id="rId63" Type="http://schemas.openxmlformats.org/officeDocument/2006/relationships/notesSlide" Target="../notesSlides/notesSlide13.xml"/><Relationship Id="rId7" Type="http://schemas.openxmlformats.org/officeDocument/2006/relationships/tags" Target="../tags/tag465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9" Type="http://schemas.openxmlformats.org/officeDocument/2006/relationships/tags" Target="../tags/tag487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tags" Target="../tags/tag503.xml"/><Relationship Id="rId53" Type="http://schemas.openxmlformats.org/officeDocument/2006/relationships/tags" Target="../tags/tag511.xml"/><Relationship Id="rId58" Type="http://schemas.openxmlformats.org/officeDocument/2006/relationships/tags" Target="../tags/tag516.xml"/><Relationship Id="rId5" Type="http://schemas.openxmlformats.org/officeDocument/2006/relationships/tags" Target="../tags/tag463.xml"/><Relationship Id="rId61" Type="http://schemas.openxmlformats.org/officeDocument/2006/relationships/tags" Target="../tags/tag519.xml"/><Relationship Id="rId19" Type="http://schemas.openxmlformats.org/officeDocument/2006/relationships/tags" Target="../tags/tag47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48" Type="http://schemas.openxmlformats.org/officeDocument/2006/relationships/tags" Target="../tags/tag506.xml"/><Relationship Id="rId56" Type="http://schemas.openxmlformats.org/officeDocument/2006/relationships/tags" Target="../tags/tag514.xml"/><Relationship Id="rId64" Type="http://schemas.openxmlformats.org/officeDocument/2006/relationships/image" Target="../media/image3.png"/><Relationship Id="rId8" Type="http://schemas.openxmlformats.org/officeDocument/2006/relationships/tags" Target="../tags/tag466.xml"/><Relationship Id="rId51" Type="http://schemas.openxmlformats.org/officeDocument/2006/relationships/tags" Target="../tags/tag509.xml"/><Relationship Id="rId3" Type="http://schemas.openxmlformats.org/officeDocument/2006/relationships/tags" Target="../tags/tag461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46" Type="http://schemas.openxmlformats.org/officeDocument/2006/relationships/tags" Target="../tags/tag504.xml"/><Relationship Id="rId59" Type="http://schemas.openxmlformats.org/officeDocument/2006/relationships/tags" Target="../tags/tag517.xml"/><Relationship Id="rId20" Type="http://schemas.openxmlformats.org/officeDocument/2006/relationships/tags" Target="../tags/tag478.xml"/><Relationship Id="rId41" Type="http://schemas.openxmlformats.org/officeDocument/2006/relationships/tags" Target="../tags/tag499.xml"/><Relationship Id="rId54" Type="http://schemas.openxmlformats.org/officeDocument/2006/relationships/tags" Target="../tags/tag512.xml"/><Relationship Id="rId62" Type="http://schemas.openxmlformats.org/officeDocument/2006/relationships/slideLayout" Target="../slideLayouts/slideLayout65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49" Type="http://schemas.openxmlformats.org/officeDocument/2006/relationships/tags" Target="../tags/tag507.xml"/><Relationship Id="rId57" Type="http://schemas.openxmlformats.org/officeDocument/2006/relationships/tags" Target="../tags/tag515.xml"/><Relationship Id="rId10" Type="http://schemas.openxmlformats.org/officeDocument/2006/relationships/tags" Target="../tags/tag468.xml"/><Relationship Id="rId31" Type="http://schemas.openxmlformats.org/officeDocument/2006/relationships/tags" Target="../tags/tag489.xml"/><Relationship Id="rId44" Type="http://schemas.openxmlformats.org/officeDocument/2006/relationships/tags" Target="../tags/tag502.xml"/><Relationship Id="rId52" Type="http://schemas.openxmlformats.org/officeDocument/2006/relationships/tags" Target="../tags/tag510.xml"/><Relationship Id="rId60" Type="http://schemas.openxmlformats.org/officeDocument/2006/relationships/tags" Target="../tags/tag518.xml"/><Relationship Id="rId4" Type="http://schemas.openxmlformats.org/officeDocument/2006/relationships/tags" Target="../tags/tag462.xml"/><Relationship Id="rId9" Type="http://schemas.openxmlformats.org/officeDocument/2006/relationships/tags" Target="../tags/tag467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544.xml"/><Relationship Id="rId21" Type="http://schemas.openxmlformats.org/officeDocument/2006/relationships/tags" Target="../tags/tag539.xml"/><Relationship Id="rId34" Type="http://schemas.openxmlformats.org/officeDocument/2006/relationships/tags" Target="../tags/tag552.xml"/><Relationship Id="rId42" Type="http://schemas.openxmlformats.org/officeDocument/2006/relationships/tags" Target="../tags/tag560.xml"/><Relationship Id="rId47" Type="http://schemas.openxmlformats.org/officeDocument/2006/relationships/tags" Target="../tags/tag565.xml"/><Relationship Id="rId50" Type="http://schemas.openxmlformats.org/officeDocument/2006/relationships/tags" Target="../tags/tag568.xml"/><Relationship Id="rId55" Type="http://schemas.openxmlformats.org/officeDocument/2006/relationships/tags" Target="../tags/tag573.xml"/><Relationship Id="rId63" Type="http://schemas.openxmlformats.org/officeDocument/2006/relationships/slideLayout" Target="../slideLayouts/slideLayout65.xml"/><Relationship Id="rId7" Type="http://schemas.openxmlformats.org/officeDocument/2006/relationships/tags" Target="../tags/tag525.xml"/><Relationship Id="rId2" Type="http://schemas.openxmlformats.org/officeDocument/2006/relationships/tags" Target="../tags/tag520.xml"/><Relationship Id="rId16" Type="http://schemas.openxmlformats.org/officeDocument/2006/relationships/tags" Target="../tags/tag534.xml"/><Relationship Id="rId29" Type="http://schemas.openxmlformats.org/officeDocument/2006/relationships/tags" Target="../tags/tag547.xml"/><Relationship Id="rId11" Type="http://schemas.openxmlformats.org/officeDocument/2006/relationships/tags" Target="../tags/tag529.xml"/><Relationship Id="rId24" Type="http://schemas.openxmlformats.org/officeDocument/2006/relationships/tags" Target="../tags/tag542.xml"/><Relationship Id="rId32" Type="http://schemas.openxmlformats.org/officeDocument/2006/relationships/tags" Target="../tags/tag550.xml"/><Relationship Id="rId37" Type="http://schemas.openxmlformats.org/officeDocument/2006/relationships/tags" Target="../tags/tag555.xml"/><Relationship Id="rId40" Type="http://schemas.openxmlformats.org/officeDocument/2006/relationships/tags" Target="../tags/tag558.xml"/><Relationship Id="rId45" Type="http://schemas.openxmlformats.org/officeDocument/2006/relationships/tags" Target="../tags/tag563.xml"/><Relationship Id="rId53" Type="http://schemas.openxmlformats.org/officeDocument/2006/relationships/tags" Target="../tags/tag571.xml"/><Relationship Id="rId58" Type="http://schemas.openxmlformats.org/officeDocument/2006/relationships/tags" Target="../tags/tag576.xml"/><Relationship Id="rId66" Type="http://schemas.openxmlformats.org/officeDocument/2006/relationships/image" Target="../media/image3.png"/><Relationship Id="rId5" Type="http://schemas.openxmlformats.org/officeDocument/2006/relationships/tags" Target="../tags/tag523.xml"/><Relationship Id="rId61" Type="http://schemas.openxmlformats.org/officeDocument/2006/relationships/tags" Target="../tags/tag579.xml"/><Relationship Id="rId19" Type="http://schemas.openxmlformats.org/officeDocument/2006/relationships/tags" Target="../tags/tag537.xml"/><Relationship Id="rId14" Type="http://schemas.openxmlformats.org/officeDocument/2006/relationships/tags" Target="../tags/tag532.xml"/><Relationship Id="rId22" Type="http://schemas.openxmlformats.org/officeDocument/2006/relationships/tags" Target="../tags/tag540.xml"/><Relationship Id="rId27" Type="http://schemas.openxmlformats.org/officeDocument/2006/relationships/tags" Target="../tags/tag545.xml"/><Relationship Id="rId30" Type="http://schemas.openxmlformats.org/officeDocument/2006/relationships/tags" Target="../tags/tag548.xml"/><Relationship Id="rId35" Type="http://schemas.openxmlformats.org/officeDocument/2006/relationships/tags" Target="../tags/tag553.xml"/><Relationship Id="rId43" Type="http://schemas.openxmlformats.org/officeDocument/2006/relationships/tags" Target="../tags/tag561.xml"/><Relationship Id="rId48" Type="http://schemas.openxmlformats.org/officeDocument/2006/relationships/tags" Target="../tags/tag566.xml"/><Relationship Id="rId56" Type="http://schemas.openxmlformats.org/officeDocument/2006/relationships/tags" Target="../tags/tag574.xml"/><Relationship Id="rId64" Type="http://schemas.openxmlformats.org/officeDocument/2006/relationships/image" Target="../media/image95.png"/><Relationship Id="rId8" Type="http://schemas.openxmlformats.org/officeDocument/2006/relationships/tags" Target="../tags/tag526.xml"/><Relationship Id="rId51" Type="http://schemas.openxmlformats.org/officeDocument/2006/relationships/tags" Target="../tags/tag569.xml"/><Relationship Id="rId3" Type="http://schemas.openxmlformats.org/officeDocument/2006/relationships/tags" Target="../tags/tag521.xml"/><Relationship Id="rId12" Type="http://schemas.openxmlformats.org/officeDocument/2006/relationships/tags" Target="../tags/tag530.xml"/><Relationship Id="rId17" Type="http://schemas.openxmlformats.org/officeDocument/2006/relationships/tags" Target="../tags/tag535.xml"/><Relationship Id="rId25" Type="http://schemas.openxmlformats.org/officeDocument/2006/relationships/tags" Target="../tags/tag543.xml"/><Relationship Id="rId33" Type="http://schemas.openxmlformats.org/officeDocument/2006/relationships/tags" Target="../tags/tag551.xml"/><Relationship Id="rId38" Type="http://schemas.openxmlformats.org/officeDocument/2006/relationships/tags" Target="../tags/tag556.xml"/><Relationship Id="rId46" Type="http://schemas.openxmlformats.org/officeDocument/2006/relationships/tags" Target="../tags/tag564.xml"/><Relationship Id="rId59" Type="http://schemas.openxmlformats.org/officeDocument/2006/relationships/tags" Target="../tags/tag577.xml"/><Relationship Id="rId20" Type="http://schemas.openxmlformats.org/officeDocument/2006/relationships/tags" Target="../tags/tag538.xml"/><Relationship Id="rId41" Type="http://schemas.openxmlformats.org/officeDocument/2006/relationships/tags" Target="../tags/tag559.xml"/><Relationship Id="rId54" Type="http://schemas.openxmlformats.org/officeDocument/2006/relationships/tags" Target="../tags/tag572.xml"/><Relationship Id="rId62" Type="http://schemas.openxmlformats.org/officeDocument/2006/relationships/tags" Target="../tags/tag580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524.xml"/><Relationship Id="rId15" Type="http://schemas.openxmlformats.org/officeDocument/2006/relationships/tags" Target="../tags/tag533.xml"/><Relationship Id="rId23" Type="http://schemas.openxmlformats.org/officeDocument/2006/relationships/tags" Target="../tags/tag541.xml"/><Relationship Id="rId28" Type="http://schemas.openxmlformats.org/officeDocument/2006/relationships/tags" Target="../tags/tag546.xml"/><Relationship Id="rId36" Type="http://schemas.openxmlformats.org/officeDocument/2006/relationships/tags" Target="../tags/tag554.xml"/><Relationship Id="rId49" Type="http://schemas.openxmlformats.org/officeDocument/2006/relationships/tags" Target="../tags/tag567.xml"/><Relationship Id="rId57" Type="http://schemas.openxmlformats.org/officeDocument/2006/relationships/tags" Target="../tags/tag575.xml"/><Relationship Id="rId10" Type="http://schemas.openxmlformats.org/officeDocument/2006/relationships/tags" Target="../tags/tag528.xml"/><Relationship Id="rId31" Type="http://schemas.openxmlformats.org/officeDocument/2006/relationships/tags" Target="../tags/tag549.xml"/><Relationship Id="rId44" Type="http://schemas.openxmlformats.org/officeDocument/2006/relationships/tags" Target="../tags/tag562.xml"/><Relationship Id="rId52" Type="http://schemas.openxmlformats.org/officeDocument/2006/relationships/tags" Target="../tags/tag570.xml"/><Relationship Id="rId60" Type="http://schemas.openxmlformats.org/officeDocument/2006/relationships/tags" Target="../tags/tag578.xml"/><Relationship Id="rId65" Type="http://schemas.openxmlformats.org/officeDocument/2006/relationships/image" Target="../media/image96.png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3" Type="http://schemas.openxmlformats.org/officeDocument/2006/relationships/tags" Target="../tags/tag531.xml"/><Relationship Id="rId18" Type="http://schemas.openxmlformats.org/officeDocument/2006/relationships/tags" Target="../tags/tag536.xml"/><Relationship Id="rId39" Type="http://schemas.openxmlformats.org/officeDocument/2006/relationships/tags" Target="../tags/tag55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592.xml"/><Relationship Id="rId18" Type="http://schemas.openxmlformats.org/officeDocument/2006/relationships/tags" Target="../tags/tag597.xml"/><Relationship Id="rId26" Type="http://schemas.openxmlformats.org/officeDocument/2006/relationships/tags" Target="../tags/tag605.xml"/><Relationship Id="rId39" Type="http://schemas.openxmlformats.org/officeDocument/2006/relationships/tags" Target="../tags/tag618.xml"/><Relationship Id="rId21" Type="http://schemas.openxmlformats.org/officeDocument/2006/relationships/tags" Target="../tags/tag600.xml"/><Relationship Id="rId34" Type="http://schemas.openxmlformats.org/officeDocument/2006/relationships/tags" Target="../tags/tag613.xml"/><Relationship Id="rId42" Type="http://schemas.openxmlformats.org/officeDocument/2006/relationships/tags" Target="../tags/tag621.xml"/><Relationship Id="rId47" Type="http://schemas.openxmlformats.org/officeDocument/2006/relationships/tags" Target="../tags/tag626.xml"/><Relationship Id="rId50" Type="http://schemas.openxmlformats.org/officeDocument/2006/relationships/tags" Target="../tags/tag629.xml"/><Relationship Id="rId55" Type="http://schemas.openxmlformats.org/officeDocument/2006/relationships/tags" Target="../tags/tag634.xml"/><Relationship Id="rId63" Type="http://schemas.openxmlformats.org/officeDocument/2006/relationships/slideLayout" Target="../slideLayouts/slideLayout65.xml"/><Relationship Id="rId7" Type="http://schemas.openxmlformats.org/officeDocument/2006/relationships/tags" Target="../tags/tag586.xml"/><Relationship Id="rId2" Type="http://schemas.openxmlformats.org/officeDocument/2006/relationships/tags" Target="../tags/tag581.xml"/><Relationship Id="rId16" Type="http://schemas.openxmlformats.org/officeDocument/2006/relationships/tags" Target="../tags/tag595.xml"/><Relationship Id="rId29" Type="http://schemas.openxmlformats.org/officeDocument/2006/relationships/tags" Target="../tags/tag608.xml"/><Relationship Id="rId11" Type="http://schemas.openxmlformats.org/officeDocument/2006/relationships/tags" Target="../tags/tag590.xml"/><Relationship Id="rId24" Type="http://schemas.openxmlformats.org/officeDocument/2006/relationships/tags" Target="../tags/tag603.xml"/><Relationship Id="rId32" Type="http://schemas.openxmlformats.org/officeDocument/2006/relationships/tags" Target="../tags/tag611.xml"/><Relationship Id="rId37" Type="http://schemas.openxmlformats.org/officeDocument/2006/relationships/tags" Target="../tags/tag616.xml"/><Relationship Id="rId40" Type="http://schemas.openxmlformats.org/officeDocument/2006/relationships/tags" Target="../tags/tag619.xml"/><Relationship Id="rId45" Type="http://schemas.openxmlformats.org/officeDocument/2006/relationships/tags" Target="../tags/tag624.xml"/><Relationship Id="rId53" Type="http://schemas.openxmlformats.org/officeDocument/2006/relationships/tags" Target="../tags/tag632.xml"/><Relationship Id="rId58" Type="http://schemas.openxmlformats.org/officeDocument/2006/relationships/tags" Target="../tags/tag637.xml"/><Relationship Id="rId5" Type="http://schemas.openxmlformats.org/officeDocument/2006/relationships/tags" Target="../tags/tag584.xml"/><Relationship Id="rId61" Type="http://schemas.openxmlformats.org/officeDocument/2006/relationships/tags" Target="../tags/tag640.xml"/><Relationship Id="rId19" Type="http://schemas.openxmlformats.org/officeDocument/2006/relationships/tags" Target="../tags/tag598.xml"/><Relationship Id="rId14" Type="http://schemas.openxmlformats.org/officeDocument/2006/relationships/tags" Target="../tags/tag593.xml"/><Relationship Id="rId22" Type="http://schemas.openxmlformats.org/officeDocument/2006/relationships/tags" Target="../tags/tag601.xml"/><Relationship Id="rId27" Type="http://schemas.openxmlformats.org/officeDocument/2006/relationships/tags" Target="../tags/tag606.xml"/><Relationship Id="rId30" Type="http://schemas.openxmlformats.org/officeDocument/2006/relationships/tags" Target="../tags/tag609.xml"/><Relationship Id="rId35" Type="http://schemas.openxmlformats.org/officeDocument/2006/relationships/tags" Target="../tags/tag614.xml"/><Relationship Id="rId43" Type="http://schemas.openxmlformats.org/officeDocument/2006/relationships/tags" Target="../tags/tag622.xml"/><Relationship Id="rId48" Type="http://schemas.openxmlformats.org/officeDocument/2006/relationships/tags" Target="../tags/tag627.xml"/><Relationship Id="rId56" Type="http://schemas.openxmlformats.org/officeDocument/2006/relationships/tags" Target="../tags/tag635.xml"/><Relationship Id="rId64" Type="http://schemas.openxmlformats.org/officeDocument/2006/relationships/image" Target="../media/image3.png"/><Relationship Id="rId8" Type="http://schemas.openxmlformats.org/officeDocument/2006/relationships/tags" Target="../tags/tag587.xml"/><Relationship Id="rId51" Type="http://schemas.openxmlformats.org/officeDocument/2006/relationships/tags" Target="../tags/tag630.xml"/><Relationship Id="rId3" Type="http://schemas.openxmlformats.org/officeDocument/2006/relationships/tags" Target="../tags/tag582.xml"/><Relationship Id="rId12" Type="http://schemas.openxmlformats.org/officeDocument/2006/relationships/tags" Target="../tags/tag591.xml"/><Relationship Id="rId17" Type="http://schemas.openxmlformats.org/officeDocument/2006/relationships/tags" Target="../tags/tag596.xml"/><Relationship Id="rId25" Type="http://schemas.openxmlformats.org/officeDocument/2006/relationships/tags" Target="../tags/tag604.xml"/><Relationship Id="rId33" Type="http://schemas.openxmlformats.org/officeDocument/2006/relationships/tags" Target="../tags/tag612.xml"/><Relationship Id="rId38" Type="http://schemas.openxmlformats.org/officeDocument/2006/relationships/tags" Target="../tags/tag617.xml"/><Relationship Id="rId46" Type="http://schemas.openxmlformats.org/officeDocument/2006/relationships/tags" Target="../tags/tag625.xml"/><Relationship Id="rId59" Type="http://schemas.openxmlformats.org/officeDocument/2006/relationships/tags" Target="../tags/tag638.xml"/><Relationship Id="rId20" Type="http://schemas.openxmlformats.org/officeDocument/2006/relationships/tags" Target="../tags/tag599.xml"/><Relationship Id="rId41" Type="http://schemas.openxmlformats.org/officeDocument/2006/relationships/tags" Target="../tags/tag620.xml"/><Relationship Id="rId54" Type="http://schemas.openxmlformats.org/officeDocument/2006/relationships/tags" Target="../tags/tag633.xml"/><Relationship Id="rId62" Type="http://schemas.openxmlformats.org/officeDocument/2006/relationships/tags" Target="../tags/tag641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585.xml"/><Relationship Id="rId15" Type="http://schemas.openxmlformats.org/officeDocument/2006/relationships/tags" Target="../tags/tag594.xml"/><Relationship Id="rId23" Type="http://schemas.openxmlformats.org/officeDocument/2006/relationships/tags" Target="../tags/tag602.xml"/><Relationship Id="rId28" Type="http://schemas.openxmlformats.org/officeDocument/2006/relationships/tags" Target="../tags/tag607.xml"/><Relationship Id="rId36" Type="http://schemas.openxmlformats.org/officeDocument/2006/relationships/tags" Target="../tags/tag615.xml"/><Relationship Id="rId49" Type="http://schemas.openxmlformats.org/officeDocument/2006/relationships/tags" Target="../tags/tag628.xml"/><Relationship Id="rId57" Type="http://schemas.openxmlformats.org/officeDocument/2006/relationships/tags" Target="../tags/tag636.xml"/><Relationship Id="rId10" Type="http://schemas.openxmlformats.org/officeDocument/2006/relationships/tags" Target="../tags/tag589.xml"/><Relationship Id="rId31" Type="http://schemas.openxmlformats.org/officeDocument/2006/relationships/tags" Target="../tags/tag610.xml"/><Relationship Id="rId44" Type="http://schemas.openxmlformats.org/officeDocument/2006/relationships/tags" Target="../tags/tag623.xml"/><Relationship Id="rId52" Type="http://schemas.openxmlformats.org/officeDocument/2006/relationships/tags" Target="../tags/tag631.xml"/><Relationship Id="rId60" Type="http://schemas.openxmlformats.org/officeDocument/2006/relationships/tags" Target="../tags/tag639.xml"/><Relationship Id="rId4" Type="http://schemas.openxmlformats.org/officeDocument/2006/relationships/tags" Target="../tags/tag583.xml"/><Relationship Id="rId9" Type="http://schemas.openxmlformats.org/officeDocument/2006/relationships/tags" Target="../tags/tag58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666.xml"/><Relationship Id="rId21" Type="http://schemas.openxmlformats.org/officeDocument/2006/relationships/tags" Target="../tags/tag661.xml"/><Relationship Id="rId34" Type="http://schemas.openxmlformats.org/officeDocument/2006/relationships/tags" Target="../tags/tag674.xml"/><Relationship Id="rId42" Type="http://schemas.openxmlformats.org/officeDocument/2006/relationships/tags" Target="../tags/tag682.xml"/><Relationship Id="rId47" Type="http://schemas.openxmlformats.org/officeDocument/2006/relationships/tags" Target="../tags/tag687.xml"/><Relationship Id="rId50" Type="http://schemas.openxmlformats.org/officeDocument/2006/relationships/tags" Target="../tags/tag690.xml"/><Relationship Id="rId55" Type="http://schemas.openxmlformats.org/officeDocument/2006/relationships/tags" Target="../tags/tag695.xml"/><Relationship Id="rId63" Type="http://schemas.openxmlformats.org/officeDocument/2006/relationships/slideLayout" Target="../slideLayouts/slideLayout65.xml"/><Relationship Id="rId68" Type="http://schemas.openxmlformats.org/officeDocument/2006/relationships/image" Target="../media/image3.png"/><Relationship Id="rId7" Type="http://schemas.openxmlformats.org/officeDocument/2006/relationships/tags" Target="../tags/tag647.xml"/><Relationship Id="rId2" Type="http://schemas.openxmlformats.org/officeDocument/2006/relationships/tags" Target="../tags/tag642.xml"/><Relationship Id="rId16" Type="http://schemas.openxmlformats.org/officeDocument/2006/relationships/tags" Target="../tags/tag656.xml"/><Relationship Id="rId29" Type="http://schemas.openxmlformats.org/officeDocument/2006/relationships/tags" Target="../tags/tag669.xml"/><Relationship Id="rId11" Type="http://schemas.openxmlformats.org/officeDocument/2006/relationships/tags" Target="../tags/tag651.xml"/><Relationship Id="rId24" Type="http://schemas.openxmlformats.org/officeDocument/2006/relationships/tags" Target="../tags/tag664.xml"/><Relationship Id="rId32" Type="http://schemas.openxmlformats.org/officeDocument/2006/relationships/tags" Target="../tags/tag672.xml"/><Relationship Id="rId37" Type="http://schemas.openxmlformats.org/officeDocument/2006/relationships/tags" Target="../tags/tag677.xml"/><Relationship Id="rId40" Type="http://schemas.openxmlformats.org/officeDocument/2006/relationships/tags" Target="../tags/tag680.xml"/><Relationship Id="rId45" Type="http://schemas.openxmlformats.org/officeDocument/2006/relationships/tags" Target="../tags/tag685.xml"/><Relationship Id="rId53" Type="http://schemas.openxmlformats.org/officeDocument/2006/relationships/tags" Target="../tags/tag693.xml"/><Relationship Id="rId58" Type="http://schemas.openxmlformats.org/officeDocument/2006/relationships/tags" Target="../tags/tag698.xml"/><Relationship Id="rId66" Type="http://schemas.openxmlformats.org/officeDocument/2006/relationships/image" Target="../media/image98.png"/><Relationship Id="rId5" Type="http://schemas.openxmlformats.org/officeDocument/2006/relationships/tags" Target="../tags/tag645.xml"/><Relationship Id="rId61" Type="http://schemas.openxmlformats.org/officeDocument/2006/relationships/tags" Target="../tags/tag701.xml"/><Relationship Id="rId19" Type="http://schemas.openxmlformats.org/officeDocument/2006/relationships/tags" Target="../tags/tag659.xml"/><Relationship Id="rId14" Type="http://schemas.openxmlformats.org/officeDocument/2006/relationships/tags" Target="../tags/tag654.xml"/><Relationship Id="rId22" Type="http://schemas.openxmlformats.org/officeDocument/2006/relationships/tags" Target="../tags/tag662.xml"/><Relationship Id="rId27" Type="http://schemas.openxmlformats.org/officeDocument/2006/relationships/tags" Target="../tags/tag667.xml"/><Relationship Id="rId30" Type="http://schemas.openxmlformats.org/officeDocument/2006/relationships/tags" Target="../tags/tag670.xml"/><Relationship Id="rId35" Type="http://schemas.openxmlformats.org/officeDocument/2006/relationships/tags" Target="../tags/tag675.xml"/><Relationship Id="rId43" Type="http://schemas.openxmlformats.org/officeDocument/2006/relationships/tags" Target="../tags/tag683.xml"/><Relationship Id="rId48" Type="http://schemas.openxmlformats.org/officeDocument/2006/relationships/tags" Target="../tags/tag688.xml"/><Relationship Id="rId56" Type="http://schemas.openxmlformats.org/officeDocument/2006/relationships/tags" Target="../tags/tag696.xml"/><Relationship Id="rId64" Type="http://schemas.openxmlformats.org/officeDocument/2006/relationships/notesSlide" Target="../notesSlides/notesSlide14.xml"/><Relationship Id="rId8" Type="http://schemas.openxmlformats.org/officeDocument/2006/relationships/tags" Target="../tags/tag648.xml"/><Relationship Id="rId51" Type="http://schemas.openxmlformats.org/officeDocument/2006/relationships/tags" Target="../tags/tag691.xml"/><Relationship Id="rId3" Type="http://schemas.openxmlformats.org/officeDocument/2006/relationships/tags" Target="../tags/tag643.xml"/><Relationship Id="rId12" Type="http://schemas.openxmlformats.org/officeDocument/2006/relationships/tags" Target="../tags/tag652.xml"/><Relationship Id="rId17" Type="http://schemas.openxmlformats.org/officeDocument/2006/relationships/tags" Target="../tags/tag657.xml"/><Relationship Id="rId25" Type="http://schemas.openxmlformats.org/officeDocument/2006/relationships/tags" Target="../tags/tag665.xml"/><Relationship Id="rId33" Type="http://schemas.openxmlformats.org/officeDocument/2006/relationships/tags" Target="../tags/tag673.xml"/><Relationship Id="rId38" Type="http://schemas.openxmlformats.org/officeDocument/2006/relationships/tags" Target="../tags/tag678.xml"/><Relationship Id="rId46" Type="http://schemas.openxmlformats.org/officeDocument/2006/relationships/tags" Target="../tags/tag686.xml"/><Relationship Id="rId59" Type="http://schemas.openxmlformats.org/officeDocument/2006/relationships/tags" Target="../tags/tag699.xml"/><Relationship Id="rId67" Type="http://schemas.openxmlformats.org/officeDocument/2006/relationships/image" Target="../media/image99.png"/><Relationship Id="rId20" Type="http://schemas.openxmlformats.org/officeDocument/2006/relationships/tags" Target="../tags/tag660.xml"/><Relationship Id="rId41" Type="http://schemas.openxmlformats.org/officeDocument/2006/relationships/tags" Target="../tags/tag681.xml"/><Relationship Id="rId54" Type="http://schemas.openxmlformats.org/officeDocument/2006/relationships/tags" Target="../tags/tag694.xml"/><Relationship Id="rId62" Type="http://schemas.openxmlformats.org/officeDocument/2006/relationships/tags" Target="../tags/tag702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646.xml"/><Relationship Id="rId15" Type="http://schemas.openxmlformats.org/officeDocument/2006/relationships/tags" Target="../tags/tag655.xml"/><Relationship Id="rId23" Type="http://schemas.openxmlformats.org/officeDocument/2006/relationships/tags" Target="../tags/tag663.xml"/><Relationship Id="rId28" Type="http://schemas.openxmlformats.org/officeDocument/2006/relationships/tags" Target="../tags/tag668.xml"/><Relationship Id="rId36" Type="http://schemas.openxmlformats.org/officeDocument/2006/relationships/tags" Target="../tags/tag676.xml"/><Relationship Id="rId49" Type="http://schemas.openxmlformats.org/officeDocument/2006/relationships/tags" Target="../tags/tag689.xml"/><Relationship Id="rId57" Type="http://schemas.openxmlformats.org/officeDocument/2006/relationships/tags" Target="../tags/tag697.xml"/><Relationship Id="rId10" Type="http://schemas.openxmlformats.org/officeDocument/2006/relationships/tags" Target="../tags/tag650.xml"/><Relationship Id="rId31" Type="http://schemas.openxmlformats.org/officeDocument/2006/relationships/tags" Target="../tags/tag671.xml"/><Relationship Id="rId44" Type="http://schemas.openxmlformats.org/officeDocument/2006/relationships/tags" Target="../tags/tag684.xml"/><Relationship Id="rId52" Type="http://schemas.openxmlformats.org/officeDocument/2006/relationships/tags" Target="../tags/tag692.xml"/><Relationship Id="rId60" Type="http://schemas.openxmlformats.org/officeDocument/2006/relationships/tags" Target="../tags/tag700.xml"/><Relationship Id="rId65" Type="http://schemas.openxmlformats.org/officeDocument/2006/relationships/image" Target="../media/image97.png"/><Relationship Id="rId4" Type="http://schemas.openxmlformats.org/officeDocument/2006/relationships/tags" Target="../tags/tag644.xml"/><Relationship Id="rId9" Type="http://schemas.openxmlformats.org/officeDocument/2006/relationships/tags" Target="../tags/tag649.xml"/><Relationship Id="rId13" Type="http://schemas.openxmlformats.org/officeDocument/2006/relationships/tags" Target="../tags/tag653.xml"/><Relationship Id="rId18" Type="http://schemas.openxmlformats.org/officeDocument/2006/relationships/tags" Target="../tags/tag658.xml"/><Relationship Id="rId39" Type="http://schemas.openxmlformats.org/officeDocument/2006/relationships/tags" Target="../tags/tag679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727.xml"/><Relationship Id="rId21" Type="http://schemas.openxmlformats.org/officeDocument/2006/relationships/tags" Target="../tags/tag722.xml"/><Relationship Id="rId34" Type="http://schemas.openxmlformats.org/officeDocument/2006/relationships/tags" Target="../tags/tag735.xml"/><Relationship Id="rId42" Type="http://schemas.openxmlformats.org/officeDocument/2006/relationships/tags" Target="../tags/tag743.xml"/><Relationship Id="rId47" Type="http://schemas.openxmlformats.org/officeDocument/2006/relationships/tags" Target="../tags/tag748.xml"/><Relationship Id="rId50" Type="http://schemas.openxmlformats.org/officeDocument/2006/relationships/tags" Target="../tags/tag751.xml"/><Relationship Id="rId55" Type="http://schemas.openxmlformats.org/officeDocument/2006/relationships/tags" Target="../tags/tag756.xml"/><Relationship Id="rId63" Type="http://schemas.openxmlformats.org/officeDocument/2006/relationships/slideLayout" Target="../slideLayouts/slideLayout65.xml"/><Relationship Id="rId7" Type="http://schemas.openxmlformats.org/officeDocument/2006/relationships/tags" Target="../tags/tag708.xml"/><Relationship Id="rId2" Type="http://schemas.openxmlformats.org/officeDocument/2006/relationships/tags" Target="../tags/tag703.xml"/><Relationship Id="rId16" Type="http://schemas.openxmlformats.org/officeDocument/2006/relationships/tags" Target="../tags/tag717.xml"/><Relationship Id="rId29" Type="http://schemas.openxmlformats.org/officeDocument/2006/relationships/tags" Target="../tags/tag730.xml"/><Relationship Id="rId11" Type="http://schemas.openxmlformats.org/officeDocument/2006/relationships/tags" Target="../tags/tag712.xml"/><Relationship Id="rId24" Type="http://schemas.openxmlformats.org/officeDocument/2006/relationships/tags" Target="../tags/tag725.xml"/><Relationship Id="rId32" Type="http://schemas.openxmlformats.org/officeDocument/2006/relationships/tags" Target="../tags/tag733.xml"/><Relationship Id="rId37" Type="http://schemas.openxmlformats.org/officeDocument/2006/relationships/tags" Target="../tags/tag738.xml"/><Relationship Id="rId40" Type="http://schemas.openxmlformats.org/officeDocument/2006/relationships/tags" Target="../tags/tag741.xml"/><Relationship Id="rId45" Type="http://schemas.openxmlformats.org/officeDocument/2006/relationships/tags" Target="../tags/tag746.xml"/><Relationship Id="rId53" Type="http://schemas.openxmlformats.org/officeDocument/2006/relationships/tags" Target="../tags/tag754.xml"/><Relationship Id="rId58" Type="http://schemas.openxmlformats.org/officeDocument/2006/relationships/tags" Target="../tags/tag759.xml"/><Relationship Id="rId66" Type="http://schemas.openxmlformats.org/officeDocument/2006/relationships/image" Target="../media/image3.png"/><Relationship Id="rId5" Type="http://schemas.openxmlformats.org/officeDocument/2006/relationships/tags" Target="../tags/tag706.xml"/><Relationship Id="rId61" Type="http://schemas.openxmlformats.org/officeDocument/2006/relationships/tags" Target="../tags/tag762.xml"/><Relationship Id="rId19" Type="http://schemas.openxmlformats.org/officeDocument/2006/relationships/tags" Target="../tags/tag720.xml"/><Relationship Id="rId14" Type="http://schemas.openxmlformats.org/officeDocument/2006/relationships/tags" Target="../tags/tag715.xml"/><Relationship Id="rId22" Type="http://schemas.openxmlformats.org/officeDocument/2006/relationships/tags" Target="../tags/tag723.xml"/><Relationship Id="rId27" Type="http://schemas.openxmlformats.org/officeDocument/2006/relationships/tags" Target="../tags/tag728.xml"/><Relationship Id="rId30" Type="http://schemas.openxmlformats.org/officeDocument/2006/relationships/tags" Target="../tags/tag731.xml"/><Relationship Id="rId35" Type="http://schemas.openxmlformats.org/officeDocument/2006/relationships/tags" Target="../tags/tag736.xml"/><Relationship Id="rId43" Type="http://schemas.openxmlformats.org/officeDocument/2006/relationships/tags" Target="../tags/tag744.xml"/><Relationship Id="rId48" Type="http://schemas.openxmlformats.org/officeDocument/2006/relationships/tags" Target="../tags/tag749.xml"/><Relationship Id="rId56" Type="http://schemas.openxmlformats.org/officeDocument/2006/relationships/tags" Target="../tags/tag757.xml"/><Relationship Id="rId64" Type="http://schemas.openxmlformats.org/officeDocument/2006/relationships/image" Target="../media/image100.png"/><Relationship Id="rId8" Type="http://schemas.openxmlformats.org/officeDocument/2006/relationships/tags" Target="../tags/tag709.xml"/><Relationship Id="rId51" Type="http://schemas.openxmlformats.org/officeDocument/2006/relationships/tags" Target="../tags/tag752.xml"/><Relationship Id="rId3" Type="http://schemas.openxmlformats.org/officeDocument/2006/relationships/tags" Target="../tags/tag704.xml"/><Relationship Id="rId12" Type="http://schemas.openxmlformats.org/officeDocument/2006/relationships/tags" Target="../tags/tag713.xml"/><Relationship Id="rId17" Type="http://schemas.openxmlformats.org/officeDocument/2006/relationships/tags" Target="../tags/tag718.xml"/><Relationship Id="rId25" Type="http://schemas.openxmlformats.org/officeDocument/2006/relationships/tags" Target="../tags/tag726.xml"/><Relationship Id="rId33" Type="http://schemas.openxmlformats.org/officeDocument/2006/relationships/tags" Target="../tags/tag734.xml"/><Relationship Id="rId38" Type="http://schemas.openxmlformats.org/officeDocument/2006/relationships/tags" Target="../tags/tag739.xml"/><Relationship Id="rId46" Type="http://schemas.openxmlformats.org/officeDocument/2006/relationships/tags" Target="../tags/tag747.xml"/><Relationship Id="rId59" Type="http://schemas.openxmlformats.org/officeDocument/2006/relationships/tags" Target="../tags/tag760.xml"/><Relationship Id="rId20" Type="http://schemas.openxmlformats.org/officeDocument/2006/relationships/tags" Target="../tags/tag721.xml"/><Relationship Id="rId41" Type="http://schemas.openxmlformats.org/officeDocument/2006/relationships/tags" Target="../tags/tag742.xml"/><Relationship Id="rId54" Type="http://schemas.openxmlformats.org/officeDocument/2006/relationships/tags" Target="../tags/tag755.xml"/><Relationship Id="rId62" Type="http://schemas.openxmlformats.org/officeDocument/2006/relationships/tags" Target="../tags/tag763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707.xml"/><Relationship Id="rId15" Type="http://schemas.openxmlformats.org/officeDocument/2006/relationships/tags" Target="../tags/tag716.xml"/><Relationship Id="rId23" Type="http://schemas.openxmlformats.org/officeDocument/2006/relationships/tags" Target="../tags/tag724.xml"/><Relationship Id="rId28" Type="http://schemas.openxmlformats.org/officeDocument/2006/relationships/tags" Target="../tags/tag729.xml"/><Relationship Id="rId36" Type="http://schemas.openxmlformats.org/officeDocument/2006/relationships/tags" Target="../tags/tag737.xml"/><Relationship Id="rId49" Type="http://schemas.openxmlformats.org/officeDocument/2006/relationships/tags" Target="../tags/tag750.xml"/><Relationship Id="rId57" Type="http://schemas.openxmlformats.org/officeDocument/2006/relationships/tags" Target="../tags/tag758.xml"/><Relationship Id="rId10" Type="http://schemas.openxmlformats.org/officeDocument/2006/relationships/tags" Target="../tags/tag711.xml"/><Relationship Id="rId31" Type="http://schemas.openxmlformats.org/officeDocument/2006/relationships/tags" Target="../tags/tag732.xml"/><Relationship Id="rId44" Type="http://schemas.openxmlformats.org/officeDocument/2006/relationships/tags" Target="../tags/tag745.xml"/><Relationship Id="rId52" Type="http://schemas.openxmlformats.org/officeDocument/2006/relationships/tags" Target="../tags/tag753.xml"/><Relationship Id="rId60" Type="http://schemas.openxmlformats.org/officeDocument/2006/relationships/tags" Target="../tags/tag761.xml"/><Relationship Id="rId65" Type="http://schemas.openxmlformats.org/officeDocument/2006/relationships/image" Target="../media/image101.png"/><Relationship Id="rId4" Type="http://schemas.openxmlformats.org/officeDocument/2006/relationships/tags" Target="../tags/tag705.xml"/><Relationship Id="rId9" Type="http://schemas.openxmlformats.org/officeDocument/2006/relationships/tags" Target="../tags/tag710.xml"/><Relationship Id="rId13" Type="http://schemas.openxmlformats.org/officeDocument/2006/relationships/tags" Target="../tags/tag714.xml"/><Relationship Id="rId18" Type="http://schemas.openxmlformats.org/officeDocument/2006/relationships/tags" Target="../tags/tag719.xml"/><Relationship Id="rId39" Type="http://schemas.openxmlformats.org/officeDocument/2006/relationships/tags" Target="../tags/tag7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weiqing.wang@utoronto.ca" TargetMode="External"/><Relationship Id="rId2" Type="http://schemas.openxmlformats.org/officeDocument/2006/relationships/hyperlink" Target="mailto:rex.ma@mail.utoronto.ca" TargetMode="Externa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.png"/><Relationship Id="rId5" Type="http://schemas.openxmlformats.org/officeDocument/2006/relationships/hyperlink" Target="mailto:cong.wei@mail.utoronto.ca" TargetMode="External"/><Relationship Id="rId4" Type="http://schemas.openxmlformats.org/officeDocument/2006/relationships/hyperlink" Target="mailto:weiqing.wang@ibm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4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gif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slideLayout" Target="../slideLayouts/slideLayout65.xml"/><Relationship Id="rId68" Type="http://schemas.openxmlformats.org/officeDocument/2006/relationships/image" Target="../media/image29.png"/><Relationship Id="rId16" Type="http://schemas.openxmlformats.org/officeDocument/2006/relationships/tags" Target="../tags/tag15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66" Type="http://schemas.openxmlformats.org/officeDocument/2006/relationships/image" Target="../media/image27.png"/><Relationship Id="rId74" Type="http://schemas.openxmlformats.org/officeDocument/2006/relationships/image" Target="../media/image35.png"/><Relationship Id="rId5" Type="http://schemas.openxmlformats.org/officeDocument/2006/relationships/tags" Target="../tags/tag4.xml"/><Relationship Id="rId61" Type="http://schemas.openxmlformats.org/officeDocument/2006/relationships/tags" Target="../tags/tag60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image" Target="../media/image25.png"/><Relationship Id="rId69" Type="http://schemas.openxmlformats.org/officeDocument/2006/relationships/image" Target="../media/image30.png"/><Relationship Id="rId77" Type="http://schemas.openxmlformats.org/officeDocument/2006/relationships/image" Target="../media/image38.png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image" Target="../media/image33.png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image" Target="../media/image28.png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image" Target="../media/image31.png"/><Relationship Id="rId75" Type="http://schemas.openxmlformats.org/officeDocument/2006/relationships/image" Target="../media/image36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image" Target="../media/image26.png"/><Relationship Id="rId73" Type="http://schemas.openxmlformats.org/officeDocument/2006/relationships/image" Target="../media/image34.png"/><Relationship Id="rId78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image" Target="../media/image37.jpeg"/><Relationship Id="rId7" Type="http://schemas.openxmlformats.org/officeDocument/2006/relationships/tags" Target="../tags/tag6.xml"/><Relationship Id="rId71" Type="http://schemas.openxmlformats.org/officeDocument/2006/relationships/image" Target="../media/image32.png"/><Relationship Id="rId2" Type="http://schemas.openxmlformats.org/officeDocument/2006/relationships/tags" Target="../tags/tag1.xml"/><Relationship Id="rId29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/>
          </p:nvPr>
        </p:nvSpPr>
        <p:spPr>
          <a:xfrm>
            <a:off x="304889" y="314210"/>
            <a:ext cx="5791111" cy="5726176"/>
          </a:xfrm>
        </p:spPr>
        <p:txBody>
          <a:bodyPr/>
          <a:lstStyle/>
          <a:p>
            <a:pPr defTabSz="1219184"/>
            <a:r>
              <a:rPr lang="en-US" b="1" err="1">
                <a:ea typeface=""/>
                <a:cs typeface=""/>
              </a:rPr>
              <a:t>TabSurv</a:t>
            </a:r>
            <a:r>
              <a:rPr lang="en-US" b="1">
                <a:ea typeface=""/>
                <a:cs typeface=""/>
              </a:rPr>
              <a:t>: an</a:t>
            </a:r>
            <a:r>
              <a:rPr lang="zh-CN" altLang="en-US" b="1">
                <a:ea typeface=""/>
                <a:cs typeface=""/>
              </a:rPr>
              <a:t> </a:t>
            </a:r>
            <a:r>
              <a:rPr lang="en-US" b="1">
                <a:ea typeface=""/>
                <a:cs typeface=""/>
              </a:rPr>
              <a:t>interpretable</a:t>
            </a:r>
            <a:r>
              <a:rPr lang="zh-CN" altLang="en-US" b="1">
                <a:ea typeface=""/>
                <a:cs typeface=""/>
              </a:rPr>
              <a:t> </a:t>
            </a:r>
            <a:r>
              <a:rPr lang="en-US" b="1">
                <a:ea typeface=""/>
                <a:cs typeface=""/>
              </a:rPr>
              <a:t>deep learning survival analysis for </a:t>
            </a:r>
            <a:r>
              <a:rPr lang="en-US" b="1">
                <a:ea typeface=""/>
                <a:cs typeface="Arial"/>
              </a:rPr>
              <a:t>Tabular Data</a:t>
            </a:r>
            <a:br>
              <a:rPr lang="en-US">
                <a:ea typeface=""/>
                <a:cs typeface=""/>
              </a:rPr>
            </a:br>
            <a:br>
              <a:rPr lang="en-US">
                <a:ea typeface=""/>
                <a:cs typeface=""/>
              </a:rPr>
            </a:br>
            <a:endParaRPr lang="en-US" sz="1867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93663" indent="-93663">
              <a:buAutoNum type="arabicPeriod"/>
            </a:pPr>
            <a:r>
              <a:rPr lang="en-US" sz="800"/>
              <a:t>Department of Computer Science, University of Toronto.</a:t>
            </a:r>
          </a:p>
          <a:p>
            <a:pPr marL="93663" indent="-93663">
              <a:buAutoNum type="arabicPeriod"/>
            </a:pPr>
            <a:r>
              <a:rPr lang="en-US" sz="800"/>
              <a:t>Worldwide Ecosystem, International Business Machines (IBM)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E6D41C9-CF95-274C-BAC8-52C0566014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1</a:t>
            </a:fld>
            <a:endParaRPr lang="en-US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026" name="Picture 2" descr="Survival Analysis | An Introduction | by Sushma Dhamodharan | Analytics  Vidhya | Medium">
            <a:extLst>
              <a:ext uri="{FF2B5EF4-FFF2-40B4-BE49-F238E27FC236}">
                <a16:creationId xmlns:a16="http://schemas.microsoft.com/office/drawing/2014/main" id="{23BE05DF-13CF-4D87-B1E4-B5F10677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18" y="1749893"/>
            <a:ext cx="4272395" cy="33582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7;p15">
            <a:extLst>
              <a:ext uri="{FF2B5EF4-FFF2-40B4-BE49-F238E27FC236}">
                <a16:creationId xmlns:a16="http://schemas.microsoft.com/office/drawing/2014/main" id="{5B95258F-FF5A-4C44-BD90-3C7E6645CF1D}"/>
              </a:ext>
            </a:extLst>
          </p:cNvPr>
          <p:cNvSpPr txBox="1">
            <a:spLocks/>
          </p:cNvSpPr>
          <p:nvPr/>
        </p:nvSpPr>
        <p:spPr>
          <a:xfrm>
            <a:off x="205354" y="5278704"/>
            <a:ext cx="34374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467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1867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7" indent="-231642" algn="l" rtl="0" eaLnBrk="1" fontAlgn="base" hangingPunct="1">
              <a:lnSpc>
                <a:spcPct val="100000"/>
              </a:lnSpc>
              <a:spcBef>
                <a:spcPts val="1467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867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95" indent="-231642" algn="l" rtl="0" eaLnBrk="1" fontAlgn="base" hangingPunct="1">
              <a:lnSpc>
                <a:spcPct val="100000"/>
              </a:lnSpc>
              <a:spcBef>
                <a:spcPts val="1467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867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90" indent="-231642" algn="l" rtl="0" eaLnBrk="1" fontAlgn="base" hangingPunct="1">
              <a:lnSpc>
                <a:spcPct val="100000"/>
              </a:lnSpc>
              <a:spcBef>
                <a:spcPts val="1467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867" b="0" i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20" indent="-231642" algn="l" rtl="0" eaLnBrk="1" fontAlgn="base" hangingPunct="1">
              <a:lnSpc>
                <a:spcPct val="100000"/>
              </a:lnSpc>
              <a:spcBef>
                <a:spcPts val="1467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867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75" indent="-1728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IBM Plex Sans" charset="0"/>
              </a:defRPr>
            </a:lvl6pPr>
            <a:lvl7pPr marL="2594990" indent="-1728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IBM Plex Sans" charset="0"/>
              </a:defRPr>
            </a:lvl7pPr>
            <a:lvl8pPr marL="3078403" indent="-1728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IBM Plex Sans" charset="0"/>
              </a:defRPr>
            </a:lvl8pPr>
            <a:lvl9pPr marL="3561818" indent="-1728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kern="0"/>
              <a:t>Shihao Ma</a:t>
            </a:r>
            <a:r>
              <a:rPr lang="de-DE" b="1" kern="0" baseline="30000"/>
              <a:t>1</a:t>
            </a:r>
            <a:endParaRPr lang="de-DE" b="1" kern="0"/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kern="0"/>
              <a:t>Weiqing Wang</a:t>
            </a:r>
            <a:r>
              <a:rPr lang="de-DE" b="1" kern="0" baseline="30000"/>
              <a:t>1, 2</a:t>
            </a:r>
            <a:endParaRPr lang="de-DE" b="1" kern="0"/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kern="0"/>
              <a:t>Cong Wei</a:t>
            </a:r>
            <a:r>
              <a:rPr lang="de-DE" b="1" kern="0" baseline="30000"/>
              <a:t>1</a:t>
            </a:r>
          </a:p>
        </p:txBody>
      </p:sp>
      <p:pic>
        <p:nvPicPr>
          <p:cNvPr id="7" name="IBM 8-bar logo" descr="IBM 8-bar logo, black">
            <a:extLst>
              <a:ext uri="{FF2B5EF4-FFF2-40B4-BE49-F238E27FC236}">
                <a16:creationId xmlns:a16="http://schemas.microsoft.com/office/drawing/2014/main" id="{5255F0D5-43EE-491A-B935-641D1C3574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TLSHAPE_SL_8d9eefe1f26e4c5aa008342c1a979fa6_BackgroundRectangle">
            <a:extLst>
              <a:ext uri="{FF2B5EF4-FFF2-40B4-BE49-F238E27FC236}">
                <a16:creationId xmlns:a16="http://schemas.microsoft.com/office/drawing/2014/main" id="{B30083E7-79AC-41F1-A13D-6F58EA5A256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4337" y="2130137"/>
            <a:ext cx="11633200" cy="650155"/>
          </a:xfrm>
          <a:prstGeom prst="rect">
            <a:avLst/>
          </a:prstGeom>
          <a:solidFill>
            <a:srgbClr val="F3F3F3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OTLSHAPE_SL_fb997c3e4e30422e8b7df1eb68f28150_BackgroundRectangle">
            <a:extLst>
              <a:ext uri="{FF2B5EF4-FFF2-40B4-BE49-F238E27FC236}">
                <a16:creationId xmlns:a16="http://schemas.microsoft.com/office/drawing/2014/main" id="{A468D026-46CE-452A-8338-306CCB8FAB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4337" y="2843792"/>
            <a:ext cx="11633200" cy="650155"/>
          </a:xfrm>
          <a:prstGeom prst="rect">
            <a:avLst/>
          </a:prstGeom>
          <a:solidFill>
            <a:srgbClr val="F3F3F3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E1F9387-4CE9-45CD-97F0-817AE0ED245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75757" y="1545937"/>
            <a:ext cx="104394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OTLSHAPE_SL_8d9eefe1f26e4c5aa008342c1a979fa6_HeaderRectangle">
            <a:extLst>
              <a:ext uri="{FF2B5EF4-FFF2-40B4-BE49-F238E27FC236}">
                <a16:creationId xmlns:a16="http://schemas.microsoft.com/office/drawing/2014/main" id="{39914162-A6E7-4841-BEBE-C88D01279D4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4337" y="2130137"/>
            <a:ext cx="1079500" cy="650155"/>
          </a:xfrm>
          <a:prstGeom prst="rect">
            <a:avLst/>
          </a:prstGeom>
          <a:solidFill>
            <a:srgbClr val="42BA97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8" name="OTLSHAPE_SL_fb997c3e4e30422e8b7df1eb68f28150_HeaderRectangle">
            <a:extLst>
              <a:ext uri="{FF2B5EF4-FFF2-40B4-BE49-F238E27FC236}">
                <a16:creationId xmlns:a16="http://schemas.microsoft.com/office/drawing/2014/main" id="{BE97653A-D89E-46A9-96FE-DBC9B59637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9167" y="2843792"/>
            <a:ext cx="1079500" cy="650155"/>
          </a:xfrm>
          <a:prstGeom prst="rect">
            <a:avLst/>
          </a:prstGeom>
          <a:solidFill>
            <a:srgbClr val="DFE3E5">
              <a:lumMod val="75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0" name="OTLSHAPE_G_00000000000000000000000000000000_ShapeBelow0">
            <a:extLst>
              <a:ext uri="{FF2B5EF4-FFF2-40B4-BE49-F238E27FC236}">
                <a16:creationId xmlns:a16="http://schemas.microsoft.com/office/drawing/2014/main" id="{99419386-3D31-4D40-A747-DECA3A6D34A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534289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G_00000000000000000000000000000000_ShapeBelow1">
            <a:extLst>
              <a:ext uri="{FF2B5EF4-FFF2-40B4-BE49-F238E27FC236}">
                <a16:creationId xmlns:a16="http://schemas.microsoft.com/office/drawing/2014/main" id="{C0A7CEBC-2F30-4A32-A638-F9BA842DB4F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693349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G_00000000000000000000000000000000_ShapeBelow2">
            <a:extLst>
              <a:ext uri="{FF2B5EF4-FFF2-40B4-BE49-F238E27FC236}">
                <a16:creationId xmlns:a16="http://schemas.microsoft.com/office/drawing/2014/main" id="{928ED3A2-6AE1-47D6-8AE5-30691549761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851881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OTLSHAPE_G_00000000000000000000000000000000_ShapeBelow3">
            <a:extLst>
              <a:ext uri="{FF2B5EF4-FFF2-40B4-BE49-F238E27FC236}">
                <a16:creationId xmlns:a16="http://schemas.microsoft.com/office/drawing/2014/main" id="{3BEAD5B4-4BBA-49C7-9A60-5284759A0ED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010942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OTLSHAPE_G_00000000000000000000000000000000_ShapeBelow4">
            <a:extLst>
              <a:ext uri="{FF2B5EF4-FFF2-40B4-BE49-F238E27FC236}">
                <a16:creationId xmlns:a16="http://schemas.microsoft.com/office/drawing/2014/main" id="{FC03A574-03C6-4663-883A-5CB47D7B17D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169474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OTLSHAPE_G_00000000000000000000000000000000_ShapeBelow5">
            <a:extLst>
              <a:ext uri="{FF2B5EF4-FFF2-40B4-BE49-F238E27FC236}">
                <a16:creationId xmlns:a16="http://schemas.microsoft.com/office/drawing/2014/main" id="{C7045391-E228-40FC-BF16-5E8971A4EA2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333876" y="18380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6">
            <a:extLst>
              <a:ext uri="{FF2B5EF4-FFF2-40B4-BE49-F238E27FC236}">
                <a16:creationId xmlns:a16="http://schemas.microsoft.com/office/drawing/2014/main" id="{8BC3E7F5-5018-4345-9366-899BA885E6A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487066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7">
            <a:extLst>
              <a:ext uri="{FF2B5EF4-FFF2-40B4-BE49-F238E27FC236}">
                <a16:creationId xmlns:a16="http://schemas.microsoft.com/office/drawing/2014/main" id="{73570F4A-3D7A-4D02-ADAD-5DDB51A0BD4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646126" y="1926937"/>
            <a:ext cx="0" cy="1800000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OTLSHAPE_SL_8d9eefe1f26e4c5aa008342c1a979fa6_Header">
                <a:extLst>
                  <a:ext uri="{FF2B5EF4-FFF2-40B4-BE49-F238E27FC236}">
                    <a16:creationId xmlns:a16="http://schemas.microsoft.com/office/drawing/2014/main" id="{4DE350AB-6E30-4A8E-B9F0-4606B601F792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23405" y="2369955"/>
                <a:ext cx="981364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Uncensored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CA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</m:sSub>
                      <m:r>
                        <a:rPr kumimoji="0" lang="en-CA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6" name="OTLSHAPE_SL_8d9eefe1f26e4c5aa008342c1a979fa6_Header">
                <a:extLst>
                  <a:ext uri="{FF2B5EF4-FFF2-40B4-BE49-F238E27FC236}">
                    <a16:creationId xmlns:a16="http://schemas.microsoft.com/office/drawing/2014/main" id="{4DE350AB-6E30-4A8E-B9F0-4606B601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3"/>
                </p:custDataLst>
              </p:nvPr>
            </p:nvSpPr>
            <p:spPr>
              <a:xfrm>
                <a:off x="223405" y="2369955"/>
                <a:ext cx="981364" cy="170519"/>
              </a:xfrm>
              <a:prstGeom prst="rect">
                <a:avLst/>
              </a:prstGeom>
              <a:blipFill>
                <a:blip r:embed="rId94"/>
                <a:stretch>
                  <a:fillRect t="-85714" b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TLSHAPE_TB_00000000000000000000000000000000_TimescaleInterval5">
                <a:extLst>
                  <a:ext uri="{FF2B5EF4-FFF2-40B4-BE49-F238E27FC236}">
                    <a16:creationId xmlns:a16="http://schemas.microsoft.com/office/drawing/2014/main" id="{EF2A7624-8F3D-4D2C-B536-5B5BE35F9917}"/>
                  </a:ext>
                </a:extLst>
              </p:cNvPr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5836723" y="1624407"/>
                <a:ext cx="369332" cy="20320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000" b="0" i="1" u="none" strike="noStrike" kern="1200" cap="none" spc="-3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2000" b="0" i="1" u="none" strike="noStrike" kern="1200" cap="none" spc="-3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CA" sz="2000" b="0" i="1" u="none" strike="noStrike" kern="1200" cap="none" spc="-3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TLSHAPE_TB_00000000000000000000000000000000_TimescaleInterval5">
                <a:extLst>
                  <a:ext uri="{FF2B5EF4-FFF2-40B4-BE49-F238E27FC236}">
                    <a16:creationId xmlns:a16="http://schemas.microsoft.com/office/drawing/2014/main" id="{EF2A7624-8F3D-4D2C-B536-5B5BE35F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5"/>
                </p:custDataLst>
              </p:nvPr>
            </p:nvSpPr>
            <p:spPr>
              <a:xfrm>
                <a:off x="5836723" y="1624407"/>
                <a:ext cx="369332" cy="203200"/>
              </a:xfrm>
              <a:prstGeom prst="rect">
                <a:avLst/>
              </a:prstGeom>
              <a:blipFill>
                <a:blip r:embed="rId96"/>
                <a:stretch>
                  <a:fillRect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TLSHAPE_TB_00000000000000000000000000000000_TimescaleInterval7">
                <a:extLst>
                  <a:ext uri="{FF2B5EF4-FFF2-40B4-BE49-F238E27FC236}">
                    <a16:creationId xmlns:a16="http://schemas.microsoft.com/office/drawing/2014/main" id="{F35EB6FF-0A5A-441F-B871-DBA2D0EDD75E}"/>
                  </a:ext>
                </a:extLst>
              </p:cNvPr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934654" y="1624407"/>
                <a:ext cx="369332" cy="20320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000" b="0" i="1" u="none" strike="noStrike" kern="1200" cap="none" spc="-3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2000" b="0" i="1" u="none" strike="noStrike" kern="1200" cap="none" spc="-3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CA" sz="2000" b="0" i="1" u="none" strike="noStrike" kern="1200" cap="none" spc="-3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TLSHAPE_TB_00000000000000000000000000000000_TimescaleInterval7">
                <a:extLst>
                  <a:ext uri="{FF2B5EF4-FFF2-40B4-BE49-F238E27FC236}">
                    <a16:creationId xmlns:a16="http://schemas.microsoft.com/office/drawing/2014/main" id="{F35EB6FF-0A5A-441F-B871-DBA2D0ED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7"/>
                </p:custDataLst>
              </p:nvPr>
            </p:nvSpPr>
            <p:spPr>
              <a:xfrm>
                <a:off x="7934654" y="1624407"/>
                <a:ext cx="369332" cy="203200"/>
              </a:xfrm>
              <a:prstGeom prst="rect">
                <a:avLst/>
              </a:prstGeom>
              <a:blipFill>
                <a:blip r:embed="rId98"/>
                <a:stretch>
                  <a:fillRect b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3" name="OTLSHAPE_SLT_b6f70af509e040a98c8ee92cf004d690_Title">
            <a:extLst>
              <a:ext uri="{FF2B5EF4-FFF2-40B4-BE49-F238E27FC236}">
                <a16:creationId xmlns:a16="http://schemas.microsoft.com/office/drawing/2014/main" id="{E0FF2C58-D966-46D1-9083-CCF717E0562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0810467" y="2168237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70B1765-504E-4C16-89F3-EF4C03F46171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2534289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DE59BAE-C44C-491B-87C4-78FE0D1FCE2F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3693349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7B707C5F-E37C-419D-96F4-DB42B9E97846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4851881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4BCA8AE-726E-4E81-A1C2-71434B106FA4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6010942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80439CD0-A133-4FD0-AA41-589EC298384F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7169474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2086CAC-A3B4-4830-8100-61FAEED21574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8328534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7">
            <a:extLst>
              <a:ext uri="{FF2B5EF4-FFF2-40B4-BE49-F238E27FC236}">
                <a16:creationId xmlns:a16="http://schemas.microsoft.com/office/drawing/2014/main" id="{7E7E0682-6AF9-4C87-852C-1E3DE42F35AF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9487066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8">
            <a:extLst>
              <a:ext uri="{FF2B5EF4-FFF2-40B4-BE49-F238E27FC236}">
                <a16:creationId xmlns:a16="http://schemas.microsoft.com/office/drawing/2014/main" id="{E39AEF05-509A-475C-A6E0-3C9ED6784EA9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10646126" y="1634837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itle 1">
                <a:extLst>
                  <a:ext uri="{FF2B5EF4-FFF2-40B4-BE49-F238E27FC236}">
                    <a16:creationId xmlns:a16="http://schemas.microsoft.com/office/drawing/2014/main" id="{60A11170-FAB7-4E54-BB37-33B264CA7F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0827" y="246456"/>
                <a:ext cx="5522885" cy="8290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5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36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b="1"/>
                  <a:t>Log-Likelihood</a:t>
                </a:r>
              </a:p>
            </p:txBody>
          </p:sp>
        </mc:Choice>
        <mc:Fallback xmlns="">
          <p:sp>
            <p:nvSpPr>
              <p:cNvPr id="156" name="Title 1">
                <a:extLst>
                  <a:ext uri="{FF2B5EF4-FFF2-40B4-BE49-F238E27FC236}">
                    <a16:creationId xmlns:a16="http://schemas.microsoft.com/office/drawing/2014/main" id="{60A11170-FAB7-4E54-BB37-33B264CA7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0827" y="246456"/>
                <a:ext cx="5522885" cy="829056"/>
              </a:xfrm>
              <a:blipFill>
                <a:blip r:embed="rId99"/>
                <a:stretch>
                  <a:fillRect l="-110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TLSHAPE_SL_fb997c3e4e30422e8b7df1eb68f28150_Header">
                <a:extLst>
                  <a:ext uri="{FF2B5EF4-FFF2-40B4-BE49-F238E27FC236}">
                    <a16:creationId xmlns:a16="http://schemas.microsoft.com/office/drawing/2014/main" id="{A3B1A8BB-5C14-49E6-98CB-539A1094C8E4}"/>
                  </a:ext>
                </a:extLst>
              </p:cNvPr>
              <p:cNvSpPr txBox="1"/>
              <p:nvPr>
                <p:custDataLst>
                  <p:tags r:id="rId88"/>
                </p:custDataLst>
              </p:nvPr>
            </p:nvSpPr>
            <p:spPr>
              <a:xfrm>
                <a:off x="174337" y="3061163"/>
                <a:ext cx="1079500" cy="1705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</a:rPr>
                  <a:t>Censored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CA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200" b="1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0" name="OTLSHAPE_SL_fb997c3e4e30422e8b7df1eb68f28150_Header">
                <a:extLst>
                  <a:ext uri="{FF2B5EF4-FFF2-40B4-BE49-F238E27FC236}">
                    <a16:creationId xmlns:a16="http://schemas.microsoft.com/office/drawing/2014/main" id="{A3B1A8BB-5C14-49E6-98CB-539A1094C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0"/>
                </p:custDataLst>
              </p:nvPr>
            </p:nvSpPr>
            <p:spPr>
              <a:xfrm>
                <a:off x="174337" y="3061163"/>
                <a:ext cx="1079500" cy="170519"/>
              </a:xfrm>
              <a:prstGeom prst="rect">
                <a:avLst/>
              </a:prstGeom>
              <a:blipFill>
                <a:blip r:embed="rId101"/>
                <a:stretch>
                  <a:fillRect t="-85714" b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TLSHAPE_SLT_cf87580900b54aed87b343650d8fee08_Shape">
            <a:extLst>
              <a:ext uri="{FF2B5EF4-FFF2-40B4-BE49-F238E27FC236}">
                <a16:creationId xmlns:a16="http://schemas.microsoft.com/office/drawing/2014/main" id="{1A10BEBD-8EEC-4244-896B-7342A201E0E1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010412" y="3072392"/>
            <a:ext cx="5862149" cy="279400"/>
          </a:xfrm>
          <a:prstGeom prst="chevron">
            <a:avLst/>
          </a:prstGeom>
          <a:solidFill>
            <a:srgbClr val="DFE3E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Unknown Icon | Download Weather Set icons | IconsPedia">
            <a:extLst>
              <a:ext uri="{FF2B5EF4-FFF2-40B4-BE49-F238E27FC236}">
                <a16:creationId xmlns:a16="http://schemas.microsoft.com/office/drawing/2014/main" id="{5CF56C4B-42B5-8145-BE1C-D061C30B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20" y="2773009"/>
            <a:ext cx="878165" cy="87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OTLSHAPE_SLT_cf87580900b54aed87b343650d8fee08_Shape">
            <a:extLst>
              <a:ext uri="{FF2B5EF4-FFF2-40B4-BE49-F238E27FC236}">
                <a16:creationId xmlns:a16="http://schemas.microsoft.com/office/drawing/2014/main" id="{8260532D-FF31-1745-9BD9-73694CE83A2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386583" y="2323112"/>
            <a:ext cx="10420954" cy="279400"/>
          </a:xfrm>
          <a:prstGeom prst="chevron">
            <a:avLst/>
          </a:prstGeom>
          <a:solidFill>
            <a:srgbClr val="42BA9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appy Face - Color In Smiley Face, HD Png Download , Transparent Png Image  - PNGitem">
            <a:extLst>
              <a:ext uri="{FF2B5EF4-FFF2-40B4-BE49-F238E27FC236}">
                <a16:creationId xmlns:a16="http://schemas.microsoft.com/office/drawing/2014/main" id="{E2C8D02C-D10E-E146-B0A9-4F21F9A8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07" y="2096763"/>
            <a:ext cx="683489" cy="71527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OTLSHAPE_SLT_cf87580900b54aed87b343650d8fee08_Shape">
            <a:extLst>
              <a:ext uri="{FF2B5EF4-FFF2-40B4-BE49-F238E27FC236}">
                <a16:creationId xmlns:a16="http://schemas.microsoft.com/office/drawing/2014/main" id="{D36E4B8D-FE84-6343-9919-4D6B591B1BF7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439257" y="3079732"/>
            <a:ext cx="4656739" cy="279400"/>
          </a:xfrm>
          <a:prstGeom prst="chevron">
            <a:avLst/>
          </a:prstGeom>
          <a:solidFill>
            <a:srgbClr val="42BA9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Picture 4" descr="Happy Face - Color In Smiley Face, HD Png Download , Transparent Png Image  - PNGitem">
            <a:extLst>
              <a:ext uri="{FF2B5EF4-FFF2-40B4-BE49-F238E27FC236}">
                <a16:creationId xmlns:a16="http://schemas.microsoft.com/office/drawing/2014/main" id="{E0F9258B-E8DF-6E4E-BB6B-C4160A9D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18" y="2892662"/>
            <a:ext cx="683489" cy="71527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Death Icons - 9,721 free vector icons">
            <a:extLst>
              <a:ext uri="{FF2B5EF4-FFF2-40B4-BE49-F238E27FC236}">
                <a16:creationId xmlns:a16="http://schemas.microsoft.com/office/drawing/2014/main" id="{9E4F74E7-33BE-0245-A01D-B052BFBE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14" y="20412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 descr="Death Icons - 9,721 free vector icons">
            <a:extLst>
              <a:ext uri="{FF2B5EF4-FFF2-40B4-BE49-F238E27FC236}">
                <a16:creationId xmlns:a16="http://schemas.microsoft.com/office/drawing/2014/main" id="{8E77DC91-6C93-D141-B4D4-4A5C99F5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20" y="28600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: Rounded Corners 11">
                <a:extLst>
                  <a:ext uri="{FF2B5EF4-FFF2-40B4-BE49-F238E27FC236}">
                    <a16:creationId xmlns:a16="http://schemas.microsoft.com/office/drawing/2014/main" id="{0BB49627-1258-5140-A9DA-CB363D6222AD}"/>
                  </a:ext>
                </a:extLst>
              </p:cNvPr>
              <p:cNvSpPr/>
              <p:nvPr/>
            </p:nvSpPr>
            <p:spPr>
              <a:xfrm>
                <a:off x="8617535" y="2182541"/>
                <a:ext cx="3019323" cy="5346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CA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CA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29" name="Rectangle: Rounded Corners 11">
                <a:extLst>
                  <a:ext uri="{FF2B5EF4-FFF2-40B4-BE49-F238E27FC236}">
                    <a16:creationId xmlns:a16="http://schemas.microsoft.com/office/drawing/2014/main" id="{0BB49627-1258-5140-A9DA-CB363D622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35" y="2182541"/>
                <a:ext cx="3019323" cy="534673"/>
              </a:xfrm>
              <a:prstGeom prst="roundRect">
                <a:avLst/>
              </a:prstGeom>
              <a:blipFill>
                <a:blip r:embed="rId10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: Rounded Corners 109">
                <a:extLst>
                  <a:ext uri="{FF2B5EF4-FFF2-40B4-BE49-F238E27FC236}">
                    <a16:creationId xmlns:a16="http://schemas.microsoft.com/office/drawing/2014/main" id="{10E64203-68FC-064A-9DC3-6BE6E132BD03}"/>
                  </a:ext>
                </a:extLst>
              </p:cNvPr>
              <p:cNvSpPr/>
              <p:nvPr/>
            </p:nvSpPr>
            <p:spPr>
              <a:xfrm>
                <a:off x="2172177" y="2743083"/>
                <a:ext cx="3217227" cy="9941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CA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CA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CA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CA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CA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CA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2" name="Rectangle: Rounded Corners 109">
                <a:extLst>
                  <a:ext uri="{FF2B5EF4-FFF2-40B4-BE49-F238E27FC236}">
                    <a16:creationId xmlns:a16="http://schemas.microsoft.com/office/drawing/2014/main" id="{10E64203-68FC-064A-9DC3-6BE6E132B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77" y="2743083"/>
                <a:ext cx="3217227" cy="994162"/>
              </a:xfrm>
              <a:prstGeom prst="round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1915DE7-A7D5-498C-AAA8-E07516BCC7FD}"/>
              </a:ext>
            </a:extLst>
          </p:cNvPr>
          <p:cNvGrpSpPr/>
          <p:nvPr/>
        </p:nvGrpSpPr>
        <p:grpSpPr>
          <a:xfrm>
            <a:off x="352447" y="4555149"/>
            <a:ext cx="11487098" cy="1647765"/>
            <a:chOff x="385463" y="4799913"/>
            <a:chExt cx="11487098" cy="164776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069DFD5-F14D-4BF0-B9F9-E72C50901460}"/>
                </a:ext>
              </a:extLst>
            </p:cNvPr>
            <p:cNvGrpSpPr/>
            <p:nvPr/>
          </p:nvGrpSpPr>
          <p:grpSpPr>
            <a:xfrm>
              <a:off x="385463" y="4799913"/>
              <a:ext cx="11271849" cy="1647765"/>
              <a:chOff x="448573" y="4455002"/>
              <a:chExt cx="11409871" cy="1294837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7A72378-D6B2-4F75-A173-B27120797050}"/>
                  </a:ext>
                </a:extLst>
              </p:cNvPr>
              <p:cNvSpPr/>
              <p:nvPr/>
            </p:nvSpPr>
            <p:spPr>
              <a:xfrm>
                <a:off x="448573" y="4455002"/>
                <a:ext cx="11409871" cy="1294837"/>
              </a:xfrm>
              <a:prstGeom prst="round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1080C37-3D84-4519-B202-8F1AA48344D1}"/>
                  </a:ext>
                </a:extLst>
              </p:cNvPr>
              <p:cNvSpPr txBox="1"/>
              <p:nvPr/>
            </p:nvSpPr>
            <p:spPr>
              <a:xfrm>
                <a:off x="8767451" y="4869298"/>
                <a:ext cx="3027698" cy="42831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A947742-AEF2-4769-9F02-A3D0851C8C19}"/>
                    </a:ext>
                  </a:extLst>
                </p:cNvPr>
                <p:cNvSpPr txBox="1"/>
                <p:nvPr/>
              </p:nvSpPr>
              <p:spPr>
                <a:xfrm>
                  <a:off x="467447" y="4966571"/>
                  <a:ext cx="11405114" cy="12661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CA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CA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2400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CA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CA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/>
                                          </m:rPr>
                                          <a:rPr lang="en-CA" sz="240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r>
                                          <a:rPr lang="en-CA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&gt;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sz="24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24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24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en-US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CA" sz="2400" b="0" i="1" kern="1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sz="24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24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2400" i="1" kern="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en-CA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func>
                              </m:e>
                            </m:d>
                            <m:r>
                              <a:rPr lang="en-CA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CA" sz="240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A947742-AEF2-4769-9F02-A3D0851C8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47" y="4966571"/>
                  <a:ext cx="11405114" cy="126618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6" name="IBM 8-bar logo" descr="IBM 8-bar logo, black">
            <a:extLst>
              <a:ext uri="{FF2B5EF4-FFF2-40B4-BE49-F238E27FC236}">
                <a16:creationId xmlns:a16="http://schemas.microsoft.com/office/drawing/2014/main" id="{6952C33B-E04B-2547-B8EC-2BA0D3D206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9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1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7" grpId="0" animBg="1"/>
      <p:bldP spid="4" grpId="0" animBg="1"/>
      <p:bldP spid="245" grpId="0" animBg="1"/>
      <p:bldP spid="248" grpId="0" animBg="1"/>
      <p:bldP spid="246" grpId="0"/>
      <p:bldP spid="16" grpId="0"/>
      <p:bldP spid="20" grpId="0"/>
      <p:bldP spid="173" grpId="0"/>
      <p:bldP spid="160" grpId="0"/>
      <p:bldP spid="113" grpId="0" animBg="1"/>
      <p:bldP spid="118" grpId="0" animBg="1"/>
      <p:bldP spid="119" grpId="0" animBg="1"/>
      <p:bldP spid="119" grpId="1" animBg="1"/>
      <p:bldP spid="129" grpId="0" animBg="1"/>
      <p:bldP spid="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TLSHAPE_TB_00000000000000000000000000000000_ScaleContainer">
            <a:extLst>
              <a:ext uri="{FF2B5EF4-FFF2-40B4-BE49-F238E27FC236}">
                <a16:creationId xmlns:a16="http://schemas.microsoft.com/office/drawing/2014/main" id="{A50FEB2A-8BFE-7044-8431-DE92808F8A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33878" y="3517999"/>
            <a:ext cx="9046105" cy="381000"/>
          </a:xfrm>
          <a:prstGeom prst="rect">
            <a:avLst/>
          </a:prstGeom>
          <a:solidFill>
            <a:srgbClr val="C6C6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8311289" cy="82905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Indicator Function</a:t>
            </a:r>
            <a:endParaRPr lang="en-CA" b="1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855479A-8451-A84A-8EF9-C0E524DD4852}"/>
              </a:ext>
            </a:extLst>
          </p:cNvPr>
          <p:cNvGrpSpPr/>
          <p:nvPr/>
        </p:nvGrpSpPr>
        <p:grpSpPr>
          <a:xfrm>
            <a:off x="1307369" y="1456065"/>
            <a:ext cx="10172614" cy="3940977"/>
            <a:chOff x="95744" y="1422665"/>
            <a:chExt cx="11739418" cy="3940977"/>
          </a:xfrm>
        </p:grpSpPr>
        <p:sp>
          <p:nvSpPr>
            <p:cNvPr id="337" name="OTLSHAPE_SL_8d9eefe1f26e4c5aa008342c1a979fa6_BackgroundRectangle">
              <a:extLst>
                <a:ext uri="{FF2B5EF4-FFF2-40B4-BE49-F238E27FC236}">
                  <a16:creationId xmlns:a16="http://schemas.microsoft.com/office/drawing/2014/main" id="{D120A20A-7229-0547-A087-E6D101D714E8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201962" y="3897961"/>
              <a:ext cx="11633200" cy="650155"/>
            </a:xfrm>
            <a:prstGeom prst="rect">
              <a:avLst/>
            </a:prstGeom>
            <a:solidFill>
              <a:srgbClr val="F3F3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OTLSHAPE_SL_fb997c3e4e30422e8b7df1eb68f28150_BackgroundRectangle">
              <a:extLst>
                <a:ext uri="{FF2B5EF4-FFF2-40B4-BE49-F238E27FC236}">
                  <a16:creationId xmlns:a16="http://schemas.microsoft.com/office/drawing/2014/main" id="{69DDB085-6421-3248-8D93-2876A9633FF9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201962" y="4611616"/>
              <a:ext cx="11633200" cy="650155"/>
            </a:xfrm>
            <a:prstGeom prst="rect">
              <a:avLst/>
            </a:prstGeom>
            <a:solidFill>
              <a:srgbClr val="F3F3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OTLSHAPE_SL_8d9eefe1f26e4c5aa008342c1a979fa6_BackgroundRectangle">
              <a:extLst>
                <a:ext uri="{FF2B5EF4-FFF2-40B4-BE49-F238E27FC236}">
                  <a16:creationId xmlns:a16="http://schemas.microsoft.com/office/drawing/2014/main" id="{8B8B49DA-9096-8F44-87CC-6AF8DE0C787E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94342" y="2006865"/>
              <a:ext cx="11633200" cy="650155"/>
            </a:xfrm>
            <a:prstGeom prst="rect">
              <a:avLst/>
            </a:prstGeom>
            <a:solidFill>
              <a:srgbClr val="F3F3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TLSHAPE_SL_fb997c3e4e30422e8b7df1eb68f28150_BackgroundRectangle">
              <a:extLst>
                <a:ext uri="{FF2B5EF4-FFF2-40B4-BE49-F238E27FC236}">
                  <a16:creationId xmlns:a16="http://schemas.microsoft.com/office/drawing/2014/main" id="{D069C1C5-F5CE-FB4A-A76A-7D0DBB1C90C2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94342" y="2720520"/>
              <a:ext cx="11633200" cy="650155"/>
            </a:xfrm>
            <a:prstGeom prst="rect">
              <a:avLst/>
            </a:prstGeom>
            <a:solidFill>
              <a:srgbClr val="F3F3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OTLSHAPE_TB_00000000000000000000000000000000_ScaleContainer">
              <a:extLst>
                <a:ext uri="{FF2B5EF4-FFF2-40B4-BE49-F238E27FC236}">
                  <a16:creationId xmlns:a16="http://schemas.microsoft.com/office/drawing/2014/main" id="{228359BB-C281-D043-AAE3-D53D2B056125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395762" y="1422665"/>
              <a:ext cx="10439400" cy="381000"/>
            </a:xfrm>
            <a:prstGeom prst="rect">
              <a:avLst/>
            </a:prstGeom>
            <a:solidFill>
              <a:srgbClr val="335B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TLSHAPE_SL_8d9eefe1f26e4c5aa008342c1a979fa6_HeaderRectangle">
              <a:extLst>
                <a:ext uri="{FF2B5EF4-FFF2-40B4-BE49-F238E27FC236}">
                  <a16:creationId xmlns:a16="http://schemas.microsoft.com/office/drawing/2014/main" id="{CD625994-55C6-8249-9166-A557E2919FEB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94342" y="2006865"/>
              <a:ext cx="1079500" cy="650155"/>
            </a:xfrm>
            <a:prstGeom prst="rect">
              <a:avLst/>
            </a:prstGeom>
            <a:solidFill>
              <a:srgbClr val="1CADE4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TLSHAPE_SL_fb997c3e4e30422e8b7df1eb68f28150_HeaderRectangle">
              <a:extLst>
                <a:ext uri="{FF2B5EF4-FFF2-40B4-BE49-F238E27FC236}">
                  <a16:creationId xmlns:a16="http://schemas.microsoft.com/office/drawing/2014/main" id="{5F6C4997-8999-6045-B171-84FD1FBCE0F6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79172" y="2720520"/>
              <a:ext cx="1079500" cy="650155"/>
            </a:xfrm>
            <a:prstGeom prst="rect">
              <a:avLst/>
            </a:prstGeom>
            <a:solidFill>
              <a:srgbClr val="1CADE4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1" name="OTLSHAPE_G_00000000000000000000000000000000_ShapeBelow0">
              <a:extLst>
                <a:ext uri="{FF2B5EF4-FFF2-40B4-BE49-F238E27FC236}">
                  <a16:creationId xmlns:a16="http://schemas.microsoft.com/office/drawing/2014/main" id="{26FEE335-6D85-DA45-8878-C93E39BEA143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2534289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OTLSHAPE_G_00000000000000000000000000000000_ShapeBelow1">
              <a:extLst>
                <a:ext uri="{FF2B5EF4-FFF2-40B4-BE49-F238E27FC236}">
                  <a16:creationId xmlns:a16="http://schemas.microsoft.com/office/drawing/2014/main" id="{AD59C10C-F783-D94F-85DC-5AD7B717E5A1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>
              <a:off x="3693349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OTLSHAPE_G_00000000000000000000000000000000_ShapeBelow2">
              <a:extLst>
                <a:ext uri="{FF2B5EF4-FFF2-40B4-BE49-F238E27FC236}">
                  <a16:creationId xmlns:a16="http://schemas.microsoft.com/office/drawing/2014/main" id="{876E662D-A270-A944-8862-B5695BD59A4A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>
              <a:off x="4851881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OTLSHAPE_G_00000000000000000000000000000000_ShapeBelow3">
              <a:extLst>
                <a:ext uri="{FF2B5EF4-FFF2-40B4-BE49-F238E27FC236}">
                  <a16:creationId xmlns:a16="http://schemas.microsoft.com/office/drawing/2014/main" id="{44B75CEB-3C9D-8C4F-A507-36080EDD0324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>
              <a:off x="6010942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OTLSHAPE_G_00000000000000000000000000000000_ShapeBelow4">
              <a:extLst>
                <a:ext uri="{FF2B5EF4-FFF2-40B4-BE49-F238E27FC236}">
                  <a16:creationId xmlns:a16="http://schemas.microsoft.com/office/drawing/2014/main" id="{0DD5D278-35A8-544B-9F30-4424F3DE7337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>
              <a:off x="7169474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OTLSHAPE_G_00000000000000000000000000000000_ShapeBelow5">
              <a:extLst>
                <a:ext uri="{FF2B5EF4-FFF2-40B4-BE49-F238E27FC236}">
                  <a16:creationId xmlns:a16="http://schemas.microsoft.com/office/drawing/2014/main" id="{01058AA0-B2B4-E347-9F18-5DABE3C3C3D4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>
              <a:off x="8313364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OTLSHAPE_G_00000000000000000000000000000000_ShapeBelow6">
              <a:extLst>
                <a:ext uri="{FF2B5EF4-FFF2-40B4-BE49-F238E27FC236}">
                  <a16:creationId xmlns:a16="http://schemas.microsoft.com/office/drawing/2014/main" id="{8995CAEA-E4D5-4B4B-8583-FA87A3A07834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>
              <a:off x="9487066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OTLSHAPE_G_00000000000000000000000000000000_ShapeBelow7">
              <a:extLst>
                <a:ext uri="{FF2B5EF4-FFF2-40B4-BE49-F238E27FC236}">
                  <a16:creationId xmlns:a16="http://schemas.microsoft.com/office/drawing/2014/main" id="{EEE7CD23-BD2B-134D-B248-D741B8AE5E93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>
            <a:xfrm>
              <a:off x="10646126" y="1926937"/>
              <a:ext cx="0" cy="3436705"/>
            </a:xfrm>
            <a:prstGeom prst="line">
              <a:avLst/>
            </a:prstGeom>
            <a:noFill/>
            <a:ln w="9525" cap="flat" cmpd="sng" algn="ctr">
              <a:solidFill>
                <a:srgbClr val="5B9BD5">
                  <a:alpha val="1490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9" name="OTLSHAPE_SLT_cf87580900b54aed87b343650d8fee08_Shape">
              <a:extLst>
                <a:ext uri="{FF2B5EF4-FFF2-40B4-BE49-F238E27FC236}">
                  <a16:creationId xmlns:a16="http://schemas.microsoft.com/office/drawing/2014/main" id="{437C5FAA-EEBF-BC4E-A07B-759D9A4D18D1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340153" y="2199990"/>
              <a:ext cx="5877652" cy="279400"/>
            </a:xfrm>
            <a:prstGeom prst="chevron">
              <a:avLst/>
            </a:prstGeom>
            <a:solidFill>
              <a:srgbClr val="1CAD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OTLSHAPE_SL_8d9eefe1f26e4c5aa008342c1a979fa6_Header">
              <a:extLst>
                <a:ext uri="{FF2B5EF4-FFF2-40B4-BE49-F238E27FC236}">
                  <a16:creationId xmlns:a16="http://schemas.microsoft.com/office/drawing/2014/main" id="{A91E353F-6B79-D44A-A2B3-A4148EDFF939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194342" y="2246683"/>
              <a:ext cx="1079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335B7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Patient 1</a:t>
              </a:r>
            </a:p>
          </p:txBody>
        </p:sp>
        <p:sp>
          <p:nvSpPr>
            <p:cNvPr id="312" name="OTLSHAPE_SL_4a5a28f54fd9419c81109d26b21f62bf_Header">
              <a:extLst>
                <a:ext uri="{FF2B5EF4-FFF2-40B4-BE49-F238E27FC236}">
                  <a16:creationId xmlns:a16="http://schemas.microsoft.com/office/drawing/2014/main" id="{EFD94F5F-651D-5246-9A6E-6B8FC9A92DE5}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95744" y="4620104"/>
              <a:ext cx="1079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Reviews</a:t>
              </a:r>
            </a:p>
          </p:txBody>
        </p:sp>
        <p:sp>
          <p:nvSpPr>
            <p:cNvPr id="313" name="OTLSHAPE_TB_00000000000000000000000000000000_TimescaleInterval1">
              <a:extLst>
                <a:ext uri="{FF2B5EF4-FFF2-40B4-BE49-F238E27FC236}">
                  <a16:creationId xmlns:a16="http://schemas.microsoft.com/office/drawing/2014/main" id="{4810DE5C-5051-B741-96A1-AB195A7AE8DD}"/>
                </a:ext>
              </a:extLst>
            </p:cNvPr>
            <p:cNvSpPr txBox="1"/>
            <p:nvPr>
              <p:custDataLst>
                <p:tags r:id="rId82"/>
              </p:custDataLst>
            </p:nvPr>
          </p:nvSpPr>
          <p:spPr>
            <a:xfrm>
              <a:off x="1459262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J</a:t>
              </a:r>
              <a:r>
                <a:rPr kumimoji="0" lang="en-US" altLang="zh-CN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等线" panose="02010600030101010101" pitchFamily="2" charset="-122"/>
                </a:rPr>
                <a:t>an</a:t>
              </a:r>
              <a:endParaRPr kumimoji="0" lang="en-US" sz="1400" b="0" i="0" u="none" strike="noStrike" kern="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314" name="OTLSHAPE_TB_00000000000000000000000000000000_TimescaleInterval2">
              <a:extLst>
                <a:ext uri="{FF2B5EF4-FFF2-40B4-BE49-F238E27FC236}">
                  <a16:creationId xmlns:a16="http://schemas.microsoft.com/office/drawing/2014/main" id="{B143D263-30E9-2D46-8F5B-6024F7194062}"/>
                </a:ext>
              </a:extLst>
            </p:cNvPr>
            <p:cNvSpPr txBox="1"/>
            <p:nvPr>
              <p:custDataLst>
                <p:tags r:id="rId83"/>
              </p:custDataLst>
            </p:nvPr>
          </p:nvSpPr>
          <p:spPr>
            <a:xfrm>
              <a:off x="2617794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Feb</a:t>
              </a:r>
            </a:p>
          </p:txBody>
        </p:sp>
        <p:sp>
          <p:nvSpPr>
            <p:cNvPr id="315" name="OTLSHAPE_TB_00000000000000000000000000000000_TimescaleInterval3">
              <a:extLst>
                <a:ext uri="{FF2B5EF4-FFF2-40B4-BE49-F238E27FC236}">
                  <a16:creationId xmlns:a16="http://schemas.microsoft.com/office/drawing/2014/main" id="{1F76C8FA-A6FB-B04B-B977-597A5A3CDC42}"/>
                </a:ext>
              </a:extLst>
            </p:cNvPr>
            <p:cNvSpPr txBox="1"/>
            <p:nvPr>
              <p:custDataLst>
                <p:tags r:id="rId84"/>
              </p:custDataLst>
            </p:nvPr>
          </p:nvSpPr>
          <p:spPr>
            <a:xfrm>
              <a:off x="3776854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Mar	</a:t>
              </a:r>
            </a:p>
          </p:txBody>
        </p:sp>
        <p:sp>
          <p:nvSpPr>
            <p:cNvPr id="316" name="OTLSHAPE_TB_00000000000000000000000000000000_TimescaleInterval4">
              <a:extLst>
                <a:ext uri="{FF2B5EF4-FFF2-40B4-BE49-F238E27FC236}">
                  <a16:creationId xmlns:a16="http://schemas.microsoft.com/office/drawing/2014/main" id="{CB40C7A4-2B64-9947-BD63-E4EE65F52252}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4935386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Apr</a:t>
              </a:r>
            </a:p>
          </p:txBody>
        </p:sp>
        <p:sp>
          <p:nvSpPr>
            <p:cNvPr id="317" name="OTLSHAPE_TB_00000000000000000000000000000000_TimescaleInterval5">
              <a:extLst>
                <a:ext uri="{FF2B5EF4-FFF2-40B4-BE49-F238E27FC236}">
                  <a16:creationId xmlns:a16="http://schemas.microsoft.com/office/drawing/2014/main" id="{0BACBE28-23A9-334D-A426-7D2ACA8CAA8A}"/>
                </a:ext>
              </a:extLst>
            </p:cNvPr>
            <p:cNvSpPr txBox="1"/>
            <p:nvPr>
              <p:custDataLst>
                <p:tags r:id="rId86"/>
              </p:custDataLst>
            </p:nvPr>
          </p:nvSpPr>
          <p:spPr>
            <a:xfrm>
              <a:off x="6099065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May</a:t>
              </a:r>
            </a:p>
          </p:txBody>
        </p:sp>
        <p:sp>
          <p:nvSpPr>
            <p:cNvPr id="318" name="OTLSHAPE_TB_00000000000000000000000000000000_TimescaleInterval6">
              <a:extLst>
                <a:ext uri="{FF2B5EF4-FFF2-40B4-BE49-F238E27FC236}">
                  <a16:creationId xmlns:a16="http://schemas.microsoft.com/office/drawing/2014/main" id="{056095EB-B03E-F941-8283-56668BBF23D6}"/>
                </a:ext>
              </a:extLst>
            </p:cNvPr>
            <p:cNvSpPr txBox="1"/>
            <p:nvPr>
              <p:custDataLst>
                <p:tags r:id="rId87"/>
              </p:custDataLst>
            </p:nvPr>
          </p:nvSpPr>
          <p:spPr>
            <a:xfrm>
              <a:off x="7252979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Jun</a:t>
              </a:r>
            </a:p>
          </p:txBody>
        </p:sp>
        <p:sp>
          <p:nvSpPr>
            <p:cNvPr id="319" name="OTLSHAPE_TB_00000000000000000000000000000000_TimescaleInterval7">
              <a:extLst>
                <a:ext uri="{FF2B5EF4-FFF2-40B4-BE49-F238E27FC236}">
                  <a16:creationId xmlns:a16="http://schemas.microsoft.com/office/drawing/2014/main" id="{441BFAE4-E077-6040-BF43-66023AA96A41}"/>
                </a:ext>
              </a:extLst>
            </p:cNvPr>
            <p:cNvSpPr txBox="1"/>
            <p:nvPr>
              <p:custDataLst>
                <p:tags r:id="rId88"/>
              </p:custDataLst>
            </p:nvPr>
          </p:nvSpPr>
          <p:spPr>
            <a:xfrm>
              <a:off x="8412039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Jul</a:t>
              </a:r>
            </a:p>
          </p:txBody>
        </p:sp>
        <p:sp>
          <p:nvSpPr>
            <p:cNvPr id="320" name="OTLSHAPE_TB_00000000000000000000000000000000_TimescaleInterval8">
              <a:extLst>
                <a:ext uri="{FF2B5EF4-FFF2-40B4-BE49-F238E27FC236}">
                  <a16:creationId xmlns:a16="http://schemas.microsoft.com/office/drawing/2014/main" id="{0D40D4F0-100C-C348-8B77-2FC46A5DDDC4}"/>
                </a:ext>
              </a:extLst>
            </p:cNvPr>
            <p:cNvSpPr txBox="1"/>
            <p:nvPr>
              <p:custDataLst>
                <p:tags r:id="rId89"/>
              </p:custDataLst>
            </p:nvPr>
          </p:nvSpPr>
          <p:spPr>
            <a:xfrm>
              <a:off x="9570571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Aug</a:t>
              </a:r>
            </a:p>
          </p:txBody>
        </p:sp>
        <p:sp>
          <p:nvSpPr>
            <p:cNvPr id="321" name="OTLSHAPE_TB_00000000000000000000000000000000_TimescaleInterval9">
              <a:extLst>
                <a:ext uri="{FF2B5EF4-FFF2-40B4-BE49-F238E27FC236}">
                  <a16:creationId xmlns:a16="http://schemas.microsoft.com/office/drawing/2014/main" id="{DFD289FD-9C18-3346-AD25-575C37C006D7}"/>
                </a:ext>
              </a:extLst>
            </p:cNvPr>
            <p:cNvSpPr txBox="1"/>
            <p:nvPr>
              <p:custDataLst>
                <p:tags r:id="rId90"/>
              </p:custDataLst>
            </p:nvPr>
          </p:nvSpPr>
          <p:spPr>
            <a:xfrm>
              <a:off x="10729631" y="1511565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Sep</a:t>
              </a:r>
            </a:p>
          </p:txBody>
        </p:sp>
        <p:sp>
          <p:nvSpPr>
            <p:cNvPr id="322" name="OTLSHAPE_SLT_b6f70af509e040a98c8ee92cf004d690_Title">
              <a:extLst>
                <a:ext uri="{FF2B5EF4-FFF2-40B4-BE49-F238E27FC236}">
                  <a16:creationId xmlns:a16="http://schemas.microsoft.com/office/drawing/2014/main" id="{212D06D0-4CB3-104A-A7FF-17C8DB643467}"/>
                </a:ext>
              </a:extLst>
            </p:cNvPr>
            <p:cNvSpPr txBox="1"/>
            <p:nvPr>
              <p:custDataLst>
                <p:tags r:id="rId91"/>
              </p:custDataLst>
            </p:nvPr>
          </p:nvSpPr>
          <p:spPr>
            <a:xfrm>
              <a:off x="10830472" y="2044965"/>
              <a:ext cx="596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-2" normalizeH="0" baseline="0" noProof="0">
                  <a:ln>
                    <a:noFill/>
                  </a:ln>
                  <a:solidFill>
                    <a:srgbClr val="335B7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</a:t>
              </a:r>
            </a:p>
          </p:txBody>
        </p:sp>
        <p:cxnSp>
          <p:nvCxnSpPr>
            <p:cNvPr id="323" name="OTLSHAPE_TB_00000000000000000000000000000000_Separator1">
              <a:extLst>
                <a:ext uri="{FF2B5EF4-FFF2-40B4-BE49-F238E27FC236}">
                  <a16:creationId xmlns:a16="http://schemas.microsoft.com/office/drawing/2014/main" id="{A0B3781E-8DA7-AB45-B79A-87D432383DFE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>
              <a:off x="2554294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OTLSHAPE_TB_00000000000000000000000000000000_Separator2">
              <a:extLst>
                <a:ext uri="{FF2B5EF4-FFF2-40B4-BE49-F238E27FC236}">
                  <a16:creationId xmlns:a16="http://schemas.microsoft.com/office/drawing/2014/main" id="{3D4D9932-AFCE-F54B-8BB4-8F880BAFBDA0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>
              <a:off x="3713354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OTLSHAPE_TB_00000000000000000000000000000000_Separator3">
              <a:extLst>
                <a:ext uri="{FF2B5EF4-FFF2-40B4-BE49-F238E27FC236}">
                  <a16:creationId xmlns:a16="http://schemas.microsoft.com/office/drawing/2014/main" id="{55C7E7DA-CC5D-A34D-86B2-38A8CF3E4191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4871886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OTLSHAPE_TB_00000000000000000000000000000000_Separator4">
              <a:extLst>
                <a:ext uri="{FF2B5EF4-FFF2-40B4-BE49-F238E27FC236}">
                  <a16:creationId xmlns:a16="http://schemas.microsoft.com/office/drawing/2014/main" id="{79031866-F89C-C54C-A41F-CFA43AD193EA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>
              <a:off x="6030947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OTLSHAPE_TB_00000000000000000000000000000000_Separator5">
              <a:extLst>
                <a:ext uri="{FF2B5EF4-FFF2-40B4-BE49-F238E27FC236}">
                  <a16:creationId xmlns:a16="http://schemas.microsoft.com/office/drawing/2014/main" id="{1E6D88C2-C8D0-5F46-91C8-1228CF8C176A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>
              <a:off x="7189479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OTLSHAPE_TB_00000000000000000000000000000000_Separator6">
              <a:extLst>
                <a:ext uri="{FF2B5EF4-FFF2-40B4-BE49-F238E27FC236}">
                  <a16:creationId xmlns:a16="http://schemas.microsoft.com/office/drawing/2014/main" id="{287FB921-7707-2848-A1C4-E0810A93845E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>
              <a:off x="8348539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OTLSHAPE_TB_00000000000000000000000000000000_Separator7">
              <a:extLst>
                <a:ext uri="{FF2B5EF4-FFF2-40B4-BE49-F238E27FC236}">
                  <a16:creationId xmlns:a16="http://schemas.microsoft.com/office/drawing/2014/main" id="{0B98E842-9C28-934E-A927-3B0DF7ADFBE5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9507071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OTLSHAPE_TB_00000000000000000000000000000000_Separator8">
              <a:extLst>
                <a:ext uri="{FF2B5EF4-FFF2-40B4-BE49-F238E27FC236}">
                  <a16:creationId xmlns:a16="http://schemas.microsoft.com/office/drawing/2014/main" id="{C5C97C4E-12DE-A94F-A35D-CA5CC32AA52E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>
              <a:off x="10666131" y="151156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31" name="OTLSHAPE_SL_fb997c3e4e30422e8b7df1eb68f28150_Header">
              <a:extLst>
                <a:ext uri="{FF2B5EF4-FFF2-40B4-BE49-F238E27FC236}">
                  <a16:creationId xmlns:a16="http://schemas.microsoft.com/office/drawing/2014/main" id="{1E9B7486-61AE-BB4E-9239-E466080327AB}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>
              <a:off x="194342" y="2937891"/>
              <a:ext cx="1079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335B7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Patient 2</a:t>
              </a:r>
            </a:p>
          </p:txBody>
        </p:sp>
        <p:sp>
          <p:nvSpPr>
            <p:cNvPr id="332" name="OTLSHAPE_SLT_cf87580900b54aed87b343650d8fee08_Shape">
              <a:extLst>
                <a:ext uri="{FF2B5EF4-FFF2-40B4-BE49-F238E27FC236}">
                  <a16:creationId xmlns:a16="http://schemas.microsoft.com/office/drawing/2014/main" id="{5DD95141-98CD-3F40-A835-F11F96955A13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340152" y="2883450"/>
              <a:ext cx="3558863" cy="279400"/>
            </a:xfrm>
            <a:prstGeom prst="chevron">
              <a:avLst/>
            </a:prstGeom>
            <a:solidFill>
              <a:srgbClr val="1CAD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6FB7FCE-0500-EB43-8F4B-2556A5E785FD}"/>
                </a:ext>
              </a:extLst>
            </p:cNvPr>
            <p:cNvSpPr txBox="1"/>
            <p:nvPr/>
          </p:nvSpPr>
          <p:spPr>
            <a:xfrm>
              <a:off x="2979331" y="2885851"/>
              <a:ext cx="13320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administrated</a:t>
              </a:r>
              <a:endParaRPr kumimoji="0" lang="en-CA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6FB056D-1363-5B4F-AAA5-9A1807B8EFFE}"/>
                </a:ext>
              </a:extLst>
            </p:cNvPr>
            <p:cNvSpPr txBox="1"/>
            <p:nvPr/>
          </p:nvSpPr>
          <p:spPr>
            <a:xfrm>
              <a:off x="5272676" y="2202391"/>
              <a:ext cx="13575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administrated</a:t>
              </a:r>
              <a:endParaRPr kumimoji="0" lang="en-CA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5" name="Picture 2" descr="Hospital GIFs | Tenor">
              <a:extLst>
                <a:ext uri="{FF2B5EF4-FFF2-40B4-BE49-F238E27FC236}">
                  <a16:creationId xmlns:a16="http://schemas.microsoft.com/office/drawing/2014/main" id="{E1FFE068-9F89-4449-8637-F5493CC8DD1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917" y="2735348"/>
              <a:ext cx="759165" cy="59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6" name="Picture 2" descr="Hospital GIFs | Tenor">
              <a:extLst>
                <a:ext uri="{FF2B5EF4-FFF2-40B4-BE49-F238E27FC236}">
                  <a16:creationId xmlns:a16="http://schemas.microsoft.com/office/drawing/2014/main" id="{408F5520-72A2-4A49-BE4C-FF0558C72A3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082" y="2041580"/>
              <a:ext cx="759165" cy="59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9" name="OTLSHAPE_SL_8d9eefe1f26e4c5aa008342c1a979fa6_HeaderRectangle">
              <a:extLst>
                <a:ext uri="{FF2B5EF4-FFF2-40B4-BE49-F238E27FC236}">
                  <a16:creationId xmlns:a16="http://schemas.microsoft.com/office/drawing/2014/main" id="{137556EF-9D21-9348-9A4F-DB4A27942F64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201962" y="3897961"/>
              <a:ext cx="1079500" cy="650155"/>
            </a:xfrm>
            <a:prstGeom prst="rect">
              <a:avLst/>
            </a:prstGeom>
            <a:solidFill>
              <a:srgbClr val="42BA97">
                <a:lumMod val="60000"/>
                <a:lumOff val="40000"/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TLSHAPE_SL_fb997c3e4e30422e8b7df1eb68f28150_HeaderRectangle">
              <a:extLst>
                <a:ext uri="{FF2B5EF4-FFF2-40B4-BE49-F238E27FC236}">
                  <a16:creationId xmlns:a16="http://schemas.microsoft.com/office/drawing/2014/main" id="{4B398A41-8E10-7A45-BA9F-52DB2A8EE00B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86792" y="4611616"/>
              <a:ext cx="1079500" cy="650155"/>
            </a:xfrm>
            <a:prstGeom prst="rect">
              <a:avLst/>
            </a:prstGeom>
            <a:solidFill>
              <a:srgbClr val="42BA97">
                <a:lumMod val="60000"/>
                <a:lumOff val="40000"/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OTLSHAPE_SLT_cf87580900b54aed87b343650d8fee08_Shape">
              <a:extLst>
                <a:ext uri="{FF2B5EF4-FFF2-40B4-BE49-F238E27FC236}">
                  <a16:creationId xmlns:a16="http://schemas.microsoft.com/office/drawing/2014/main" id="{D1FC4BF2-9689-7546-9E3A-933FA7829B4D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1347772" y="4091086"/>
              <a:ext cx="9309525" cy="279400"/>
            </a:xfrm>
            <a:prstGeom prst="chevron">
              <a:avLst/>
            </a:prstGeom>
            <a:solidFill>
              <a:srgbClr val="42BA9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OTLSHAPE_SL_8d9eefe1f26e4c5aa008342c1a979fa6_Header">
              <a:extLst>
                <a:ext uri="{FF2B5EF4-FFF2-40B4-BE49-F238E27FC236}">
                  <a16:creationId xmlns:a16="http://schemas.microsoft.com/office/drawing/2014/main" id="{7FBC0BD4-7027-3D40-BFA9-50C6520C8849}"/>
                </a:ext>
              </a:extLst>
            </p:cNvPr>
            <p:cNvSpPr txBox="1"/>
            <p:nvPr>
              <p:custDataLst>
                <p:tags r:id="rId105"/>
              </p:custDataLst>
            </p:nvPr>
          </p:nvSpPr>
          <p:spPr>
            <a:xfrm>
              <a:off x="201962" y="4137779"/>
              <a:ext cx="1079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335B7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Patient 3</a:t>
              </a:r>
            </a:p>
          </p:txBody>
        </p:sp>
        <p:sp>
          <p:nvSpPr>
            <p:cNvPr id="343" name="OTLSHAPE_TB_00000000000000000000000000000000_TimescaleInterval1">
              <a:extLst>
                <a:ext uri="{FF2B5EF4-FFF2-40B4-BE49-F238E27FC236}">
                  <a16:creationId xmlns:a16="http://schemas.microsoft.com/office/drawing/2014/main" id="{AFD06883-DEC7-804E-BB45-C6D8CF52F66F}"/>
                </a:ext>
              </a:extLst>
            </p:cNvPr>
            <p:cNvSpPr txBox="1"/>
            <p:nvPr>
              <p:custDataLst>
                <p:tags r:id="rId106"/>
              </p:custDataLst>
            </p:nvPr>
          </p:nvSpPr>
          <p:spPr>
            <a:xfrm>
              <a:off x="1459262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J</a:t>
              </a:r>
              <a:r>
                <a:rPr kumimoji="0" lang="en-US" altLang="zh-CN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等线" panose="02010600030101010101" pitchFamily="2" charset="-122"/>
                </a:rPr>
                <a:t>an</a:t>
              </a:r>
              <a:endParaRPr kumimoji="0" lang="en-US" sz="14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344" name="OTLSHAPE_TB_00000000000000000000000000000000_TimescaleInterval2">
              <a:extLst>
                <a:ext uri="{FF2B5EF4-FFF2-40B4-BE49-F238E27FC236}">
                  <a16:creationId xmlns:a16="http://schemas.microsoft.com/office/drawing/2014/main" id="{AE21FB87-8351-F74E-B4C6-598A7031DF32}"/>
                </a:ext>
              </a:extLst>
            </p:cNvPr>
            <p:cNvSpPr txBox="1"/>
            <p:nvPr>
              <p:custDataLst>
                <p:tags r:id="rId107"/>
              </p:custDataLst>
            </p:nvPr>
          </p:nvSpPr>
          <p:spPr>
            <a:xfrm>
              <a:off x="2617793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Feb</a:t>
              </a:r>
            </a:p>
          </p:txBody>
        </p:sp>
        <p:sp>
          <p:nvSpPr>
            <p:cNvPr id="345" name="OTLSHAPE_TB_00000000000000000000000000000000_TimescaleInterval3">
              <a:extLst>
                <a:ext uri="{FF2B5EF4-FFF2-40B4-BE49-F238E27FC236}">
                  <a16:creationId xmlns:a16="http://schemas.microsoft.com/office/drawing/2014/main" id="{FAF0BE2A-7EFD-9749-AF79-8BB4C02F3095}"/>
                </a:ext>
              </a:extLst>
            </p:cNvPr>
            <p:cNvSpPr txBox="1"/>
            <p:nvPr>
              <p:custDataLst>
                <p:tags r:id="rId108"/>
              </p:custDataLst>
            </p:nvPr>
          </p:nvSpPr>
          <p:spPr>
            <a:xfrm>
              <a:off x="3776853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Mar	</a:t>
              </a:r>
            </a:p>
          </p:txBody>
        </p:sp>
        <p:sp>
          <p:nvSpPr>
            <p:cNvPr id="346" name="OTLSHAPE_TB_00000000000000000000000000000000_TimescaleInterval4">
              <a:extLst>
                <a:ext uri="{FF2B5EF4-FFF2-40B4-BE49-F238E27FC236}">
                  <a16:creationId xmlns:a16="http://schemas.microsoft.com/office/drawing/2014/main" id="{E85DE6FC-82BC-3942-96B5-3C4CAE3E5D0D}"/>
                </a:ext>
              </a:extLst>
            </p:cNvPr>
            <p:cNvSpPr txBox="1"/>
            <p:nvPr>
              <p:custDataLst>
                <p:tags r:id="rId109"/>
              </p:custDataLst>
            </p:nvPr>
          </p:nvSpPr>
          <p:spPr>
            <a:xfrm>
              <a:off x="4935386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Apr</a:t>
              </a:r>
            </a:p>
          </p:txBody>
        </p:sp>
        <p:sp>
          <p:nvSpPr>
            <p:cNvPr id="347" name="OTLSHAPE_TB_00000000000000000000000000000000_TimescaleInterval5">
              <a:extLst>
                <a:ext uri="{FF2B5EF4-FFF2-40B4-BE49-F238E27FC236}">
                  <a16:creationId xmlns:a16="http://schemas.microsoft.com/office/drawing/2014/main" id="{F883E3AD-EA20-DB4D-A2CC-70F6569951A8}"/>
                </a:ext>
              </a:extLst>
            </p:cNvPr>
            <p:cNvSpPr txBox="1"/>
            <p:nvPr>
              <p:custDataLst>
                <p:tags r:id="rId110"/>
              </p:custDataLst>
            </p:nvPr>
          </p:nvSpPr>
          <p:spPr>
            <a:xfrm>
              <a:off x="6099064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May</a:t>
              </a:r>
            </a:p>
          </p:txBody>
        </p:sp>
        <p:sp>
          <p:nvSpPr>
            <p:cNvPr id="348" name="OTLSHAPE_TB_00000000000000000000000000000000_TimescaleInterval6">
              <a:extLst>
                <a:ext uri="{FF2B5EF4-FFF2-40B4-BE49-F238E27FC236}">
                  <a16:creationId xmlns:a16="http://schemas.microsoft.com/office/drawing/2014/main" id="{1B9C3040-6AAC-2740-973B-0F7252B214F1}"/>
                </a:ext>
              </a:extLst>
            </p:cNvPr>
            <p:cNvSpPr txBox="1"/>
            <p:nvPr>
              <p:custDataLst>
                <p:tags r:id="rId111"/>
              </p:custDataLst>
            </p:nvPr>
          </p:nvSpPr>
          <p:spPr>
            <a:xfrm>
              <a:off x="7252979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Jun</a:t>
              </a:r>
            </a:p>
          </p:txBody>
        </p:sp>
        <p:sp>
          <p:nvSpPr>
            <p:cNvPr id="349" name="OTLSHAPE_TB_00000000000000000000000000000000_TimescaleInterval7">
              <a:extLst>
                <a:ext uri="{FF2B5EF4-FFF2-40B4-BE49-F238E27FC236}">
                  <a16:creationId xmlns:a16="http://schemas.microsoft.com/office/drawing/2014/main" id="{B4AAA740-5F85-CB42-AD61-48C219138A0E}"/>
                </a:ext>
              </a:extLst>
            </p:cNvPr>
            <p:cNvSpPr txBox="1"/>
            <p:nvPr>
              <p:custDataLst>
                <p:tags r:id="rId112"/>
              </p:custDataLst>
            </p:nvPr>
          </p:nvSpPr>
          <p:spPr>
            <a:xfrm>
              <a:off x="8412039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Jul</a:t>
              </a:r>
            </a:p>
          </p:txBody>
        </p:sp>
        <p:sp>
          <p:nvSpPr>
            <p:cNvPr id="350" name="OTLSHAPE_TB_00000000000000000000000000000000_TimescaleInterval8">
              <a:extLst>
                <a:ext uri="{FF2B5EF4-FFF2-40B4-BE49-F238E27FC236}">
                  <a16:creationId xmlns:a16="http://schemas.microsoft.com/office/drawing/2014/main" id="{3F4980DB-8A9E-0D4D-8A83-17888431255E}"/>
                </a:ext>
              </a:extLst>
            </p:cNvPr>
            <p:cNvSpPr txBox="1"/>
            <p:nvPr>
              <p:custDataLst>
                <p:tags r:id="rId113"/>
              </p:custDataLst>
            </p:nvPr>
          </p:nvSpPr>
          <p:spPr>
            <a:xfrm>
              <a:off x="9570570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Aug</a:t>
              </a:r>
            </a:p>
          </p:txBody>
        </p:sp>
        <p:sp>
          <p:nvSpPr>
            <p:cNvPr id="351" name="OTLSHAPE_TB_00000000000000000000000000000000_TimescaleInterval9">
              <a:extLst>
                <a:ext uri="{FF2B5EF4-FFF2-40B4-BE49-F238E27FC236}">
                  <a16:creationId xmlns:a16="http://schemas.microsoft.com/office/drawing/2014/main" id="{8ECA5813-7AFB-0741-9DDA-2D8C3CE959F2}"/>
                </a:ext>
              </a:extLst>
            </p:cNvPr>
            <p:cNvSpPr txBox="1"/>
            <p:nvPr>
              <p:custDataLst>
                <p:tags r:id="rId114"/>
              </p:custDataLst>
            </p:nvPr>
          </p:nvSpPr>
          <p:spPr>
            <a:xfrm>
              <a:off x="10729630" y="3559461"/>
              <a:ext cx="369332" cy="2032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Sep</a:t>
              </a:r>
            </a:p>
          </p:txBody>
        </p:sp>
        <p:sp>
          <p:nvSpPr>
            <p:cNvPr id="352" name="OTLSHAPE_SLT_b6f70af509e040a98c8ee92cf004d690_Title">
              <a:extLst>
                <a:ext uri="{FF2B5EF4-FFF2-40B4-BE49-F238E27FC236}">
                  <a16:creationId xmlns:a16="http://schemas.microsoft.com/office/drawing/2014/main" id="{E307B601-D7F2-9F40-9C33-E88A251B933B}"/>
                </a:ext>
              </a:extLst>
            </p:cNvPr>
            <p:cNvSpPr txBox="1"/>
            <p:nvPr>
              <p:custDataLst>
                <p:tags r:id="rId115"/>
              </p:custDataLst>
            </p:nvPr>
          </p:nvSpPr>
          <p:spPr>
            <a:xfrm>
              <a:off x="10838092" y="3936061"/>
              <a:ext cx="596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-2" normalizeH="0" baseline="0" noProof="0">
                  <a:ln>
                    <a:noFill/>
                  </a:ln>
                  <a:solidFill>
                    <a:srgbClr val="335B7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</a:t>
              </a:r>
            </a:p>
          </p:txBody>
        </p:sp>
        <p:cxnSp>
          <p:nvCxnSpPr>
            <p:cNvPr id="353" name="OTLSHAPE_TB_00000000000000000000000000000000_Separator1">
              <a:extLst>
                <a:ext uri="{FF2B5EF4-FFF2-40B4-BE49-F238E27FC236}">
                  <a16:creationId xmlns:a16="http://schemas.microsoft.com/office/drawing/2014/main" id="{8B6FF661-D1B3-C94B-840E-C17588B67DBA}"/>
                </a:ext>
              </a:extLst>
            </p:cNvPr>
            <p:cNvCxnSpPr/>
            <p:nvPr>
              <p:custDataLst>
                <p:tags r:id="rId116"/>
              </p:custDataLst>
            </p:nvPr>
          </p:nvCxnSpPr>
          <p:spPr>
            <a:xfrm>
              <a:off x="2519119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OTLSHAPE_TB_00000000000000000000000000000000_Separator2">
              <a:extLst>
                <a:ext uri="{FF2B5EF4-FFF2-40B4-BE49-F238E27FC236}">
                  <a16:creationId xmlns:a16="http://schemas.microsoft.com/office/drawing/2014/main" id="{D4EDAC26-8DBB-294E-9E70-287A16810093}"/>
                </a:ext>
              </a:extLst>
            </p:cNvPr>
            <p:cNvCxnSpPr/>
            <p:nvPr>
              <p:custDataLst>
                <p:tags r:id="rId117"/>
              </p:custDataLst>
            </p:nvPr>
          </p:nvCxnSpPr>
          <p:spPr>
            <a:xfrm>
              <a:off x="3678179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OTLSHAPE_TB_00000000000000000000000000000000_Separator3">
              <a:extLst>
                <a:ext uri="{FF2B5EF4-FFF2-40B4-BE49-F238E27FC236}">
                  <a16:creationId xmlns:a16="http://schemas.microsoft.com/office/drawing/2014/main" id="{31F3FBAD-23A9-C748-B54E-58A8F02EF0E3}"/>
                </a:ext>
              </a:extLst>
            </p:cNvPr>
            <p:cNvCxnSpPr/>
            <p:nvPr>
              <p:custDataLst>
                <p:tags r:id="rId118"/>
              </p:custDataLst>
            </p:nvPr>
          </p:nvCxnSpPr>
          <p:spPr>
            <a:xfrm>
              <a:off x="4836711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OTLSHAPE_TB_00000000000000000000000000000000_Separator4">
              <a:extLst>
                <a:ext uri="{FF2B5EF4-FFF2-40B4-BE49-F238E27FC236}">
                  <a16:creationId xmlns:a16="http://schemas.microsoft.com/office/drawing/2014/main" id="{14C554EE-EA9B-CA47-82A3-FA3D2F45354C}"/>
                </a:ext>
              </a:extLst>
            </p:cNvPr>
            <p:cNvCxnSpPr/>
            <p:nvPr>
              <p:custDataLst>
                <p:tags r:id="rId119"/>
              </p:custDataLst>
            </p:nvPr>
          </p:nvCxnSpPr>
          <p:spPr>
            <a:xfrm>
              <a:off x="5995772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OTLSHAPE_TB_00000000000000000000000000000000_Separator5">
              <a:extLst>
                <a:ext uri="{FF2B5EF4-FFF2-40B4-BE49-F238E27FC236}">
                  <a16:creationId xmlns:a16="http://schemas.microsoft.com/office/drawing/2014/main" id="{CA832471-4FE9-0042-BEAB-06BDBA9CE5CD}"/>
                </a:ext>
              </a:extLst>
            </p:cNvPr>
            <p:cNvCxnSpPr/>
            <p:nvPr>
              <p:custDataLst>
                <p:tags r:id="rId120"/>
              </p:custDataLst>
            </p:nvPr>
          </p:nvCxnSpPr>
          <p:spPr>
            <a:xfrm>
              <a:off x="7154304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OTLSHAPE_TB_00000000000000000000000000000000_Separator6">
              <a:extLst>
                <a:ext uri="{FF2B5EF4-FFF2-40B4-BE49-F238E27FC236}">
                  <a16:creationId xmlns:a16="http://schemas.microsoft.com/office/drawing/2014/main" id="{F370966A-0093-F54E-9CAA-DBF9D3476BED}"/>
                </a:ext>
              </a:extLst>
            </p:cNvPr>
            <p:cNvCxnSpPr/>
            <p:nvPr>
              <p:custDataLst>
                <p:tags r:id="rId121"/>
              </p:custDataLst>
            </p:nvPr>
          </p:nvCxnSpPr>
          <p:spPr>
            <a:xfrm>
              <a:off x="8313364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OTLSHAPE_TB_00000000000000000000000000000000_Separator7">
              <a:extLst>
                <a:ext uri="{FF2B5EF4-FFF2-40B4-BE49-F238E27FC236}">
                  <a16:creationId xmlns:a16="http://schemas.microsoft.com/office/drawing/2014/main" id="{B44AE769-8F7A-014F-A999-420008C9AF3D}"/>
                </a:ext>
              </a:extLst>
            </p:cNvPr>
            <p:cNvCxnSpPr/>
            <p:nvPr>
              <p:custDataLst>
                <p:tags r:id="rId122"/>
              </p:custDataLst>
            </p:nvPr>
          </p:nvCxnSpPr>
          <p:spPr>
            <a:xfrm>
              <a:off x="9471896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OTLSHAPE_TB_00000000000000000000000000000000_Separator8">
              <a:extLst>
                <a:ext uri="{FF2B5EF4-FFF2-40B4-BE49-F238E27FC236}">
                  <a16:creationId xmlns:a16="http://schemas.microsoft.com/office/drawing/2014/main" id="{8BA38B0D-37FA-C444-8DED-C911FBD2A16E}"/>
                </a:ext>
              </a:extLst>
            </p:cNvPr>
            <p:cNvCxnSpPr/>
            <p:nvPr>
              <p:custDataLst>
                <p:tags r:id="rId123"/>
              </p:custDataLst>
            </p:nvPr>
          </p:nvCxnSpPr>
          <p:spPr>
            <a:xfrm>
              <a:off x="10630956" y="3796125"/>
              <a:ext cx="0" cy="20320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61" name="OTLSHAPE_SL_fb997c3e4e30422e8b7df1eb68f28150_Header">
              <a:extLst>
                <a:ext uri="{FF2B5EF4-FFF2-40B4-BE49-F238E27FC236}">
                  <a16:creationId xmlns:a16="http://schemas.microsoft.com/office/drawing/2014/main" id="{9500A6A6-0C22-BF43-A8DA-B14647F9BB9F}"/>
                </a:ext>
              </a:extLst>
            </p:cNvPr>
            <p:cNvSpPr txBox="1"/>
            <p:nvPr>
              <p:custDataLst>
                <p:tags r:id="rId124"/>
              </p:custDataLst>
            </p:nvPr>
          </p:nvSpPr>
          <p:spPr>
            <a:xfrm>
              <a:off x="201962" y="4828987"/>
              <a:ext cx="1079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335B7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Patient 4</a:t>
              </a:r>
            </a:p>
          </p:txBody>
        </p:sp>
        <p:sp>
          <p:nvSpPr>
            <p:cNvPr id="362" name="OTLSHAPE_SLT_cf87580900b54aed87b343650d8fee08_Shape">
              <a:extLst>
                <a:ext uri="{FF2B5EF4-FFF2-40B4-BE49-F238E27FC236}">
                  <a16:creationId xmlns:a16="http://schemas.microsoft.com/office/drawing/2014/main" id="{146D8316-1256-6D43-945A-DA7274DAC6B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347772" y="4774546"/>
              <a:ext cx="4983160" cy="279400"/>
            </a:xfrm>
            <a:prstGeom prst="chevron">
              <a:avLst/>
            </a:prstGeom>
            <a:solidFill>
              <a:srgbClr val="42BA9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1952A498-C535-DA46-907A-CFB4F0D13B19}"/>
                </a:ext>
              </a:extLst>
            </p:cNvPr>
            <p:cNvSpPr txBox="1"/>
            <p:nvPr/>
          </p:nvSpPr>
          <p:spPr>
            <a:xfrm>
              <a:off x="2986951" y="4776947"/>
              <a:ext cx="13670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administrated</a:t>
              </a:r>
              <a:endParaRPr kumimoji="0" lang="en-CA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5C9D114-0727-DB40-8ED1-2E47916DA705}"/>
                </a:ext>
              </a:extLst>
            </p:cNvPr>
            <p:cNvSpPr txBox="1"/>
            <p:nvPr/>
          </p:nvSpPr>
          <p:spPr>
            <a:xfrm>
              <a:off x="5280295" y="4093487"/>
              <a:ext cx="13347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administrated</a:t>
              </a:r>
              <a:endParaRPr kumimoji="0" lang="en-CA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65" name="Picture 2" descr="Hospital GIFs | Tenor">
              <a:extLst>
                <a:ext uri="{FF2B5EF4-FFF2-40B4-BE49-F238E27FC236}">
                  <a16:creationId xmlns:a16="http://schemas.microsoft.com/office/drawing/2014/main" id="{377D986D-E315-A643-9775-C709D9ABDC23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0959" y="4589374"/>
              <a:ext cx="759165" cy="59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2" descr="Hospital GIFs | Tenor">
              <a:extLst>
                <a:ext uri="{FF2B5EF4-FFF2-40B4-BE49-F238E27FC236}">
                  <a16:creationId xmlns:a16="http://schemas.microsoft.com/office/drawing/2014/main" id="{506CF129-7E30-9643-B5AA-2AD9D56B360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503" y="3926273"/>
              <a:ext cx="759165" cy="59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06D8BEFE-1C72-A24C-AC86-FF74BE841F88}"/>
              </a:ext>
            </a:extLst>
          </p:cNvPr>
          <p:cNvSpPr txBox="1"/>
          <p:nvPr/>
        </p:nvSpPr>
        <p:spPr>
          <a:xfrm>
            <a:off x="354104" y="4389319"/>
            <a:ext cx="1196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>
                <a:solidFill>
                  <a:prstClr val="black"/>
                </a:solidFill>
                <a:latin typeface="Calibri" panose="020F0502020204030204"/>
              </a:rPr>
              <a:t>Risk B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B8B63DC9-404F-DF42-ADBF-F3A66348CC6E}"/>
              </a:ext>
            </a:extLst>
          </p:cNvPr>
          <p:cNvSpPr txBox="1"/>
          <p:nvPr/>
        </p:nvSpPr>
        <p:spPr>
          <a:xfrm>
            <a:off x="354104" y="2433394"/>
            <a:ext cx="1196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>
                <a:solidFill>
                  <a:prstClr val="black"/>
                </a:solidFill>
                <a:latin typeface="Calibri" panose="020F0502020204030204"/>
              </a:rPr>
              <a:t>Risk A</a:t>
            </a:r>
          </a:p>
        </p:txBody>
      </p:sp>
      <p:pic>
        <p:nvPicPr>
          <p:cNvPr id="370" name="IBM 8-bar logo" descr="IBM 8-bar logo, black">
            <a:extLst>
              <a:ext uri="{FF2B5EF4-FFF2-40B4-BE49-F238E27FC236}">
                <a16:creationId xmlns:a16="http://schemas.microsoft.com/office/drawing/2014/main" id="{26BD250B-1CB3-D948-A06F-2DBD776D28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D81CDDF-CEF9-4020-BF87-00136EC461BE}"/>
                  </a:ext>
                </a:extLst>
              </p:cNvPr>
              <p:cNvSpPr txBox="1"/>
              <p:nvPr/>
            </p:nvSpPr>
            <p:spPr>
              <a:xfrm>
                <a:off x="3125998" y="5665302"/>
                <a:ext cx="624840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2800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CA" sz="2800">
                          <a:latin typeface="Cambria Math" panose="02040503050406030204" pitchFamily="18" charset="0"/>
                        </a:rPr>
                        <m:t>𝕀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D81CDDF-CEF9-4020-BF87-00136EC4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98" y="5665302"/>
                <a:ext cx="6248400" cy="557910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102591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B95E-CB89-4DE5-AFBF-9DBE0A1B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829056"/>
          </a:xfrm>
        </p:spPr>
        <p:txBody>
          <a:bodyPr/>
          <a:lstStyle/>
          <a:p>
            <a:r>
              <a:rPr lang="en-CA" b="1"/>
              <a:t>Cumulative Incidence Function (CIF)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B7B34-B526-4419-BA00-D9F3D28B16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IBM 8-bar logo" descr="IBM 8-bar logo, black">
            <a:extLst>
              <a:ext uri="{FF2B5EF4-FFF2-40B4-BE49-F238E27FC236}">
                <a16:creationId xmlns:a16="http://schemas.microsoft.com/office/drawing/2014/main" id="{72614D77-9922-4B51-86FF-2B5732629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pic>
        <p:nvPicPr>
          <p:cNvPr id="6150" name="Picture 6" descr="Free icon &amp;quot;Calendar icon&amp;quot;">
            <a:extLst>
              <a:ext uri="{FF2B5EF4-FFF2-40B4-BE49-F238E27FC236}">
                <a16:creationId xmlns:a16="http://schemas.microsoft.com/office/drawing/2014/main" id="{BB00AF59-C2F2-483C-91BA-FEE64E6D3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83" y="1110553"/>
            <a:ext cx="4636893" cy="463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ACCE6-D039-4DE5-B6FE-FF4F7E0E4262}"/>
                  </a:ext>
                </a:extLst>
              </p:cNvPr>
              <p:cNvSpPr txBox="1"/>
              <p:nvPr/>
            </p:nvSpPr>
            <p:spPr>
              <a:xfrm>
                <a:off x="-300194" y="2288177"/>
                <a:ext cx="59093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𝑥</m:t>
                      </m:r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;</m:t>
                      </m:r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𝜃</m:t>
                      </m:r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)=</m:t>
                      </m:r>
                      <m:r>
                        <a:rPr lang="en-CA" sz="28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𝑇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≤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𝑡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, 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𝐾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=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𝑘</m:t>
                          </m:r>
                        </m:e>
                      </m:d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𝑥</m:t>
                      </m:r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;</m:t>
                      </m:r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𝜃</m:t>
                      </m:r>
                      <m:r>
                        <a:rPr lang="en-CA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)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ACCE6-D039-4DE5-B6FE-FF4F7E0E4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194" y="2288177"/>
                <a:ext cx="59093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CAD159-C8E9-40F2-81BC-9C6F4B3AF813}"/>
              </a:ext>
            </a:extLst>
          </p:cNvPr>
          <p:cNvSpPr/>
          <p:nvPr/>
        </p:nvSpPr>
        <p:spPr bwMode="auto">
          <a:xfrm>
            <a:off x="7894320" y="3840480"/>
            <a:ext cx="324000" cy="3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2ABD2-7E73-46FD-A12A-9018A97238B7}"/>
              </a:ext>
            </a:extLst>
          </p:cNvPr>
          <p:cNvSpPr/>
          <p:nvPr/>
        </p:nvSpPr>
        <p:spPr bwMode="auto">
          <a:xfrm>
            <a:off x="10218420" y="3266999"/>
            <a:ext cx="324000" cy="3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C01E83-C541-4B3D-971E-DDD7E62ECF20}"/>
              </a:ext>
            </a:extLst>
          </p:cNvPr>
          <p:cNvSpPr/>
          <p:nvPr/>
        </p:nvSpPr>
        <p:spPr bwMode="auto">
          <a:xfrm>
            <a:off x="9624060" y="3266999"/>
            <a:ext cx="324000" cy="3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A70E70-D9EC-46BE-B8BA-FEC1B5F7EC71}"/>
              </a:ext>
            </a:extLst>
          </p:cNvPr>
          <p:cNvSpPr/>
          <p:nvPr/>
        </p:nvSpPr>
        <p:spPr bwMode="auto">
          <a:xfrm>
            <a:off x="9059029" y="3266999"/>
            <a:ext cx="324000" cy="3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09A9AD-EA08-4F35-9B46-7ABF5C7A0FD6}"/>
              </a:ext>
            </a:extLst>
          </p:cNvPr>
          <p:cNvSpPr/>
          <p:nvPr/>
        </p:nvSpPr>
        <p:spPr bwMode="auto">
          <a:xfrm>
            <a:off x="8468629" y="3266999"/>
            <a:ext cx="324000" cy="3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A9D09A-2788-47BB-8B78-3CBFF7BA0886}"/>
              </a:ext>
            </a:extLst>
          </p:cNvPr>
          <p:cNvSpPr/>
          <p:nvPr/>
        </p:nvSpPr>
        <p:spPr bwMode="auto">
          <a:xfrm>
            <a:off x="7894320" y="3266999"/>
            <a:ext cx="324000" cy="3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C4EC7-B02D-4373-BDF6-3DDBDB8640E5}"/>
                  </a:ext>
                </a:extLst>
              </p:cNvPr>
              <p:cNvSpPr txBox="1"/>
              <p:nvPr/>
            </p:nvSpPr>
            <p:spPr>
              <a:xfrm>
                <a:off x="621456" y="2961818"/>
                <a:ext cx="6246742" cy="1298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23"/>
                            </m:r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𝑇</m:t>
                              </m:r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=</m:t>
                              </m:r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𝑠</m:t>
                              </m:r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, </m:t>
                              </m:r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𝐾</m:t>
                              </m:r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=</m:t>
                              </m:r>
                              <m: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𝑥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;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𝜃</m:t>
                          </m:r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C4EC7-B02D-4373-BDF6-3DDBDB86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56" y="2961818"/>
                <a:ext cx="6246742" cy="1298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1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F0405D-4A10-472C-A24E-A8DCFD050471}"/>
              </a:ext>
            </a:extLst>
          </p:cNvPr>
          <p:cNvSpPr txBox="1"/>
          <p:nvPr/>
        </p:nvSpPr>
        <p:spPr>
          <a:xfrm>
            <a:off x="166776" y="232276"/>
            <a:ext cx="6406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/>
              <a:t>Ordering Function</a:t>
            </a:r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240D0FB4-01DE-413C-B1FD-5F20A6CC9869}"/>
                  </a:ext>
                </a:extLst>
              </p:cNvPr>
              <p:cNvSpPr/>
              <p:nvPr/>
            </p:nvSpPr>
            <p:spPr>
              <a:xfrm>
                <a:off x="3268482" y="4756277"/>
                <a:ext cx="5655036" cy="844745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sSub>
                            <m:sSubPr>
                              <m:ctrlPr>
                                <a:rPr lang="en-CA" sz="2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sSub>
                            <m:sSubPr>
                              <m:ctrlPr>
                                <a:rPr lang="en-CA" sz="2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CA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240D0FB4-01DE-413C-B1FD-5F20A6CC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482" y="4756277"/>
                <a:ext cx="5655036" cy="8447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B4DB179-88FB-4E72-A8C2-4D8EFC54CBDE}"/>
                  </a:ext>
                </a:extLst>
              </p:cNvPr>
              <p:cNvSpPr/>
              <p:nvPr/>
            </p:nvSpPr>
            <p:spPr>
              <a:xfrm>
                <a:off x="1685651" y="5761784"/>
                <a:ext cx="8897418" cy="674710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4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kern="0" dirty="0">
                    <a:solidFill>
                      <a:prstClr val="black"/>
                    </a:solidFill>
                    <a:latin typeface="Calibri" panose="020F0502020204030204"/>
                  </a:rPr>
                  <a:t>are concordant pairs if</a:t>
                </a:r>
                <a:r>
                  <a:rPr lang="en-CA" sz="2400" kern="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CA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CA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CA" sz="2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B4DB179-88FB-4E72-A8C2-4D8EFC54C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51" y="5761784"/>
                <a:ext cx="8897418" cy="674710"/>
              </a:xfrm>
              <a:prstGeom prst="roundRect">
                <a:avLst/>
              </a:prstGeom>
              <a:blipFill>
                <a:blip r:embed="rId5"/>
                <a:stretch>
                  <a:fillRect b="-3540"/>
                </a:stretch>
              </a:blip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B11C73-5360-124B-BE5A-52DD98EB6DF9}"/>
                  </a:ext>
                </a:extLst>
              </p:cNvPr>
              <p:cNvSpPr txBox="1"/>
              <p:nvPr/>
            </p:nvSpPr>
            <p:spPr>
              <a:xfrm>
                <a:off x="3344618" y="4917039"/>
                <a:ext cx="541311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CA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kumimoji="0" lang="en-CA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kumimoji="0" lang="en-CA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en-CA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kumimoji="0" lang="en-CA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CA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B11C73-5360-124B-BE5A-52DD98EB6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18" y="4917039"/>
                <a:ext cx="54131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8DE3-F587-C545-8415-1225514A2258}"/>
                  </a:ext>
                </a:extLst>
              </p:cNvPr>
              <p:cNvSpPr txBox="1"/>
              <p:nvPr/>
            </p:nvSpPr>
            <p:spPr>
              <a:xfrm>
                <a:off x="5789118" y="4917039"/>
                <a:ext cx="524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8DE3-F587-C545-8415-1225514A2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18" y="4917039"/>
                <a:ext cx="5241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9F2E5C9D-13B4-4023-ADC6-C5484A7EC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492" y="1401250"/>
            <a:ext cx="7589737" cy="3137126"/>
          </a:xfrm>
          <a:prstGeom prst="rect">
            <a:avLst/>
          </a:prstGeom>
        </p:spPr>
      </p:pic>
      <p:pic>
        <p:nvPicPr>
          <p:cNvPr id="43" name="IBM 8-bar logo" descr="IBM 8-bar logo, black">
            <a:extLst>
              <a:ext uri="{FF2B5EF4-FFF2-40B4-BE49-F238E27FC236}">
                <a16:creationId xmlns:a16="http://schemas.microsoft.com/office/drawing/2014/main" id="{DFC93446-7D9D-994B-A812-C145E73308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9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7" grpId="0" animBg="1"/>
      <p:bldP spid="41" grpId="0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BM 8-bar logo" descr="IBM 8-bar logo, black">
            <a:extLst>
              <a:ext uri="{FF2B5EF4-FFF2-40B4-BE49-F238E27FC236}">
                <a16:creationId xmlns:a16="http://schemas.microsoft.com/office/drawing/2014/main" id="{9BAA6DF5-308C-C943-967D-E0CA307298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0EBFA48-6566-6142-8DE0-9FBA233962C1}"/>
              </a:ext>
            </a:extLst>
          </p:cNvPr>
          <p:cNvGrpSpPr/>
          <p:nvPr/>
        </p:nvGrpSpPr>
        <p:grpSpPr>
          <a:xfrm>
            <a:off x="409516" y="3769306"/>
            <a:ext cx="11782484" cy="856121"/>
            <a:chOff x="490644" y="3360158"/>
            <a:chExt cx="12169066" cy="159390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078BFB0-D523-9A4E-A86E-BEABFC2CDA1F}"/>
                </a:ext>
              </a:extLst>
            </p:cNvPr>
            <p:cNvGrpSpPr/>
            <p:nvPr/>
          </p:nvGrpSpPr>
          <p:grpSpPr>
            <a:xfrm>
              <a:off x="518165" y="3360158"/>
              <a:ext cx="12141545" cy="1593904"/>
              <a:chOff x="569922" y="4758340"/>
              <a:chExt cx="12141545" cy="1593904"/>
            </a:xfrm>
          </p:grpSpPr>
          <p:sp>
            <p:nvSpPr>
              <p:cNvPr id="62" name="Rectangle: Rounded Corners 171">
                <a:extLst>
                  <a:ext uri="{FF2B5EF4-FFF2-40B4-BE49-F238E27FC236}">
                    <a16:creationId xmlns:a16="http://schemas.microsoft.com/office/drawing/2014/main" id="{6593655F-5682-4F4A-A059-A8EE6C209BA8}"/>
                  </a:ext>
                </a:extLst>
              </p:cNvPr>
              <p:cNvSpPr/>
              <p:nvPr/>
            </p:nvSpPr>
            <p:spPr>
              <a:xfrm>
                <a:off x="569922" y="5057407"/>
                <a:ext cx="11409872" cy="1294837"/>
              </a:xfrm>
              <a:prstGeom prst="round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5BD62D1-706B-2D4C-BD92-D3DE7152A6EA}"/>
                  </a:ext>
                </a:extLst>
              </p:cNvPr>
              <p:cNvSpPr txBox="1"/>
              <p:nvPr/>
            </p:nvSpPr>
            <p:spPr>
              <a:xfrm>
                <a:off x="9683769" y="4758340"/>
                <a:ext cx="3027698" cy="55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5ED0C1-02D3-3448-BB74-3B7ADBAB6654}"/>
                </a:ext>
              </a:extLst>
            </p:cNvPr>
            <p:cNvSpPr txBox="1"/>
            <p:nvPr/>
          </p:nvSpPr>
          <p:spPr>
            <a:xfrm>
              <a:off x="490644" y="3851044"/>
              <a:ext cx="6233628" cy="79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B45CE9-0516-834F-B300-2CA4A144D970}"/>
              </a:ext>
            </a:extLst>
          </p:cNvPr>
          <p:cNvGrpSpPr/>
          <p:nvPr/>
        </p:nvGrpSpPr>
        <p:grpSpPr>
          <a:xfrm>
            <a:off x="315499" y="2670341"/>
            <a:ext cx="11876499" cy="1053858"/>
            <a:chOff x="393543" y="3360158"/>
            <a:chExt cx="12266167" cy="159390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DFCD0D-5A88-0C43-B0D7-7B5BA75833F7}"/>
                </a:ext>
              </a:extLst>
            </p:cNvPr>
            <p:cNvGrpSpPr/>
            <p:nvPr/>
          </p:nvGrpSpPr>
          <p:grpSpPr>
            <a:xfrm>
              <a:off x="518165" y="3360158"/>
              <a:ext cx="12141545" cy="1593904"/>
              <a:chOff x="569922" y="4758340"/>
              <a:chExt cx="12141545" cy="1593904"/>
            </a:xfrm>
          </p:grpSpPr>
          <p:sp>
            <p:nvSpPr>
              <p:cNvPr id="67" name="Rectangle: Rounded Corners 159">
                <a:extLst>
                  <a:ext uri="{FF2B5EF4-FFF2-40B4-BE49-F238E27FC236}">
                    <a16:creationId xmlns:a16="http://schemas.microsoft.com/office/drawing/2014/main" id="{FF8DDB07-B973-CB4D-9F20-188BB997F13E}"/>
                  </a:ext>
                </a:extLst>
              </p:cNvPr>
              <p:cNvSpPr/>
              <p:nvPr/>
            </p:nvSpPr>
            <p:spPr>
              <a:xfrm>
                <a:off x="569922" y="5057407"/>
                <a:ext cx="11409872" cy="1294837"/>
              </a:xfrm>
              <a:prstGeom prst="round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8F461FB-D76E-C043-AF47-DF7A376A4AD2}"/>
                  </a:ext>
                </a:extLst>
              </p:cNvPr>
              <p:cNvSpPr txBox="1"/>
              <p:nvPr/>
            </p:nvSpPr>
            <p:spPr>
              <a:xfrm>
                <a:off x="9683769" y="4758340"/>
                <a:ext cx="3027698" cy="55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6EA5FD6-8712-3A47-8A1A-CCAF9CE120FB}"/>
                    </a:ext>
                  </a:extLst>
                </p:cNvPr>
                <p:cNvSpPr txBox="1"/>
                <p:nvPr/>
              </p:nvSpPr>
              <p:spPr>
                <a:xfrm>
                  <a:off x="393543" y="3918753"/>
                  <a:ext cx="6233628" cy="791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</m:ctrlPr>
                          </m:dPr>
                          <m:e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𝑥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;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𝜃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)=</m:t>
                        </m:r>
                        <m:r>
                          <a:rPr kumimoji="0" lang="en-CA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</m:ctrlPr>
                          </m:dPr>
                          <m:e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𝑇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≤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𝑡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, 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𝐾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=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IBM Plex Sans" charset="0"/>
                                <a:cs typeface="IBM Plex Sans" charset="0"/>
                              </a:rPr>
                              <m:t>𝑘</m:t>
                            </m:r>
                          </m:e>
                        </m:d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𝑥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;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𝜃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)</m:t>
                        </m:r>
                      </m:oMath>
                    </m:oMathPara>
                  </a14:m>
                  <a:endParaRPr kumimoji="0" lang="en-CA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IBM Plex Sans" charset="0"/>
                    <a:cs typeface="IBM Plex Sans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6EA5FD6-8712-3A47-8A1A-CCAF9CE12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3" y="3918753"/>
                  <a:ext cx="6233628" cy="7913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2F341FFC-8B42-AE4A-922D-E99DF0C81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419" y="97468"/>
                <a:ext cx="4914262" cy="73769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kumimoji="0" lang="en-CA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CA" sz="32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  <a:t>Order Loss </a:t>
                </a:r>
                <a:endParaRPr kumimoji="0" lang="en-CA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2F341FFC-8B42-AE4A-922D-E99DF0C8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9" y="97468"/>
                <a:ext cx="4914262" cy="737694"/>
              </a:xfrm>
              <a:prstGeom prst="rect">
                <a:avLst/>
              </a:prstGeom>
              <a:blipFill>
                <a:blip r:embed="rId5"/>
                <a:stretch>
                  <a:fillRect b="-2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: Rounded Corners 119">
            <a:extLst>
              <a:ext uri="{FF2B5EF4-FFF2-40B4-BE49-F238E27FC236}">
                <a16:creationId xmlns:a16="http://schemas.microsoft.com/office/drawing/2014/main" id="{D7E22729-772F-1047-B943-00A289F9BAF8}"/>
              </a:ext>
            </a:extLst>
          </p:cNvPr>
          <p:cNvSpPr/>
          <p:nvPr/>
        </p:nvSpPr>
        <p:spPr>
          <a:xfrm>
            <a:off x="450780" y="931555"/>
            <a:ext cx="11022352" cy="751654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AA82E0-0E41-8D4B-9373-0DAAA8C063F5}"/>
              </a:ext>
            </a:extLst>
          </p:cNvPr>
          <p:cNvSpPr/>
          <p:nvPr/>
        </p:nvSpPr>
        <p:spPr>
          <a:xfrm>
            <a:off x="718868" y="1095896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0D77E5-20EB-8B43-B03F-9C163936F380}"/>
                  </a:ext>
                </a:extLst>
              </p:cNvPr>
              <p:cNvSpPr txBox="1"/>
              <p:nvPr/>
            </p:nvSpPr>
            <p:spPr>
              <a:xfrm>
                <a:off x="764874" y="1059047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0D77E5-20EB-8B43-B03F-9C163936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4" y="1059047"/>
                <a:ext cx="194453" cy="40011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2D75F44-48CA-D148-82FE-E2E3DDF846AB}"/>
              </a:ext>
            </a:extLst>
          </p:cNvPr>
          <p:cNvSpPr/>
          <p:nvPr/>
        </p:nvSpPr>
        <p:spPr>
          <a:xfrm>
            <a:off x="1304564" y="1095896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559AC7-FBD2-5543-9791-DBEE58DB57C6}"/>
                  </a:ext>
                </a:extLst>
              </p:cNvPr>
              <p:cNvSpPr txBox="1"/>
              <p:nvPr/>
            </p:nvSpPr>
            <p:spPr>
              <a:xfrm>
                <a:off x="1350570" y="1077193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559AC7-FBD2-5543-9791-DBEE58DB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70" y="1077193"/>
                <a:ext cx="194453" cy="400110"/>
              </a:xfrm>
              <a:prstGeom prst="rect">
                <a:avLst/>
              </a:prstGeom>
              <a:blipFill>
                <a:blip r:embed="rId7"/>
                <a:stretch>
                  <a:fillRect r="-8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C2E90C91-C852-9C45-91C5-11942892DD00}"/>
              </a:ext>
            </a:extLst>
          </p:cNvPr>
          <p:cNvSpPr/>
          <p:nvPr/>
        </p:nvSpPr>
        <p:spPr>
          <a:xfrm>
            <a:off x="1890260" y="1097262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210E3C-A6CC-324A-86FE-F0331ACEE9B8}"/>
                  </a:ext>
                </a:extLst>
              </p:cNvPr>
              <p:cNvSpPr txBox="1"/>
              <p:nvPr/>
            </p:nvSpPr>
            <p:spPr>
              <a:xfrm>
                <a:off x="1942017" y="1095339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210E3C-A6CC-324A-86FE-F0331ACEE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17" y="1095339"/>
                <a:ext cx="194453" cy="400110"/>
              </a:xfrm>
              <a:prstGeom prst="rect">
                <a:avLst/>
              </a:prstGeom>
              <a:blipFill>
                <a:blip r:embed="rId8"/>
                <a:stretch>
                  <a:fillRect r="-10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35E93C71-9A3D-A44B-A2B4-C8BD19B192A6}"/>
              </a:ext>
            </a:extLst>
          </p:cNvPr>
          <p:cNvSpPr/>
          <p:nvPr/>
        </p:nvSpPr>
        <p:spPr>
          <a:xfrm>
            <a:off x="2497158" y="1099847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A509C1C-F47E-8A40-BBE3-C109981C9DD1}"/>
                  </a:ext>
                </a:extLst>
              </p:cNvPr>
              <p:cNvSpPr txBox="1"/>
              <p:nvPr/>
            </p:nvSpPr>
            <p:spPr>
              <a:xfrm>
                <a:off x="2531663" y="1097283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A509C1C-F47E-8A40-BBE3-C109981C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63" y="1097283"/>
                <a:ext cx="194453" cy="400110"/>
              </a:xfrm>
              <a:prstGeom prst="rect">
                <a:avLst/>
              </a:prstGeom>
              <a:blipFill>
                <a:blip r:embed="rId9"/>
                <a:stretch>
                  <a:fillRect r="-10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3000DE2-EB1E-3547-8DFA-9DBCB586EC62}"/>
              </a:ext>
            </a:extLst>
          </p:cNvPr>
          <p:cNvSpPr/>
          <p:nvPr/>
        </p:nvSpPr>
        <p:spPr>
          <a:xfrm>
            <a:off x="3832480" y="1079425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3DB5F7-D6D5-5B4C-B27F-8573FA595FD7}"/>
                  </a:ext>
                </a:extLst>
              </p:cNvPr>
              <p:cNvSpPr txBox="1"/>
              <p:nvPr/>
            </p:nvSpPr>
            <p:spPr>
              <a:xfrm>
                <a:off x="3878486" y="1042576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3DB5F7-D6D5-5B4C-B27F-8573FA59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486" y="1042576"/>
                <a:ext cx="194453" cy="400110"/>
              </a:xfrm>
              <a:prstGeom prst="rect">
                <a:avLst/>
              </a:prstGeom>
              <a:blipFill>
                <a:blip r:embed="rId10"/>
                <a:stretch>
                  <a:fillRect r="-1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CE9E58D0-0318-7A41-B8C5-1FE9635ECFA1}"/>
              </a:ext>
            </a:extLst>
          </p:cNvPr>
          <p:cNvSpPr/>
          <p:nvPr/>
        </p:nvSpPr>
        <p:spPr>
          <a:xfrm>
            <a:off x="4418176" y="1079425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42FEE3E-8F0E-AF41-A878-BD2D36994569}"/>
                  </a:ext>
                </a:extLst>
              </p:cNvPr>
              <p:cNvSpPr txBox="1"/>
              <p:nvPr/>
            </p:nvSpPr>
            <p:spPr>
              <a:xfrm>
                <a:off x="4464182" y="1060722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42FEE3E-8F0E-AF41-A878-BD2D3699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182" y="1060722"/>
                <a:ext cx="194453" cy="400110"/>
              </a:xfrm>
              <a:prstGeom prst="rect">
                <a:avLst/>
              </a:prstGeom>
              <a:blipFill>
                <a:blip r:embed="rId11"/>
                <a:stretch>
                  <a:fillRect r="-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2FECBEF1-9AE1-C245-8C35-CE18C4E73B17}"/>
              </a:ext>
            </a:extLst>
          </p:cNvPr>
          <p:cNvSpPr/>
          <p:nvPr/>
        </p:nvSpPr>
        <p:spPr>
          <a:xfrm>
            <a:off x="5003872" y="1080791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210421-6C7B-9C4B-BE40-195D55A5E3A5}"/>
                  </a:ext>
                </a:extLst>
              </p:cNvPr>
              <p:cNvSpPr txBox="1"/>
              <p:nvPr/>
            </p:nvSpPr>
            <p:spPr>
              <a:xfrm>
                <a:off x="5055629" y="1078868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210421-6C7B-9C4B-BE40-195D55A5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29" y="1078868"/>
                <a:ext cx="194453" cy="400110"/>
              </a:xfrm>
              <a:prstGeom prst="rect">
                <a:avLst/>
              </a:prstGeom>
              <a:blipFill>
                <a:blip r:embed="rId12"/>
                <a:stretch>
                  <a:fillRect r="-1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A453E449-F35F-314A-80AE-E38AFCC68CBA}"/>
              </a:ext>
            </a:extLst>
          </p:cNvPr>
          <p:cNvSpPr/>
          <p:nvPr/>
        </p:nvSpPr>
        <p:spPr>
          <a:xfrm>
            <a:off x="5610770" y="1083376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64643B-7CCE-B044-ABFA-4C95EC37EB0C}"/>
                  </a:ext>
                </a:extLst>
              </p:cNvPr>
              <p:cNvSpPr txBox="1"/>
              <p:nvPr/>
            </p:nvSpPr>
            <p:spPr>
              <a:xfrm>
                <a:off x="5645275" y="1080812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64643B-7CCE-B044-ABFA-4C95EC37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275" y="1080812"/>
                <a:ext cx="194453" cy="400110"/>
              </a:xfrm>
              <a:prstGeom prst="rect">
                <a:avLst/>
              </a:prstGeom>
              <a:blipFill>
                <a:blip r:embed="rId13"/>
                <a:stretch>
                  <a:fillRect r="-10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5EF98052-F02F-F646-9599-8F1582ACED17}"/>
              </a:ext>
            </a:extLst>
          </p:cNvPr>
          <p:cNvSpPr/>
          <p:nvPr/>
        </p:nvSpPr>
        <p:spPr>
          <a:xfrm>
            <a:off x="6759821" y="1078214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CEBFE41-90B5-0947-AA90-B45288A4845F}"/>
                  </a:ext>
                </a:extLst>
              </p:cNvPr>
              <p:cNvSpPr txBox="1"/>
              <p:nvPr/>
            </p:nvSpPr>
            <p:spPr>
              <a:xfrm>
                <a:off x="6805827" y="1041365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CEBFE41-90B5-0947-AA90-B45288A4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27" y="1041365"/>
                <a:ext cx="194453" cy="400110"/>
              </a:xfrm>
              <a:prstGeom prst="rect">
                <a:avLst/>
              </a:prstGeom>
              <a:blipFill>
                <a:blip r:embed="rId14"/>
                <a:stretch>
                  <a:fillRect r="-10625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26CC39F6-0EE7-274F-98FA-59895ACC55EC}"/>
              </a:ext>
            </a:extLst>
          </p:cNvPr>
          <p:cNvSpPr/>
          <p:nvPr/>
        </p:nvSpPr>
        <p:spPr>
          <a:xfrm>
            <a:off x="7345517" y="1078214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1E2EA4-1245-2849-8790-056226F92FD7}"/>
                  </a:ext>
                </a:extLst>
              </p:cNvPr>
              <p:cNvSpPr txBox="1"/>
              <p:nvPr/>
            </p:nvSpPr>
            <p:spPr>
              <a:xfrm>
                <a:off x="7391523" y="1059511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1E2EA4-1245-2849-8790-056226F92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23" y="1059511"/>
                <a:ext cx="194453" cy="400110"/>
              </a:xfrm>
              <a:prstGeom prst="rect">
                <a:avLst/>
              </a:prstGeom>
              <a:blipFill>
                <a:blip r:embed="rId15"/>
                <a:stretch>
                  <a:fillRect r="-90323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93FE04AD-8574-6449-BF40-41055CD8299D}"/>
              </a:ext>
            </a:extLst>
          </p:cNvPr>
          <p:cNvSpPr/>
          <p:nvPr/>
        </p:nvSpPr>
        <p:spPr>
          <a:xfrm>
            <a:off x="7931213" y="1079580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53FFCA-444F-1646-945E-11BFFCF98759}"/>
                  </a:ext>
                </a:extLst>
              </p:cNvPr>
              <p:cNvSpPr txBox="1"/>
              <p:nvPr/>
            </p:nvSpPr>
            <p:spPr>
              <a:xfrm>
                <a:off x="7982970" y="1077657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53FFCA-444F-1646-945E-11BFFCF9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970" y="1077657"/>
                <a:ext cx="194453" cy="400110"/>
              </a:xfrm>
              <a:prstGeom prst="rect">
                <a:avLst/>
              </a:prstGeom>
              <a:blipFill>
                <a:blip r:embed="rId16"/>
                <a:stretch>
                  <a:fillRect r="-10967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75781475-6D44-824A-96CD-6AA9649C808A}"/>
              </a:ext>
            </a:extLst>
          </p:cNvPr>
          <p:cNvSpPr/>
          <p:nvPr/>
        </p:nvSpPr>
        <p:spPr>
          <a:xfrm>
            <a:off x="8538111" y="1082165"/>
            <a:ext cx="450313" cy="450313"/>
          </a:xfrm>
          <a:prstGeom prst="ellipse">
            <a:avLst/>
          </a:prstGeom>
          <a:solidFill>
            <a:srgbClr val="A5A5A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DA7F133-A693-C940-B33F-CFC0D692BA09}"/>
                  </a:ext>
                </a:extLst>
              </p:cNvPr>
              <p:cNvSpPr txBox="1"/>
              <p:nvPr/>
            </p:nvSpPr>
            <p:spPr>
              <a:xfrm>
                <a:off x="8572616" y="1079601"/>
                <a:ext cx="19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DA7F133-A693-C940-B33F-CFC0D692B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616" y="1079601"/>
                <a:ext cx="194453" cy="400110"/>
              </a:xfrm>
              <a:prstGeom prst="rect">
                <a:avLst/>
              </a:prstGeom>
              <a:blipFill>
                <a:blip r:embed="rId17"/>
                <a:stretch>
                  <a:fillRect r="-10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1FA3B5A2-4F54-564B-B454-3C8DDFDE896B}"/>
              </a:ext>
            </a:extLst>
          </p:cNvPr>
          <p:cNvSpPr txBox="1"/>
          <p:nvPr/>
        </p:nvSpPr>
        <p:spPr>
          <a:xfrm>
            <a:off x="9621188" y="1220381"/>
            <a:ext cx="157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CA" b="1">
                <a:solidFill>
                  <a:prstClr val="black"/>
                </a:solidFill>
                <a:latin typeface="Calibri" panose="020F0502020204030204"/>
              </a:rPr>
              <a:t>Dataset (N=3)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3D62299-C766-194F-9E95-322130759A2D}"/>
              </a:ext>
            </a:extLst>
          </p:cNvPr>
          <p:cNvGrpSpPr/>
          <p:nvPr/>
        </p:nvGrpSpPr>
        <p:grpSpPr>
          <a:xfrm>
            <a:off x="436022" y="4842331"/>
            <a:ext cx="11047408" cy="1574592"/>
            <a:chOff x="448573" y="4455002"/>
            <a:chExt cx="11409871" cy="1294837"/>
          </a:xfrm>
          <a:solidFill>
            <a:srgbClr val="ED7D31">
              <a:lumMod val="20000"/>
              <a:lumOff val="80000"/>
            </a:srgbClr>
          </a:solidFill>
        </p:grpSpPr>
        <p:sp>
          <p:nvSpPr>
            <p:cNvPr id="97" name="Rectangle: Rounded Corners 163">
              <a:extLst>
                <a:ext uri="{FF2B5EF4-FFF2-40B4-BE49-F238E27FC236}">
                  <a16:creationId xmlns:a16="http://schemas.microsoft.com/office/drawing/2014/main" id="{353DB6C7-C501-6F47-9AA6-83238692B85D}"/>
                </a:ext>
              </a:extLst>
            </p:cNvPr>
            <p:cNvSpPr/>
            <p:nvPr/>
          </p:nvSpPr>
          <p:spPr>
            <a:xfrm>
              <a:off x="448573" y="4455002"/>
              <a:ext cx="11409871" cy="1294837"/>
            </a:xfrm>
            <a:prstGeom prst="round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BC03B0-7AA7-B74D-A3B8-E5A632EE9A94}"/>
                </a:ext>
              </a:extLst>
            </p:cNvPr>
            <p:cNvSpPr txBox="1"/>
            <p:nvPr/>
          </p:nvSpPr>
          <p:spPr>
            <a:xfrm>
              <a:off x="8767451" y="4869298"/>
              <a:ext cx="3027698" cy="3474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E68BE48-09AD-104F-9915-70ADC83A4F53}"/>
                  </a:ext>
                </a:extLst>
              </p:cNvPr>
              <p:cNvSpPr txBox="1"/>
              <p:nvPr/>
            </p:nvSpPr>
            <p:spPr>
              <a:xfrm>
                <a:off x="62217" y="4873091"/>
                <a:ext cx="10920722" cy="153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CA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CA" sz="3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CA" sz="32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sz="32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320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CA" sz="32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sz="320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320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CA" sz="320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CA" sz="3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CA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CA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kern="100" dirty="0">
                  <a:solidFill>
                    <a:prstClr val="black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E68BE48-09AD-104F-9915-70ADC83A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7" y="4873091"/>
                <a:ext cx="10920722" cy="1532792"/>
              </a:xfrm>
              <a:prstGeom prst="rect">
                <a:avLst/>
              </a:prstGeom>
              <a:blipFill>
                <a:blip r:embed="rId18"/>
                <a:stretch>
                  <a:fillRect t="-99180" b="-15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9F50CC-C0F1-7244-B524-9C6A7526A462}"/>
              </a:ext>
            </a:extLst>
          </p:cNvPr>
          <p:cNvGrpSpPr/>
          <p:nvPr/>
        </p:nvGrpSpPr>
        <p:grpSpPr>
          <a:xfrm>
            <a:off x="461078" y="1859860"/>
            <a:ext cx="11022352" cy="2560626"/>
            <a:chOff x="543898" y="2998253"/>
            <a:chExt cx="11383994" cy="387281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D75AE29-7A37-D94D-BFB7-41143CD3CF6E}"/>
                </a:ext>
              </a:extLst>
            </p:cNvPr>
            <p:cNvGrpSpPr/>
            <p:nvPr/>
          </p:nvGrpSpPr>
          <p:grpSpPr>
            <a:xfrm>
              <a:off x="543898" y="2998253"/>
              <a:ext cx="11383994" cy="3872810"/>
              <a:chOff x="595655" y="4396435"/>
              <a:chExt cx="11383994" cy="3872810"/>
            </a:xfrm>
          </p:grpSpPr>
          <p:sp>
            <p:nvSpPr>
              <p:cNvPr id="103" name="Rectangle: Rounded Corners 106">
                <a:extLst>
                  <a:ext uri="{FF2B5EF4-FFF2-40B4-BE49-F238E27FC236}">
                    <a16:creationId xmlns:a16="http://schemas.microsoft.com/office/drawing/2014/main" id="{0E31C9BF-F2AC-8C42-A2FF-DA2AFD101DDE}"/>
                  </a:ext>
                </a:extLst>
              </p:cNvPr>
              <p:cNvSpPr/>
              <p:nvPr/>
            </p:nvSpPr>
            <p:spPr>
              <a:xfrm>
                <a:off x="595655" y="4396435"/>
                <a:ext cx="11383994" cy="1294837"/>
              </a:xfrm>
              <a:prstGeom prst="roundRect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235F62-DBDE-714F-806F-80789FA6D9EA}"/>
                  </a:ext>
                </a:extLst>
              </p:cNvPr>
              <p:cNvSpPr txBox="1"/>
              <p:nvPr/>
            </p:nvSpPr>
            <p:spPr>
              <a:xfrm>
                <a:off x="8635327" y="4761090"/>
                <a:ext cx="3027698" cy="55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Indicator Function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E8CC5CE-5569-3245-9EA4-A7C00D164332}"/>
                  </a:ext>
                </a:extLst>
              </p:cNvPr>
              <p:cNvSpPr txBox="1"/>
              <p:nvPr/>
            </p:nvSpPr>
            <p:spPr>
              <a:xfrm>
                <a:off x="8171060" y="6291013"/>
                <a:ext cx="3507947" cy="55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Cumulative Incidence Function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911EC2B-3F4B-7D4D-9C7E-92899E5AC738}"/>
                  </a:ext>
                </a:extLst>
              </p:cNvPr>
              <p:cNvSpPr txBox="1"/>
              <p:nvPr/>
            </p:nvSpPr>
            <p:spPr>
              <a:xfrm>
                <a:off x="8310884" y="7710650"/>
                <a:ext cx="3507947" cy="55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Correct Order Function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D088D67-2B91-A04C-9ECA-BD2D62E0D972}"/>
                    </a:ext>
                  </a:extLst>
                </p:cNvPr>
                <p:cNvSpPr txBox="1"/>
                <p:nvPr/>
              </p:nvSpPr>
              <p:spPr>
                <a:xfrm>
                  <a:off x="546701" y="3202023"/>
                  <a:ext cx="5486697" cy="843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0" lang="en-CA" sz="2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CA" sz="2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CA" sz="2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a:rPr kumimoji="0" lang="en-CA" sz="2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𝕀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CA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CA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CA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CA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CA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D088D67-2B91-A04C-9ECA-BD2D62E0D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1" y="3202023"/>
                  <a:ext cx="5486697" cy="8438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C2C5A-1454-5C40-BFD1-E2FD02E4D0D6}"/>
                  </a:ext>
                </a:extLst>
              </p:cNvPr>
              <p:cNvSpPr txBox="1"/>
              <p:nvPr/>
            </p:nvSpPr>
            <p:spPr>
              <a:xfrm>
                <a:off x="764874" y="3895655"/>
                <a:ext cx="326219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;</m:t>
                              </m:r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CA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;</m:t>
                              </m:r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IBM Plex Sans" charset="0"/>
                                  <a:cs typeface="IBM Plex Sans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CA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C2C5A-1454-5C40-BFD1-E2FD02E4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4" y="3895655"/>
                <a:ext cx="3262192" cy="737189"/>
              </a:xfrm>
              <a:prstGeom prst="rect">
                <a:avLst/>
              </a:prstGeom>
              <a:blipFill>
                <a:blip r:embed="rId20"/>
                <a:stretch>
                  <a:fillRect r="-28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3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FC85DA8-5818-FD42-B3BE-AA6C1585BFDF}"/>
              </a:ext>
            </a:extLst>
          </p:cNvPr>
          <p:cNvGrpSpPr/>
          <p:nvPr/>
        </p:nvGrpSpPr>
        <p:grpSpPr>
          <a:xfrm>
            <a:off x="1790891" y="682318"/>
            <a:ext cx="8292157" cy="1091209"/>
            <a:chOff x="1790891" y="682318"/>
            <a:chExt cx="8292157" cy="109120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AF510F9-472F-5043-ADA6-14690D17369F}"/>
                </a:ext>
              </a:extLst>
            </p:cNvPr>
            <p:cNvGrpSpPr/>
            <p:nvPr/>
          </p:nvGrpSpPr>
          <p:grpSpPr>
            <a:xfrm>
              <a:off x="1790891" y="682318"/>
              <a:ext cx="8190305" cy="854488"/>
              <a:chOff x="1548969" y="5327375"/>
              <a:chExt cx="8190305" cy="854488"/>
            </a:xfrm>
          </p:grpSpPr>
          <p:sp>
            <p:nvSpPr>
              <p:cNvPr id="155" name="Rectangle: Rounded Corners 82">
                <a:extLst>
                  <a:ext uri="{FF2B5EF4-FFF2-40B4-BE49-F238E27FC236}">
                    <a16:creationId xmlns:a16="http://schemas.microsoft.com/office/drawing/2014/main" id="{7361BF52-39D2-1F42-A0D6-F1F621B8894F}"/>
                  </a:ext>
                </a:extLst>
              </p:cNvPr>
              <p:cNvSpPr/>
              <p:nvPr/>
            </p:nvSpPr>
            <p:spPr>
              <a:xfrm>
                <a:off x="1548969" y="5327375"/>
                <a:ext cx="8190305" cy="854488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9992023-3632-4E45-B842-8666253336F3}"/>
                  </a:ext>
                </a:extLst>
              </p:cNvPr>
              <p:cNvSpPr/>
              <p:nvPr/>
            </p:nvSpPr>
            <p:spPr>
              <a:xfrm>
                <a:off x="1867030" y="547380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704C7A6B-891C-4D40-8671-EF6BDB64E14A}"/>
                      </a:ext>
                    </a:extLst>
                  </p:cNvPr>
                  <p:cNvSpPr txBox="1"/>
                  <p:nvPr/>
                </p:nvSpPr>
                <p:spPr>
                  <a:xfrm>
                    <a:off x="1913036" y="543094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704C7A6B-891C-4D40-8671-EF6BDB64E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3036" y="5430942"/>
                    <a:ext cx="22105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DF6C912-D847-A741-A6A5-5935335C5492}"/>
                  </a:ext>
                </a:extLst>
              </p:cNvPr>
              <p:cNvSpPr/>
              <p:nvPr/>
            </p:nvSpPr>
            <p:spPr>
              <a:xfrm>
                <a:off x="2452726" y="547380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FBAEAB5-97E1-024B-9BEA-3FABFA4C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732" y="544908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FBAEAB5-97E1-024B-9BEA-3FABFA4C1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732" y="5449088"/>
                    <a:ext cx="2210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8" r="-8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AFCB02F-5A88-B442-B9C3-69B57237DFBC}"/>
                  </a:ext>
                </a:extLst>
              </p:cNvPr>
              <p:cNvSpPr/>
              <p:nvPr/>
            </p:nvSpPr>
            <p:spPr>
              <a:xfrm>
                <a:off x="3038422" y="5475166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1C6D4F25-4483-6E44-B413-99B6F5BA1AA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179" y="5467234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1C6D4F25-4483-6E44-B413-99B6F5BA1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179" y="5467234"/>
                    <a:ext cx="2210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8593ED0-97E6-4041-BFB8-FDFB2AF2E20E}"/>
                  </a:ext>
                </a:extLst>
              </p:cNvPr>
              <p:cNvSpPr/>
              <p:nvPr/>
            </p:nvSpPr>
            <p:spPr>
              <a:xfrm>
                <a:off x="3645320" y="5477751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66CC5DF9-B27D-3840-9354-657E51E1C0F4}"/>
                      </a:ext>
                    </a:extLst>
                  </p:cNvPr>
                  <p:cNvSpPr txBox="1"/>
                  <p:nvPr/>
                </p:nvSpPr>
                <p:spPr>
                  <a:xfrm>
                    <a:off x="3679825" y="546917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66CC5DF9-B27D-3840-9354-657E51E1C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9825" y="5469178"/>
                    <a:ext cx="2210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08" r="-102703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5098B99-0C89-D94E-BC26-19024F7D2FC5}"/>
                  </a:ext>
                </a:extLst>
              </p:cNvPr>
              <p:cNvSpPr/>
              <p:nvPr/>
            </p:nvSpPr>
            <p:spPr>
              <a:xfrm>
                <a:off x="4805090" y="5475744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FAAF70A5-CA39-184A-A3A6-AC7CAE67F67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1096" y="5432886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FAAF70A5-CA39-184A-A3A6-AC7CAE67F6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1096" y="5432886"/>
                    <a:ext cx="2210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02703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0115240-026A-7B46-B95F-8FC43F2438CD}"/>
                  </a:ext>
                </a:extLst>
              </p:cNvPr>
              <p:cNvSpPr/>
              <p:nvPr/>
            </p:nvSpPr>
            <p:spPr>
              <a:xfrm>
                <a:off x="5390786" y="5475744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7DBB9E61-4B35-F44A-BB9E-85C0C7229504}"/>
                      </a:ext>
                    </a:extLst>
                  </p:cNvPr>
                  <p:cNvSpPr txBox="1"/>
                  <p:nvPr/>
                </p:nvSpPr>
                <p:spPr>
                  <a:xfrm>
                    <a:off x="5436792" y="545103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7DBB9E61-4B35-F44A-BB9E-85C0C7229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6792" y="5451032"/>
                    <a:ext cx="2210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78" r="-86111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E4A9BD4-3C70-504D-BA52-5DCEAF5EEA95}"/>
                  </a:ext>
                </a:extLst>
              </p:cNvPr>
              <p:cNvSpPr/>
              <p:nvPr/>
            </p:nvSpPr>
            <p:spPr>
              <a:xfrm>
                <a:off x="5976482" y="547711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78D1DE8-04C3-1A4D-AE93-21CFBA1232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239" y="546917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78D1DE8-04C3-1A4D-AE93-21CFBA123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239" y="5469178"/>
                    <a:ext cx="2210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333" r="-102778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86564F7-93A6-7448-A84D-88D6E77BEB85}"/>
                  </a:ext>
                </a:extLst>
              </p:cNvPr>
              <p:cNvSpPr/>
              <p:nvPr/>
            </p:nvSpPr>
            <p:spPr>
              <a:xfrm>
                <a:off x="6583380" y="5479695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52E8D6B-FEEA-FA49-91E9-977D35CB405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885" y="547112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52E8D6B-FEEA-FA49-91E9-977D35CB40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7885" y="5471122"/>
                    <a:ext cx="22105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108" r="-105405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CB04495-5F89-0A4A-8924-735C2D53EC2A}"/>
                  </a:ext>
                </a:extLst>
              </p:cNvPr>
              <p:cNvSpPr txBox="1"/>
              <p:nvPr/>
            </p:nvSpPr>
            <p:spPr>
              <a:xfrm>
                <a:off x="7664367" y="5473977"/>
                <a:ext cx="4530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…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04C75F-FC3D-2641-96E6-B16DBE3069E9}"/>
                </a:ext>
              </a:extLst>
            </p:cNvPr>
            <p:cNvSpPr txBox="1"/>
            <p:nvPr/>
          </p:nvSpPr>
          <p:spPr>
            <a:xfrm>
              <a:off x="9037856" y="1034863"/>
              <a:ext cx="104519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</a:t>
              </a: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998948B-CE9C-8949-A738-D8F7C9F72E71}"/>
              </a:ext>
            </a:extLst>
          </p:cNvPr>
          <p:cNvGrpSpPr/>
          <p:nvPr/>
        </p:nvGrpSpPr>
        <p:grpSpPr>
          <a:xfrm>
            <a:off x="4209259" y="1797676"/>
            <a:ext cx="3381024" cy="1376344"/>
            <a:chOff x="4195531" y="1536806"/>
            <a:chExt cx="3381024" cy="1376344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58C35C7-EF27-1545-BA2F-1145143FD674}"/>
                </a:ext>
              </a:extLst>
            </p:cNvPr>
            <p:cNvSpPr/>
            <p:nvPr/>
          </p:nvSpPr>
          <p:spPr>
            <a:xfrm>
              <a:off x="4195531" y="2022708"/>
              <a:ext cx="3381024" cy="890442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CA" sz="3200" kern="0" dirty="0" err="1">
                  <a:solidFill>
                    <a:prstClr val="black"/>
                  </a:solidFill>
                  <a:latin typeface="Calibri" panose="020F0502020204030204"/>
                </a:rPr>
                <a:t>TabSurv</a:t>
              </a:r>
              <a:endParaRPr lang="en-CA" sz="3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8E8DDB0-3C2A-4643-ACF2-7853E6A9444F}"/>
                </a:ext>
              </a:extLst>
            </p:cNvPr>
            <p:cNvCxnSpPr>
              <a:cxnSpLocks/>
              <a:stCxn id="155" idx="2"/>
              <a:endCxn id="176" idx="0"/>
            </p:cNvCxnSpPr>
            <p:nvPr/>
          </p:nvCxnSpPr>
          <p:spPr>
            <a:xfrm flipH="1">
              <a:off x="5886043" y="1536806"/>
              <a:ext cx="1" cy="48590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C4CB247-AB5C-E646-8E69-038BC3DDE390}"/>
              </a:ext>
            </a:extLst>
          </p:cNvPr>
          <p:cNvGrpSpPr/>
          <p:nvPr/>
        </p:nvGrpSpPr>
        <p:grpSpPr>
          <a:xfrm>
            <a:off x="340865" y="2988362"/>
            <a:ext cx="8059011" cy="2896518"/>
            <a:chOff x="327137" y="2727492"/>
            <a:chExt cx="8059011" cy="289651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7974EF-15D6-5447-81E2-F4C61FCA73FC}"/>
                </a:ext>
              </a:extLst>
            </p:cNvPr>
            <p:cNvGrpSpPr/>
            <p:nvPr/>
          </p:nvGrpSpPr>
          <p:grpSpPr>
            <a:xfrm>
              <a:off x="3413393" y="4171884"/>
              <a:ext cx="4972755" cy="1452126"/>
              <a:chOff x="3413393" y="4171884"/>
              <a:chExt cx="4972755" cy="14521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: Rounded Corners 166">
                    <a:extLst>
                      <a:ext uri="{FF2B5EF4-FFF2-40B4-BE49-F238E27FC236}">
                        <a16:creationId xmlns:a16="http://schemas.microsoft.com/office/drawing/2014/main" id="{22575C95-2A9F-6B43-AB2C-168DB6592949}"/>
                      </a:ext>
                    </a:extLst>
                  </p:cNvPr>
                  <p:cNvSpPr/>
                  <p:nvPr/>
                </p:nvSpPr>
                <p:spPr>
                  <a:xfrm>
                    <a:off x="3413393" y="5169018"/>
                    <a:ext cx="4972755" cy="454992"/>
                  </a:xfrm>
                  <a:prstGeom prst="round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lvl="0" algn="ctr">
                      <a:defRPr/>
                    </a:pPr>
                    <a14:m>
                      <m:oMath xmlns:m="http://schemas.openxmlformats.org/officeDocument/2006/math"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a14:m>
                    <a:r>
                      <a:rPr lang="en-CA" sz="2400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CA" sz="2400" b="1" kern="0" dirty="0">
                        <a:solidFill>
                          <a:prstClr val="black"/>
                        </a:solidFill>
                        <a:latin typeface="Calibri Light" panose="020F0302020204030204"/>
                      </a:rPr>
                      <a:t> negative likelihood + order loss</a:t>
                    </a:r>
                    <a:endParaRPr lang="en-CA" sz="2400" b="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88" name="Rectangle: Rounded Corners 166">
                    <a:extLst>
                      <a:ext uri="{FF2B5EF4-FFF2-40B4-BE49-F238E27FC236}">
                        <a16:creationId xmlns:a16="http://schemas.microsoft.com/office/drawing/2014/main" id="{22575C95-2A9F-6B43-AB2C-168DB65929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393" y="5169018"/>
                    <a:ext cx="4972755" cy="454992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t="-8108" b="-29730"/>
                    </a:stretch>
                  </a:blip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02601438-9377-E24E-824E-9C032EC0986B}"/>
                  </a:ext>
                </a:extLst>
              </p:cNvPr>
              <p:cNvCxnSpPr>
                <a:cxnSpLocks/>
                <a:stCxn id="194" idx="2"/>
              </p:cNvCxnSpPr>
              <p:nvPr/>
            </p:nvCxnSpPr>
            <p:spPr>
              <a:xfrm>
                <a:off x="5888792" y="4171884"/>
                <a:ext cx="10978" cy="974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A31839E-6252-5D43-9604-0632FE0344D6}"/>
                </a:ext>
              </a:extLst>
            </p:cNvPr>
            <p:cNvGrpSpPr/>
            <p:nvPr/>
          </p:nvGrpSpPr>
          <p:grpSpPr>
            <a:xfrm>
              <a:off x="327137" y="2727492"/>
              <a:ext cx="3882122" cy="2669022"/>
              <a:chOff x="327137" y="2727492"/>
              <a:chExt cx="3882122" cy="2669022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569CDD-4AA9-794E-9E84-5A219EE841F5}"/>
                  </a:ext>
                </a:extLst>
              </p:cNvPr>
              <p:cNvCxnSpPr>
                <a:cxnSpLocks/>
                <a:stCxn id="188" idx="1"/>
              </p:cNvCxnSpPr>
              <p:nvPr/>
            </p:nvCxnSpPr>
            <p:spPr>
              <a:xfrm flipH="1">
                <a:off x="1541570" y="5396514"/>
                <a:ext cx="1871823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9457E60-9A27-1745-9530-BB20AA036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9156" y="2727492"/>
                <a:ext cx="13728" cy="2669022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F6D8CA4C-2AD8-104A-8FCC-FDFBE5A576CF}"/>
                  </a:ext>
                </a:extLst>
              </p:cNvPr>
              <p:cNvCxnSpPr>
                <a:cxnSpLocks/>
                <a:endCxn id="176" idx="1"/>
              </p:cNvCxnSpPr>
              <p:nvPr/>
            </p:nvCxnSpPr>
            <p:spPr>
              <a:xfrm>
                <a:off x="1582884" y="2727492"/>
                <a:ext cx="2626375" cy="1307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0B8A717-C132-7540-9F21-0B89622A6B65}"/>
                  </a:ext>
                </a:extLst>
              </p:cNvPr>
              <p:cNvSpPr txBox="1"/>
              <p:nvPr/>
            </p:nvSpPr>
            <p:spPr>
              <a:xfrm>
                <a:off x="327137" y="3620058"/>
                <a:ext cx="11479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loss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backward</a:t>
                </a: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F440A35-C205-B941-84CE-99A6D516780B}"/>
              </a:ext>
            </a:extLst>
          </p:cNvPr>
          <p:cNvGrpSpPr/>
          <p:nvPr/>
        </p:nvGrpSpPr>
        <p:grpSpPr>
          <a:xfrm>
            <a:off x="4317627" y="3174020"/>
            <a:ext cx="3217311" cy="1258734"/>
            <a:chOff x="4303899" y="3037843"/>
            <a:chExt cx="3217311" cy="125873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BB7833D-8AAE-F742-B744-D64643C1B390}"/>
                </a:ext>
              </a:extLst>
            </p:cNvPr>
            <p:cNvGrpSpPr/>
            <p:nvPr/>
          </p:nvGrpSpPr>
          <p:grpSpPr>
            <a:xfrm>
              <a:off x="4303899" y="3620058"/>
              <a:ext cx="3217311" cy="676519"/>
              <a:chOff x="4124097" y="2693928"/>
              <a:chExt cx="3217311" cy="676519"/>
            </a:xfrm>
            <a:noFill/>
          </p:grpSpPr>
          <p:sp>
            <p:nvSpPr>
              <p:cNvPr id="194" name="Rectangle: Rounded Corners 161">
                <a:extLst>
                  <a:ext uri="{FF2B5EF4-FFF2-40B4-BE49-F238E27FC236}">
                    <a16:creationId xmlns:a16="http://schemas.microsoft.com/office/drawing/2014/main" id="{3C768006-DD3E-3D40-9D95-596ED9C62CF8}"/>
                  </a:ext>
                </a:extLst>
              </p:cNvPr>
              <p:cNvSpPr/>
              <p:nvPr/>
            </p:nvSpPr>
            <p:spPr>
              <a:xfrm>
                <a:off x="4124097" y="2693928"/>
                <a:ext cx="3169786" cy="676519"/>
              </a:xfrm>
              <a:prstGeom prst="round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7E5C1CAB-4B1F-EE49-B6D2-8BE920058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097" y="2785125"/>
                    <a:ext cx="3217311" cy="461665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CA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CA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kumimoji="0" lang="en-US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kumimoji="0" lang="en-US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kumimoji="0" lang="en-US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7E5C1CAB-4B1F-EE49-B6D2-8BE920058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097" y="2785125"/>
                    <a:ext cx="3217311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57147DDD-F63F-2947-BFD6-5145DFA30D2A}"/>
                </a:ext>
              </a:extLst>
            </p:cNvPr>
            <p:cNvCxnSpPr>
              <a:cxnSpLocks/>
              <a:stCxn id="176" idx="2"/>
              <a:endCxn id="194" idx="0"/>
            </p:cNvCxnSpPr>
            <p:nvPr/>
          </p:nvCxnSpPr>
          <p:spPr>
            <a:xfrm>
              <a:off x="5886043" y="3037843"/>
              <a:ext cx="2749" cy="58221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F42C53-A78E-2442-B715-D33B845075DA}"/>
                </a:ext>
              </a:extLst>
            </p:cNvPr>
            <p:cNvSpPr txBox="1"/>
            <p:nvPr/>
          </p:nvSpPr>
          <p:spPr>
            <a:xfrm>
              <a:off x="4934278" y="3111659"/>
              <a:ext cx="114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Output</a:t>
              </a:r>
            </a:p>
          </p:txBody>
        </p:sp>
      </p:grpSp>
      <p:pic>
        <p:nvPicPr>
          <p:cNvPr id="196" name="Picture 6" descr="Download Free png Download Database Png Image 100823 For Designing Projects  - DLPNG.com">
            <a:extLst>
              <a:ext uri="{FF2B5EF4-FFF2-40B4-BE49-F238E27FC236}">
                <a16:creationId xmlns:a16="http://schemas.microsoft.com/office/drawing/2014/main" id="{D801C8CD-6691-B94E-947B-D23BFBAF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79" y="1438335"/>
            <a:ext cx="335666" cy="33566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8" descr="Death Icons - 9,721 free vector icons">
            <a:extLst>
              <a:ext uri="{FF2B5EF4-FFF2-40B4-BE49-F238E27FC236}">
                <a16:creationId xmlns:a16="http://schemas.microsoft.com/office/drawing/2014/main" id="{F8A6CFAA-721D-6D4E-853F-E40C73EB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70" y="1451740"/>
            <a:ext cx="307569" cy="3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0" descr="Early access icon beta version symbol on isolated Vector Image">
            <a:extLst>
              <a:ext uri="{FF2B5EF4-FFF2-40B4-BE49-F238E27FC236}">
                <a16:creationId xmlns:a16="http://schemas.microsoft.com/office/drawing/2014/main" id="{49C7FB86-E936-9A49-B890-BE44868F6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3260485" y="1342532"/>
            <a:ext cx="548606" cy="5477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2" descr="Clock, flaticon, time, watch icon - Download on Iconfinder">
            <a:extLst>
              <a:ext uri="{FF2B5EF4-FFF2-40B4-BE49-F238E27FC236}">
                <a16:creationId xmlns:a16="http://schemas.microsoft.com/office/drawing/2014/main" id="{FDB94938-0328-F945-8BDF-7E11B4BF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08" y="143767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6" descr="Download Free png Download Database Png Image 100823 For Designing Projects  - DLPNG.com">
            <a:extLst>
              <a:ext uri="{FF2B5EF4-FFF2-40B4-BE49-F238E27FC236}">
                <a16:creationId xmlns:a16="http://schemas.microsoft.com/office/drawing/2014/main" id="{880C087F-8FF1-F742-935B-4F4A7A68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18" y="1440495"/>
            <a:ext cx="335666" cy="33566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8" descr="Death Icons - 9,721 free vector icons">
            <a:extLst>
              <a:ext uri="{FF2B5EF4-FFF2-40B4-BE49-F238E27FC236}">
                <a16:creationId xmlns:a16="http://schemas.microsoft.com/office/drawing/2014/main" id="{46D9BE76-6068-3645-8110-A1905773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09" y="1453900"/>
            <a:ext cx="307569" cy="3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0" descr="Early access icon beta version symbol on isolated Vector Image">
            <a:extLst>
              <a:ext uri="{FF2B5EF4-FFF2-40B4-BE49-F238E27FC236}">
                <a16:creationId xmlns:a16="http://schemas.microsoft.com/office/drawing/2014/main" id="{B75E34A7-A6AB-7048-B78B-32FD88669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6198624" y="1344692"/>
            <a:ext cx="548606" cy="5477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2" descr="Clock, flaticon, time, watch icon - Download on Iconfinder">
            <a:extLst>
              <a:ext uri="{FF2B5EF4-FFF2-40B4-BE49-F238E27FC236}">
                <a16:creationId xmlns:a16="http://schemas.microsoft.com/office/drawing/2014/main" id="{4320F073-C486-684A-AB15-8C988EDB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47" y="14398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BM 8-bar logo" descr="IBM 8-bar logo, black">
            <a:extLst>
              <a:ext uri="{FF2B5EF4-FFF2-40B4-BE49-F238E27FC236}">
                <a16:creationId xmlns:a16="http://schemas.microsoft.com/office/drawing/2014/main" id="{EBC8DD12-3E6B-0445-8781-C04F44472A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B71A7CEE-3F06-4175-9130-B321AEFAA7F9}"/>
              </a:ext>
            </a:extLst>
          </p:cNvPr>
          <p:cNvSpPr/>
          <p:nvPr/>
        </p:nvSpPr>
        <p:spPr>
          <a:xfrm>
            <a:off x="388695" y="1045336"/>
            <a:ext cx="7105038" cy="1794933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A85F6A3A-A3EB-4039-B6E8-90DC25BC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188177"/>
            <a:ext cx="6085669" cy="829056"/>
          </a:xfrm>
        </p:spPr>
        <p:txBody>
          <a:bodyPr>
            <a:normAutofit/>
          </a:bodyPr>
          <a:lstStyle/>
          <a:p>
            <a:r>
              <a:rPr lang="en-CA" altLang="zh-CN" sz="3200" b="1" dirty="0"/>
              <a:t>Pe</a:t>
            </a:r>
            <a:r>
              <a:rPr lang="en-US" altLang="zh-CN" sz="3200" b="1" dirty="0" err="1"/>
              <a:t>rformance</a:t>
            </a:r>
            <a:r>
              <a:rPr lang="en-CA" altLang="zh-CN" sz="3200" b="1" dirty="0"/>
              <a:t> Metric: C-index</a:t>
            </a:r>
            <a:endParaRPr lang="en-CA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1711799-A5EC-44D0-AC52-6A4BC113D383}"/>
                  </a:ext>
                </a:extLst>
              </p:cNvPr>
              <p:cNvSpPr txBox="1"/>
              <p:nvPr/>
            </p:nvSpPr>
            <p:spPr>
              <a:xfrm>
                <a:off x="671688" y="1929836"/>
                <a:ext cx="6248400" cy="855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concordant</m:t>
                          </m:r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pairs</m:t>
                          </m:r>
                        </m:num>
                        <m:den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concordant</m:t>
                          </m:r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pairs</m:t>
                          </m:r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discordant</m:t>
                          </m:r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pairs</m:t>
                          </m:r>
                        </m:den>
                      </m:f>
                      <m:r>
                        <a:rPr lang="en-CA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1711799-A5EC-44D0-AC52-6A4BC113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8" y="1929836"/>
                <a:ext cx="6248400" cy="855940"/>
              </a:xfrm>
              <a:prstGeom prst="rect">
                <a:avLst/>
              </a:prstGeom>
              <a:blipFill>
                <a:blip r:embed="rId64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EC3C636-A8B1-42BC-957B-C34453CF93B8}"/>
                  </a:ext>
                </a:extLst>
              </p:cNvPr>
              <p:cNvSpPr txBox="1"/>
              <p:nvPr/>
            </p:nvSpPr>
            <p:spPr>
              <a:xfrm>
                <a:off x="417330" y="1184180"/>
                <a:ext cx="609600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20466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CA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kern="10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EC3C636-A8B1-42BC-957B-C34453CF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0" y="1184180"/>
                <a:ext cx="6096000" cy="517834"/>
              </a:xfrm>
              <a:prstGeom prst="rect">
                <a:avLst/>
              </a:prstGeom>
              <a:blipFill>
                <a:blip r:embed="rId6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3EF33-CB05-4831-9540-B163292290BA}"/>
              </a:ext>
            </a:extLst>
          </p:cNvPr>
          <p:cNvGrpSpPr/>
          <p:nvPr/>
        </p:nvGrpSpPr>
        <p:grpSpPr>
          <a:xfrm>
            <a:off x="2364227" y="2601507"/>
            <a:ext cx="360" cy="360"/>
            <a:chOff x="2364227" y="260150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C5A5A5-0473-4EE5-8714-3CB3197A3C70}"/>
                    </a:ext>
                  </a:extLst>
                </p14:cNvPr>
                <p14:cNvContentPartPr/>
                <p14:nvPr/>
              </p14:nvContentPartPr>
              <p14:xfrm>
                <a:off x="2364227" y="260150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C5A5A5-0473-4EE5-8714-3CB3197A3C7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5227" y="2592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FDBA9A-C189-40B2-90BB-4520334A37E2}"/>
                    </a:ext>
                  </a:extLst>
                </p14:cNvPr>
                <p14:cNvContentPartPr/>
                <p14:nvPr/>
              </p14:nvContentPartPr>
              <p14:xfrm>
                <a:off x="2364227" y="260150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FDBA9A-C189-40B2-90BB-4520334A3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5227" y="2592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8" name="Table 17">
                <a:extLst>
                  <a:ext uri="{FF2B5EF4-FFF2-40B4-BE49-F238E27FC236}">
                    <a16:creationId xmlns:a16="http://schemas.microsoft.com/office/drawing/2014/main" id="{27B73297-1A80-48EC-A32E-EFD7A010E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363360"/>
                  </p:ext>
                </p:extLst>
              </p:nvPr>
            </p:nvGraphicFramePr>
            <p:xfrm>
              <a:off x="8825439" y="1017233"/>
              <a:ext cx="2348037" cy="228981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27237">
                      <a:extLst>
                        <a:ext uri="{9D8B030D-6E8A-4147-A177-3AD203B41FA5}">
                          <a16:colId xmlns:a16="http://schemas.microsoft.com/office/drawing/2014/main" val="359118114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802762663"/>
                        </a:ext>
                      </a:extLst>
                    </a:gridCol>
                  </a:tblGrid>
                  <a:tr h="360257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pairs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concordant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921500"/>
                      </a:ext>
                    </a:extLst>
                  </a:tr>
                  <a:tr h="360257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347271"/>
                      </a:ext>
                    </a:extLst>
                  </a:tr>
                  <a:tr h="360257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>
                            <a:lumMod val="40000"/>
                            <a:lumOff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9163947"/>
                      </a:ext>
                    </a:extLst>
                  </a:tr>
                  <a:tr h="360257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55592"/>
                      </a:ext>
                    </a:extLst>
                  </a:tr>
                  <a:tr h="360257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5358381"/>
                      </a:ext>
                    </a:extLst>
                  </a:tr>
                  <a:tr h="360257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7374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8" name="Table 17">
                <a:extLst>
                  <a:ext uri="{FF2B5EF4-FFF2-40B4-BE49-F238E27FC236}">
                    <a16:creationId xmlns:a16="http://schemas.microsoft.com/office/drawing/2014/main" id="{27B73297-1A80-48EC-A32E-EFD7A010E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363360"/>
                  </p:ext>
                </p:extLst>
              </p:nvPr>
            </p:nvGraphicFramePr>
            <p:xfrm>
              <a:off x="8825439" y="1017233"/>
              <a:ext cx="2348037" cy="228981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27237">
                      <a:extLst>
                        <a:ext uri="{9D8B030D-6E8A-4147-A177-3AD203B41FA5}">
                          <a16:colId xmlns:a16="http://schemas.microsoft.com/office/drawing/2014/main" val="359118114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802762663"/>
                        </a:ext>
                      </a:extLst>
                    </a:gridCol>
                  </a:tblGrid>
                  <a:tr h="381635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pairs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concordant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921500"/>
                      </a:ext>
                    </a:extLst>
                  </a:tr>
                  <a:tr h="381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9"/>
                          <a:stretch>
                            <a:fillRect t="-110000" r="-132099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347271"/>
                      </a:ext>
                    </a:extLst>
                  </a:tr>
                  <a:tr h="381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9"/>
                          <a:stretch>
                            <a:fillRect t="-203226" r="-132099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>
                            <a:lumMod val="40000"/>
                            <a:lumOff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9163947"/>
                      </a:ext>
                    </a:extLst>
                  </a:tr>
                  <a:tr h="381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9"/>
                          <a:stretch>
                            <a:fillRect t="-313333" r="-13209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55592"/>
                      </a:ext>
                    </a:extLst>
                  </a:tr>
                  <a:tr h="381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9"/>
                          <a:stretch>
                            <a:fillRect t="-413333" r="-13209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5358381"/>
                      </a:ext>
                    </a:extLst>
                  </a:tr>
                  <a:tr h="381635"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83412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6682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450240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93365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417068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900479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383893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867306" algn="l" defTabSz="966828" rtl="0" eaLnBrk="1" latinLnBrk="0" hangingPunct="1">
                            <a:defRPr sz="1904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73743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951829-30E0-488E-9BD9-F44202D26E68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788951" y="3206910"/>
            <a:ext cx="6974428" cy="2828789"/>
          </a:xfrm>
          <a:prstGeom prst="rect">
            <a:avLst/>
          </a:prstGeom>
        </p:spPr>
      </p:pic>
      <p:pic>
        <p:nvPicPr>
          <p:cNvPr id="107" name="IBM 8-bar logo" descr="IBM 8-bar logo, black">
            <a:extLst>
              <a:ext uri="{FF2B5EF4-FFF2-40B4-BE49-F238E27FC236}">
                <a16:creationId xmlns:a16="http://schemas.microsoft.com/office/drawing/2014/main" id="{CC2AE18C-1FB5-E148-B4D3-BF628390A2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4215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A85F6A3A-A3EB-4039-B6E8-90DC25BC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188177"/>
            <a:ext cx="7631220" cy="829056"/>
          </a:xfrm>
        </p:spPr>
        <p:txBody>
          <a:bodyPr>
            <a:normAutofit fontScale="90000"/>
          </a:bodyPr>
          <a:lstStyle/>
          <a:p>
            <a:r>
              <a:rPr lang="en-CA" altLang="zh-CN" sz="3200" b="1" dirty="0"/>
              <a:t>Pe</a:t>
            </a:r>
            <a:r>
              <a:rPr lang="en-US" altLang="zh-CN" sz="3200" b="1" dirty="0" err="1"/>
              <a:t>rformance</a:t>
            </a:r>
            <a:r>
              <a:rPr lang="en-CA" altLang="zh-CN" sz="3200" b="1" dirty="0"/>
              <a:t> Metric: time</a:t>
            </a:r>
            <a:r>
              <a:rPr lang="en-US" altLang="zh-CN" sz="3200" b="1" dirty="0"/>
              <a:t>-dependent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AUC</a:t>
            </a:r>
            <a:endParaRPr lang="en-CA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E7BD25-A88A-4547-AEE4-DCA9E85A815C}"/>
              </a:ext>
            </a:extLst>
          </p:cNvPr>
          <p:cNvGrpSpPr/>
          <p:nvPr/>
        </p:nvGrpSpPr>
        <p:grpSpPr>
          <a:xfrm>
            <a:off x="798426" y="1048342"/>
            <a:ext cx="10081487" cy="1794933"/>
            <a:chOff x="388694" y="1045336"/>
            <a:chExt cx="10081487" cy="1794933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71A7CEE-3F06-4175-9130-B321AEFAA7F9}"/>
                </a:ext>
              </a:extLst>
            </p:cNvPr>
            <p:cNvSpPr/>
            <p:nvPr/>
          </p:nvSpPr>
          <p:spPr>
            <a:xfrm>
              <a:off x="388694" y="1045336"/>
              <a:ext cx="10081487" cy="1794933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364561F-53BD-9046-8966-0ECC32D01688}"/>
                    </a:ext>
                  </a:extLst>
                </p:cNvPr>
                <p:cNvSpPr txBox="1"/>
                <p:nvPr/>
              </p:nvSpPr>
              <p:spPr>
                <a:xfrm>
                  <a:off x="913483" y="1432756"/>
                  <a:ext cx="54546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tabLst>
                      <a:tab pos="2046605" algn="l"/>
                    </a:tabLst>
                  </a:pPr>
                  <a:r>
                    <a:rPr lang="en-US" sz="2400" kern="100" dirty="0">
                      <a:latin typeface="Cambria Math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Sensitivity</a:t>
                  </a:r>
                  <a:r>
                    <a:rPr lang="en-US" sz="2400" i="1" kern="100" dirty="0">
                      <a:latin typeface="Cambria Math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(c, t)</a:t>
                  </a:r>
                  <a:r>
                    <a:rPr lang="en-US" sz="2400" kern="100" dirty="0">
                      <a:solidFill>
                        <a:schemeClr val="tx1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CA" sz="2400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364561F-53BD-9046-8966-0ECC32D01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83" y="1432756"/>
                  <a:ext cx="5454631" cy="461665"/>
                </a:xfrm>
                <a:prstGeom prst="rect">
                  <a:avLst/>
                </a:prstGeom>
                <a:blipFill>
                  <a:blip r:embed="rId64"/>
                  <a:stretch>
                    <a:fillRect l="-1676" t="-1333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29C33DA-378A-D34E-9CF8-8DCEBDEE3DAF}"/>
                    </a:ext>
                  </a:extLst>
                </p:cNvPr>
                <p:cNvSpPr txBox="1"/>
                <p:nvPr/>
              </p:nvSpPr>
              <p:spPr>
                <a:xfrm>
                  <a:off x="913483" y="2051008"/>
                  <a:ext cx="54546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tabLst>
                      <a:tab pos="2046605" algn="l"/>
                    </a:tabLst>
                  </a:pPr>
                  <a:r>
                    <a:rPr lang="en-US" sz="2400" kern="100" dirty="0">
                      <a:latin typeface="Cambria Math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Specificity</a:t>
                  </a:r>
                  <a:r>
                    <a:rPr lang="en-US" sz="2400" i="1" kern="100" dirty="0">
                      <a:latin typeface="Cambria Math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(c, t)</a:t>
                  </a:r>
                  <a:r>
                    <a:rPr lang="en-US" sz="2400" kern="100" dirty="0">
                      <a:solidFill>
                        <a:schemeClr val="tx1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a14:m>
                  <a:r>
                    <a:rPr lang="en-CA" sz="2400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29C33DA-378A-D34E-9CF8-8DCEBDEE3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83" y="2051008"/>
                  <a:ext cx="5454631" cy="461665"/>
                </a:xfrm>
                <a:prstGeom prst="rect">
                  <a:avLst/>
                </a:prstGeom>
                <a:blipFill>
                  <a:blip r:embed="rId65"/>
                  <a:stretch>
                    <a:fillRect l="-1860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DF472-05D0-F440-9A3C-8A2994175EF7}"/>
                </a:ext>
              </a:extLst>
            </p:cNvPr>
            <p:cNvSpPr txBox="1"/>
            <p:nvPr/>
          </p:nvSpPr>
          <p:spPr>
            <a:xfrm>
              <a:off x="7817807" y="1463533"/>
              <a:ext cx="22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True Positive Rate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6B6B51-1584-C045-BA7A-4826614F4456}"/>
                </a:ext>
              </a:extLst>
            </p:cNvPr>
            <p:cNvSpPr txBox="1"/>
            <p:nvPr/>
          </p:nvSpPr>
          <p:spPr>
            <a:xfrm>
              <a:off x="7817807" y="2090409"/>
              <a:ext cx="23985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True Negative Rate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8770E1-EBDC-454D-9806-C1018EAB058C}"/>
                  </a:ext>
                </a:extLst>
              </p:cNvPr>
              <p:cNvSpPr txBox="1"/>
              <p:nvPr/>
            </p:nvSpPr>
            <p:spPr>
              <a:xfrm>
                <a:off x="798426" y="3119425"/>
                <a:ext cx="9107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dependent AUC </a:t>
                </a:r>
                <a:r>
                  <a:rPr lang="en-CA" dirty="0"/>
                  <a:t>quantifies how well a model can distinguish subjects who fail by a given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BM Plex Sans" charset="0"/>
                        <a:cs typeface="IBM Plex Sans" charset="0"/>
                      </a:rPr>
                      <m:t>≤</m:t>
                    </m:r>
                  </m:oMath>
                </a14:m>
                <a:r>
                  <a:rPr lang="en-CA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CA" dirty="0"/>
                  <a:t>) from subjects who fail after this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CA" dirty="0"/>
                  <a:t>).</a:t>
                </a:r>
                <a:r>
                  <a:rPr lang="en-US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8770E1-EBDC-454D-9806-C1018EAB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6" y="3119425"/>
                <a:ext cx="9107666" cy="646331"/>
              </a:xfrm>
              <a:prstGeom prst="rect">
                <a:avLst/>
              </a:prstGeom>
              <a:blipFill>
                <a:blip r:embed="rId66"/>
                <a:stretch>
                  <a:fillRect l="-418" t="-3846" r="-41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846984A-8FFD-2741-82E9-7F2E2665E36B}"/>
              </a:ext>
            </a:extLst>
          </p:cNvPr>
          <p:cNvSpPr txBox="1"/>
          <p:nvPr/>
        </p:nvSpPr>
        <p:spPr>
          <a:xfrm>
            <a:off x="798426" y="4164646"/>
            <a:ext cx="25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Time-dependent AUC: </a:t>
            </a:r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84E9A9-6724-4F42-B2D2-1E6A5DBCB4A9}"/>
                  </a:ext>
                </a:extLst>
              </p:cNvPr>
              <p:cNvSpPr txBox="1"/>
              <p:nvPr/>
            </p:nvSpPr>
            <p:spPr>
              <a:xfrm>
                <a:off x="2506521" y="4932868"/>
                <a:ext cx="6885759" cy="977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20466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𝐴𝑈𝐶</m:t>
                      </m:r>
                      <m:d>
                        <m:dPr>
                          <m:ctrlPr>
                            <a:rPr lang="en-CA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CA" i="0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Se</m:t>
                          </m:r>
                          <m:d>
                            <m:dPr>
                              <m:ctrlP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CA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[1−</m:t>
                          </m:r>
                          <m:r>
                            <a:rPr lang="en-CA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𝑆𝑝</m:t>
                          </m:r>
                          <m:d>
                            <m:dPr>
                              <m:ctrlP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CA" kern="100" dirty="0"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84E9A9-6724-4F42-B2D2-1E6A5DBC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21" y="4932868"/>
                <a:ext cx="6885759" cy="97731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BM 8-bar logo" descr="IBM 8-bar logo, black">
            <a:extLst>
              <a:ext uri="{FF2B5EF4-FFF2-40B4-BE49-F238E27FC236}">
                <a16:creationId xmlns:a16="http://schemas.microsoft.com/office/drawing/2014/main" id="{952726C8-0551-D54F-9DE6-F7A605EEDD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047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FC85DA8-5818-FD42-B3BE-AA6C1585BFDF}"/>
              </a:ext>
            </a:extLst>
          </p:cNvPr>
          <p:cNvGrpSpPr/>
          <p:nvPr/>
        </p:nvGrpSpPr>
        <p:grpSpPr>
          <a:xfrm>
            <a:off x="1790891" y="1015398"/>
            <a:ext cx="8292157" cy="1091209"/>
            <a:chOff x="1790891" y="682318"/>
            <a:chExt cx="8292157" cy="109120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AF510F9-472F-5043-ADA6-14690D17369F}"/>
                </a:ext>
              </a:extLst>
            </p:cNvPr>
            <p:cNvGrpSpPr/>
            <p:nvPr/>
          </p:nvGrpSpPr>
          <p:grpSpPr>
            <a:xfrm>
              <a:off x="1790891" y="682318"/>
              <a:ext cx="8190305" cy="854488"/>
              <a:chOff x="1548969" y="5327375"/>
              <a:chExt cx="8190305" cy="854488"/>
            </a:xfrm>
          </p:grpSpPr>
          <p:sp>
            <p:nvSpPr>
              <p:cNvPr id="155" name="Rectangle: Rounded Corners 82">
                <a:extLst>
                  <a:ext uri="{FF2B5EF4-FFF2-40B4-BE49-F238E27FC236}">
                    <a16:creationId xmlns:a16="http://schemas.microsoft.com/office/drawing/2014/main" id="{7361BF52-39D2-1F42-A0D6-F1F621B8894F}"/>
                  </a:ext>
                </a:extLst>
              </p:cNvPr>
              <p:cNvSpPr/>
              <p:nvPr/>
            </p:nvSpPr>
            <p:spPr>
              <a:xfrm>
                <a:off x="1548969" y="5327375"/>
                <a:ext cx="8190305" cy="854488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9992023-3632-4E45-B842-8666253336F3}"/>
                  </a:ext>
                </a:extLst>
              </p:cNvPr>
              <p:cNvSpPr/>
              <p:nvPr/>
            </p:nvSpPr>
            <p:spPr>
              <a:xfrm>
                <a:off x="1867030" y="547380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704C7A6B-891C-4D40-8671-EF6BDB64E14A}"/>
                      </a:ext>
                    </a:extLst>
                  </p:cNvPr>
                  <p:cNvSpPr txBox="1"/>
                  <p:nvPr/>
                </p:nvSpPr>
                <p:spPr>
                  <a:xfrm>
                    <a:off x="1913036" y="543094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704C7A6B-891C-4D40-8671-EF6BDB64E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3036" y="5430942"/>
                    <a:ext cx="22105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555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DF6C912-D847-A741-A6A5-5935335C5492}"/>
                  </a:ext>
                </a:extLst>
              </p:cNvPr>
              <p:cNvSpPr/>
              <p:nvPr/>
            </p:nvSpPr>
            <p:spPr>
              <a:xfrm>
                <a:off x="2452726" y="547380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FBAEAB5-97E1-024B-9BEA-3FABFA4C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732" y="544908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FBAEAB5-97E1-024B-9BEA-3FABFA4C1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732" y="5449088"/>
                    <a:ext cx="2210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8" r="-83333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AFCB02F-5A88-B442-B9C3-69B57237DFBC}"/>
                  </a:ext>
                </a:extLst>
              </p:cNvPr>
              <p:cNvSpPr/>
              <p:nvPr/>
            </p:nvSpPr>
            <p:spPr>
              <a:xfrm>
                <a:off x="3038422" y="5475166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1C6D4F25-4483-6E44-B413-99B6F5BA1AA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179" y="5467234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1C6D4F25-4483-6E44-B413-99B6F5BA1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179" y="5467234"/>
                    <a:ext cx="2210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10000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8593ED0-97E6-4041-BFB8-FDFB2AF2E20E}"/>
                  </a:ext>
                </a:extLst>
              </p:cNvPr>
              <p:cNvSpPr/>
              <p:nvPr/>
            </p:nvSpPr>
            <p:spPr>
              <a:xfrm>
                <a:off x="3645320" y="5477751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66CC5DF9-B27D-3840-9354-657E51E1C0F4}"/>
                      </a:ext>
                    </a:extLst>
                  </p:cNvPr>
                  <p:cNvSpPr txBox="1"/>
                  <p:nvPr/>
                </p:nvSpPr>
                <p:spPr>
                  <a:xfrm>
                    <a:off x="3679825" y="546917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66CC5DF9-B27D-3840-9354-657E51E1C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9825" y="5469178"/>
                    <a:ext cx="2210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08" r="-10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5098B99-0C89-D94E-BC26-19024F7D2FC5}"/>
                  </a:ext>
                </a:extLst>
              </p:cNvPr>
              <p:cNvSpPr/>
              <p:nvPr/>
            </p:nvSpPr>
            <p:spPr>
              <a:xfrm>
                <a:off x="4805090" y="5475744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FAAF70A5-CA39-184A-A3A6-AC7CAE67F67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1096" y="5432886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FAAF70A5-CA39-184A-A3A6-AC7CAE67F6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1096" y="5432886"/>
                    <a:ext cx="2210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0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0115240-026A-7B46-B95F-8FC43F2438CD}"/>
                  </a:ext>
                </a:extLst>
              </p:cNvPr>
              <p:cNvSpPr/>
              <p:nvPr/>
            </p:nvSpPr>
            <p:spPr>
              <a:xfrm>
                <a:off x="5390786" y="5475744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7DBB9E61-4B35-F44A-BB9E-85C0C7229504}"/>
                      </a:ext>
                    </a:extLst>
                  </p:cNvPr>
                  <p:cNvSpPr txBox="1"/>
                  <p:nvPr/>
                </p:nvSpPr>
                <p:spPr>
                  <a:xfrm>
                    <a:off x="5436792" y="545103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7DBB9E61-4B35-F44A-BB9E-85C0C7229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6792" y="5451032"/>
                    <a:ext cx="2210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78" r="-86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E4A9BD4-3C70-504D-BA52-5DCEAF5EEA95}"/>
                  </a:ext>
                </a:extLst>
              </p:cNvPr>
              <p:cNvSpPr/>
              <p:nvPr/>
            </p:nvSpPr>
            <p:spPr>
              <a:xfrm>
                <a:off x="5976482" y="547711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78D1DE8-04C3-1A4D-AE93-21CFBA1232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239" y="546917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78D1DE8-04C3-1A4D-AE93-21CFBA123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239" y="5469178"/>
                    <a:ext cx="2210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333" r="-10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86564F7-93A6-7448-A84D-88D6E77BEB85}"/>
                  </a:ext>
                </a:extLst>
              </p:cNvPr>
              <p:cNvSpPr/>
              <p:nvPr/>
            </p:nvSpPr>
            <p:spPr>
              <a:xfrm>
                <a:off x="6583380" y="5479695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52E8D6B-FEEA-FA49-91E9-977D35CB405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885" y="547112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52E8D6B-FEEA-FA49-91E9-977D35CB40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7885" y="5471122"/>
                    <a:ext cx="22105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108" r="-105405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CB04495-5F89-0A4A-8924-735C2D53EC2A}"/>
                  </a:ext>
                </a:extLst>
              </p:cNvPr>
              <p:cNvSpPr txBox="1"/>
              <p:nvPr/>
            </p:nvSpPr>
            <p:spPr>
              <a:xfrm>
                <a:off x="7664367" y="5473977"/>
                <a:ext cx="4530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…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04C75F-FC3D-2641-96E6-B16DBE3069E9}"/>
                </a:ext>
              </a:extLst>
            </p:cNvPr>
            <p:cNvSpPr txBox="1"/>
            <p:nvPr/>
          </p:nvSpPr>
          <p:spPr>
            <a:xfrm>
              <a:off x="9037856" y="1034863"/>
              <a:ext cx="104519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</a:t>
              </a: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998948B-CE9C-8949-A738-D8F7C9F72E71}"/>
              </a:ext>
            </a:extLst>
          </p:cNvPr>
          <p:cNvGrpSpPr/>
          <p:nvPr/>
        </p:nvGrpSpPr>
        <p:grpSpPr>
          <a:xfrm>
            <a:off x="4192220" y="2112878"/>
            <a:ext cx="3381024" cy="1637213"/>
            <a:chOff x="4195531" y="1275937"/>
            <a:chExt cx="3381024" cy="1637213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58C35C7-EF27-1545-BA2F-1145143FD674}"/>
                </a:ext>
              </a:extLst>
            </p:cNvPr>
            <p:cNvSpPr/>
            <p:nvPr/>
          </p:nvSpPr>
          <p:spPr>
            <a:xfrm>
              <a:off x="4195531" y="2022708"/>
              <a:ext cx="3381024" cy="890442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CA" sz="3200" b="1" kern="0" dirty="0" err="1">
                  <a:solidFill>
                    <a:prstClr val="black"/>
                  </a:solidFill>
                  <a:latin typeface="Calibri" panose="020F0502020204030204"/>
                </a:rPr>
                <a:t>TabSurv</a:t>
              </a:r>
              <a:endParaRPr lang="en-CA" sz="3200" b="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8E8DDB0-3C2A-4643-ACF2-7853E6A9444F}"/>
                </a:ext>
              </a:extLst>
            </p:cNvPr>
            <p:cNvCxnSpPr>
              <a:cxnSpLocks/>
              <a:stCxn id="155" idx="2"/>
              <a:endCxn id="176" idx="0"/>
            </p:cNvCxnSpPr>
            <p:nvPr/>
          </p:nvCxnSpPr>
          <p:spPr>
            <a:xfrm>
              <a:off x="5872316" y="1275937"/>
              <a:ext cx="13727" cy="74677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C4CB247-AB5C-E646-8E69-038BC3DDE390}"/>
              </a:ext>
            </a:extLst>
          </p:cNvPr>
          <p:cNvGrpSpPr/>
          <p:nvPr/>
        </p:nvGrpSpPr>
        <p:grpSpPr>
          <a:xfrm>
            <a:off x="294969" y="3406963"/>
            <a:ext cx="8416411" cy="2918365"/>
            <a:chOff x="327137" y="3303563"/>
            <a:chExt cx="8416411" cy="232044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7974EF-15D6-5447-81E2-F4C61FCA73FC}"/>
                </a:ext>
              </a:extLst>
            </p:cNvPr>
            <p:cNvGrpSpPr/>
            <p:nvPr/>
          </p:nvGrpSpPr>
          <p:grpSpPr>
            <a:xfrm>
              <a:off x="3413393" y="4812442"/>
              <a:ext cx="5330155" cy="811568"/>
              <a:chOff x="3413393" y="4812442"/>
              <a:chExt cx="5330155" cy="811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: Rounded Corners 166">
                    <a:extLst>
                      <a:ext uri="{FF2B5EF4-FFF2-40B4-BE49-F238E27FC236}">
                        <a16:creationId xmlns:a16="http://schemas.microsoft.com/office/drawing/2014/main" id="{22575C95-2A9F-6B43-AB2C-168DB6592949}"/>
                      </a:ext>
                    </a:extLst>
                  </p:cNvPr>
                  <p:cNvSpPr/>
                  <p:nvPr/>
                </p:nvSpPr>
                <p:spPr>
                  <a:xfrm>
                    <a:off x="3413393" y="5169018"/>
                    <a:ext cx="5330155" cy="454992"/>
                  </a:xfrm>
                  <a:prstGeom prst="round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14:m>
                      <m:oMath xmlns:m="http://schemas.openxmlformats.org/officeDocument/2006/math">
                        <m:r>
                          <a:rPr lang="en-CA" sz="2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𝓛</m:t>
                        </m:r>
                      </m:oMath>
                    </a14:m>
                    <a:r>
                      <a:rPr lang="en-CA" sz="2400" b="1" kern="0">
                        <a:solidFill>
                          <a:prstClr val="black"/>
                        </a:solidFill>
                        <a:latin typeface="Calibri" panose="020F0502020204030204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CA" sz="2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CA" sz="2400" b="1" kern="0">
                        <a:solidFill>
                          <a:prstClr val="black"/>
                        </a:solidFill>
                        <a:latin typeface="Calibri Light" panose="020F0302020204030204"/>
                      </a:rPr>
                      <a:t> negative likelihood + order loss</a:t>
                    </a:r>
                    <a:endParaRPr lang="en-CA" sz="2400" b="1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88" name="Rectangle: Rounded Corners 166">
                    <a:extLst>
                      <a:ext uri="{FF2B5EF4-FFF2-40B4-BE49-F238E27FC236}">
                        <a16:creationId xmlns:a16="http://schemas.microsoft.com/office/drawing/2014/main" id="{22575C95-2A9F-6B43-AB2C-168DB65929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393" y="5169018"/>
                    <a:ext cx="5330155" cy="454992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b="-12500"/>
                    </a:stretch>
                  </a:blip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02601438-9377-E24E-824E-9C032EC09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9944" y="4812442"/>
                <a:ext cx="0" cy="31633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A31839E-6252-5D43-9604-0632FE0344D6}"/>
                </a:ext>
              </a:extLst>
            </p:cNvPr>
            <p:cNvGrpSpPr/>
            <p:nvPr/>
          </p:nvGrpSpPr>
          <p:grpSpPr>
            <a:xfrm>
              <a:off x="327137" y="3303563"/>
              <a:ext cx="3865083" cy="2092951"/>
              <a:chOff x="327137" y="3303563"/>
              <a:chExt cx="3865083" cy="2092951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569CDD-4AA9-794E-9E84-5A219EE841F5}"/>
                  </a:ext>
                </a:extLst>
              </p:cNvPr>
              <p:cNvCxnSpPr>
                <a:cxnSpLocks/>
                <a:stCxn id="188" idx="1"/>
              </p:cNvCxnSpPr>
              <p:nvPr/>
            </p:nvCxnSpPr>
            <p:spPr>
              <a:xfrm flipH="1">
                <a:off x="1541571" y="5396514"/>
                <a:ext cx="1871822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9457E60-9A27-1745-9530-BB20AA036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9156" y="3303563"/>
                <a:ext cx="0" cy="2092951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F6D8CA4C-2AD8-104A-8FCC-FDFBE5A576CF}"/>
                  </a:ext>
                </a:extLst>
              </p:cNvPr>
              <p:cNvCxnSpPr>
                <a:cxnSpLocks/>
                <a:endCxn id="176" idx="1"/>
              </p:cNvCxnSpPr>
              <p:nvPr/>
            </p:nvCxnSpPr>
            <p:spPr>
              <a:xfrm>
                <a:off x="1565845" y="3303563"/>
                <a:ext cx="2626375" cy="1307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0B8A717-C132-7540-9F21-0B89622A6B65}"/>
                  </a:ext>
                </a:extLst>
              </p:cNvPr>
              <p:cNvSpPr txBox="1"/>
              <p:nvPr/>
            </p:nvSpPr>
            <p:spPr>
              <a:xfrm>
                <a:off x="327137" y="3620058"/>
                <a:ext cx="11479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loss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backward</a:t>
                </a: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F440A35-C205-B941-84CE-99A6D516780B}"/>
              </a:ext>
            </a:extLst>
          </p:cNvPr>
          <p:cNvGrpSpPr/>
          <p:nvPr/>
        </p:nvGrpSpPr>
        <p:grpSpPr>
          <a:xfrm>
            <a:off x="4355933" y="3824419"/>
            <a:ext cx="3217311" cy="1380076"/>
            <a:chOff x="4303899" y="2916501"/>
            <a:chExt cx="3217311" cy="1380076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BB7833D-8AAE-F742-B744-D64643C1B390}"/>
                </a:ext>
              </a:extLst>
            </p:cNvPr>
            <p:cNvGrpSpPr/>
            <p:nvPr/>
          </p:nvGrpSpPr>
          <p:grpSpPr>
            <a:xfrm>
              <a:off x="4303899" y="3620058"/>
              <a:ext cx="3217311" cy="676519"/>
              <a:chOff x="4124097" y="2693928"/>
              <a:chExt cx="3217311" cy="676519"/>
            </a:xfrm>
            <a:noFill/>
          </p:grpSpPr>
          <p:sp>
            <p:nvSpPr>
              <p:cNvPr id="194" name="Rectangle: Rounded Corners 161">
                <a:extLst>
                  <a:ext uri="{FF2B5EF4-FFF2-40B4-BE49-F238E27FC236}">
                    <a16:creationId xmlns:a16="http://schemas.microsoft.com/office/drawing/2014/main" id="{3C768006-DD3E-3D40-9D95-596ED9C62CF8}"/>
                  </a:ext>
                </a:extLst>
              </p:cNvPr>
              <p:cNvSpPr/>
              <p:nvPr/>
            </p:nvSpPr>
            <p:spPr>
              <a:xfrm>
                <a:off x="4124097" y="2693928"/>
                <a:ext cx="3169786" cy="676519"/>
              </a:xfrm>
              <a:prstGeom prst="round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7E5C1CAB-4B1F-EE49-B6D2-8BE920058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097" y="2785125"/>
                    <a:ext cx="3217311" cy="461665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CA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CA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kumimoji="0" lang="en-US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kumimoji="0" lang="en-US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kumimoji="0" lang="en-US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kumimoji="0" lang="en-CA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7E5C1CAB-4B1F-EE49-B6D2-8BE920058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097" y="2785125"/>
                    <a:ext cx="3217311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57147DDD-F63F-2947-BFD6-5145DFA30D2A}"/>
                </a:ext>
              </a:extLst>
            </p:cNvPr>
            <p:cNvCxnSpPr>
              <a:cxnSpLocks/>
            </p:cNvCxnSpPr>
            <p:nvPr/>
          </p:nvCxnSpPr>
          <p:spPr>
            <a:xfrm>
              <a:off x="5888792" y="2916501"/>
              <a:ext cx="0" cy="53660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F42C53-A78E-2442-B715-D33B845075DA}"/>
                </a:ext>
              </a:extLst>
            </p:cNvPr>
            <p:cNvSpPr txBox="1"/>
            <p:nvPr/>
          </p:nvSpPr>
          <p:spPr>
            <a:xfrm>
              <a:off x="4932901" y="2981821"/>
              <a:ext cx="114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Output</a:t>
              </a:r>
            </a:p>
          </p:txBody>
        </p:sp>
      </p:grpSp>
      <p:pic>
        <p:nvPicPr>
          <p:cNvPr id="196" name="Picture 6" descr="Download Free png Download Database Png Image 100823 For Designing Projects  - DLPNG.com">
            <a:extLst>
              <a:ext uri="{FF2B5EF4-FFF2-40B4-BE49-F238E27FC236}">
                <a16:creationId xmlns:a16="http://schemas.microsoft.com/office/drawing/2014/main" id="{D801C8CD-6691-B94E-947B-D23BFBAF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79" y="1777470"/>
            <a:ext cx="335666" cy="33566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8" descr="Death Icons - 9,721 free vector icons">
            <a:extLst>
              <a:ext uri="{FF2B5EF4-FFF2-40B4-BE49-F238E27FC236}">
                <a16:creationId xmlns:a16="http://schemas.microsoft.com/office/drawing/2014/main" id="{F8A6CFAA-721D-6D4E-853F-E40C73EB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70" y="1790875"/>
            <a:ext cx="307569" cy="3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0" descr="Early access icon beta version symbol on isolated Vector Image">
            <a:extLst>
              <a:ext uri="{FF2B5EF4-FFF2-40B4-BE49-F238E27FC236}">
                <a16:creationId xmlns:a16="http://schemas.microsoft.com/office/drawing/2014/main" id="{49C7FB86-E936-9A49-B890-BE44868F6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3260485" y="1681667"/>
            <a:ext cx="548606" cy="5477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2" descr="Clock, flaticon, time, watch icon - Download on Iconfinder">
            <a:extLst>
              <a:ext uri="{FF2B5EF4-FFF2-40B4-BE49-F238E27FC236}">
                <a16:creationId xmlns:a16="http://schemas.microsoft.com/office/drawing/2014/main" id="{FDB94938-0328-F945-8BDF-7E11B4BF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08" y="177681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6" descr="Download Free png Download Database Png Image 100823 For Designing Projects  - DLPNG.com">
            <a:extLst>
              <a:ext uri="{FF2B5EF4-FFF2-40B4-BE49-F238E27FC236}">
                <a16:creationId xmlns:a16="http://schemas.microsoft.com/office/drawing/2014/main" id="{880C087F-8FF1-F742-935B-4F4A7A68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18" y="1779630"/>
            <a:ext cx="335666" cy="33566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8" descr="Death Icons - 9,721 free vector icons">
            <a:extLst>
              <a:ext uri="{FF2B5EF4-FFF2-40B4-BE49-F238E27FC236}">
                <a16:creationId xmlns:a16="http://schemas.microsoft.com/office/drawing/2014/main" id="{46D9BE76-6068-3645-8110-A1905773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09" y="1793035"/>
            <a:ext cx="307569" cy="3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0" descr="Early access icon beta version symbol on isolated Vector Image">
            <a:extLst>
              <a:ext uri="{FF2B5EF4-FFF2-40B4-BE49-F238E27FC236}">
                <a16:creationId xmlns:a16="http://schemas.microsoft.com/office/drawing/2014/main" id="{B75E34A7-A6AB-7048-B78B-32FD88669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6198624" y="1683827"/>
            <a:ext cx="548606" cy="5477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2" descr="Clock, flaticon, time, watch icon - Download on Iconfinder">
            <a:extLst>
              <a:ext uri="{FF2B5EF4-FFF2-40B4-BE49-F238E27FC236}">
                <a16:creationId xmlns:a16="http://schemas.microsoft.com/office/drawing/2014/main" id="{4320F073-C486-684A-AB15-8C988EDB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47" y="177897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C54AA7CB-9362-9F43-A8BE-1DBDBF91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8975926" cy="498231"/>
          </a:xfrm>
        </p:spPr>
        <p:txBody>
          <a:bodyPr>
            <a:normAutofit/>
          </a:bodyPr>
          <a:lstStyle/>
          <a:p>
            <a:r>
              <a:rPr lang="en-CA" altLang="zh-CN" b="1"/>
              <a:t>Proposed</a:t>
            </a:r>
            <a:r>
              <a:rPr lang="zh-CN" altLang="en-US" b="1"/>
              <a:t> </a:t>
            </a:r>
            <a:r>
              <a:rPr lang="en-US" altLang="zh-CN" b="1"/>
              <a:t>idea</a:t>
            </a:r>
            <a:endParaRPr lang="en-CA" b="1"/>
          </a:p>
        </p:txBody>
      </p:sp>
      <p:pic>
        <p:nvPicPr>
          <p:cNvPr id="57" name="IBM 8-bar logo" descr="IBM 8-bar logo, black">
            <a:extLst>
              <a:ext uri="{FF2B5EF4-FFF2-40B4-BE49-F238E27FC236}">
                <a16:creationId xmlns:a16="http://schemas.microsoft.com/office/drawing/2014/main" id="{45487DCF-0615-F542-98C3-7DD083F900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8975926" cy="829056"/>
          </a:xfrm>
        </p:spPr>
        <p:txBody>
          <a:bodyPr>
            <a:normAutofit/>
          </a:bodyPr>
          <a:lstStyle/>
          <a:p>
            <a:r>
              <a:rPr lang="en-US" altLang="zh-CN" b="1"/>
              <a:t>Our</a:t>
            </a:r>
            <a:r>
              <a:rPr lang="zh-CN" altLang="en-US" b="1"/>
              <a:t> </a:t>
            </a:r>
            <a:r>
              <a:rPr lang="en-US" altLang="zh-CN" b="1"/>
              <a:t>contribution</a:t>
            </a:r>
            <a:endParaRPr lang="en-CA" b="1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DB46DF-CAB3-8341-B76F-94E36EE06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92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6BB4F4-2701-F24D-BA3D-DF827B32B044}"/>
              </a:ext>
            </a:extLst>
          </p:cNvPr>
          <p:cNvSpPr/>
          <p:nvPr/>
        </p:nvSpPr>
        <p:spPr bwMode="auto">
          <a:xfrm>
            <a:off x="738066" y="1103105"/>
            <a:ext cx="5141229" cy="1186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96D48-098C-DA40-90DF-58275FB49F24}"/>
              </a:ext>
            </a:extLst>
          </p:cNvPr>
          <p:cNvSpPr txBox="1"/>
          <p:nvPr/>
        </p:nvSpPr>
        <p:spPr>
          <a:xfrm>
            <a:off x="920995" y="1359402"/>
            <a:ext cx="477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IBM Plex Sans" charset="0"/>
                <a:cs typeface="IBM Plex Sans" charset="0"/>
              </a:rPr>
              <a:t>Modify </a:t>
            </a:r>
            <a:r>
              <a:rPr lang="en-US" sz="2000" dirty="0" err="1">
                <a:ea typeface="IBM Plex Sans" charset="0"/>
                <a:cs typeface="IBM Plex Sans" charset="0"/>
              </a:rPr>
              <a:t>TabNet</a:t>
            </a:r>
            <a:r>
              <a:rPr lang="en-US" sz="2000" dirty="0">
                <a:ea typeface="IBM Plex Sans" charset="0"/>
                <a:cs typeface="IBM Plex Sans" charset="0"/>
              </a:rPr>
              <a:t> architecture to model survival probability across time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ACD60CF-11CF-5844-9DF4-0E949699637B}"/>
              </a:ext>
            </a:extLst>
          </p:cNvPr>
          <p:cNvSpPr/>
          <p:nvPr/>
        </p:nvSpPr>
        <p:spPr bwMode="auto">
          <a:xfrm>
            <a:off x="738068" y="2520338"/>
            <a:ext cx="5141229" cy="1186903"/>
          </a:xfrm>
          <a:prstGeom prst="roundRect">
            <a:avLst/>
          </a:prstGeom>
          <a:solidFill>
            <a:srgbClr val="C0F0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0D6B6874-23DF-2644-AC3D-9F8F8C7E871E}"/>
              </a:ext>
            </a:extLst>
          </p:cNvPr>
          <p:cNvSpPr/>
          <p:nvPr/>
        </p:nvSpPr>
        <p:spPr bwMode="auto">
          <a:xfrm>
            <a:off x="738067" y="3879327"/>
            <a:ext cx="5141229" cy="1186903"/>
          </a:xfrm>
          <a:prstGeom prst="roundRect">
            <a:avLst/>
          </a:prstGeom>
          <a:solidFill>
            <a:srgbClr val="FBBE5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8C17FA4-CE5A-EB40-8B13-323AF4775D05}"/>
              </a:ext>
            </a:extLst>
          </p:cNvPr>
          <p:cNvSpPr/>
          <p:nvPr/>
        </p:nvSpPr>
        <p:spPr bwMode="auto">
          <a:xfrm>
            <a:off x="738066" y="5297546"/>
            <a:ext cx="5141229" cy="1186903"/>
          </a:xfrm>
          <a:prstGeom prst="roundRect">
            <a:avLst/>
          </a:prstGeom>
          <a:solidFill>
            <a:srgbClr val="96DC86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61314C-4E40-A544-990B-43DABEEFAE52}"/>
              </a:ext>
            </a:extLst>
          </p:cNvPr>
          <p:cNvSpPr txBox="1"/>
          <p:nvPr/>
        </p:nvSpPr>
        <p:spPr>
          <a:xfrm>
            <a:off x="974815" y="2718185"/>
            <a:ext cx="484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ea typeface="IBM Plex Sans" charset="0"/>
                <a:cs typeface="IBM Plex Sans" charset="0"/>
              </a:rPr>
              <a:t>Innovatively adopt the likelihood loss and ranking loss for survival analysis 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EBD95C-5A66-4E4E-888E-367AD44EE816}"/>
              </a:ext>
            </a:extLst>
          </p:cNvPr>
          <p:cNvSpPr txBox="1"/>
          <p:nvPr/>
        </p:nvSpPr>
        <p:spPr>
          <a:xfrm>
            <a:off x="974815" y="4084036"/>
            <a:ext cx="484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>
                <a:ea typeface="IBM Plex Sans" charset="0"/>
                <a:cs typeface="IBM Plex Sans" charset="0"/>
              </a:rPr>
              <a:t>Successfully trained our </a:t>
            </a:r>
            <a:r>
              <a:rPr lang="en-US" sz="2000" err="1">
                <a:ea typeface="IBM Plex Sans" charset="0"/>
                <a:cs typeface="IBM Plex Sans" charset="0"/>
              </a:rPr>
              <a:t>Tabsurv</a:t>
            </a:r>
            <a:r>
              <a:rPr lang="en-US" sz="2000">
                <a:ea typeface="IBM Plex Sans" charset="0"/>
                <a:cs typeface="IBM Plex Sans" charset="0"/>
              </a:rPr>
              <a:t> model with hyperparameter tuning</a:t>
            </a:r>
          </a:p>
          <a:p>
            <a:pPr algn="l"/>
            <a:endParaRPr lang="en-US" sz="200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B41F14-FC66-C74B-8B98-D758A2248AC9}"/>
              </a:ext>
            </a:extLst>
          </p:cNvPr>
          <p:cNvSpPr txBox="1"/>
          <p:nvPr/>
        </p:nvSpPr>
        <p:spPr>
          <a:xfrm>
            <a:off x="920995" y="5522000"/>
            <a:ext cx="484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CN" sz="2000">
                <a:ea typeface="IBM Plex Sans" charset="0"/>
                <a:cs typeface="IBM Plex Sans" charset="0"/>
              </a:rPr>
              <a:t>Benchmarked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with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cox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model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and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RSF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on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3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datasets</a:t>
            </a:r>
            <a:endParaRPr lang="en-US" sz="2000">
              <a:ea typeface="IBM Plex Sans" charset="0"/>
              <a:cs typeface="IBM Plex Sans" charset="0"/>
            </a:endParaRPr>
          </a:p>
          <a:p>
            <a:pPr algn="l"/>
            <a:endParaRPr lang="en-US" sz="200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80" name="IBM 8-bar logo" descr="IBM 8-bar logo, black">
            <a:extLst>
              <a:ext uri="{FF2B5EF4-FFF2-40B4-BE49-F238E27FC236}">
                <a16:creationId xmlns:a16="http://schemas.microsoft.com/office/drawing/2014/main" id="{29506979-DB45-C94A-87E5-AB89088227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DF44CB7-757A-FF4E-B8A5-3E1D88810292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763515" y="333818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73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">
            <a:extLst>
              <a:ext uri="{FF2B5EF4-FFF2-40B4-BE49-F238E27FC236}">
                <a16:creationId xmlns:a16="http://schemas.microsoft.com/office/drawing/2014/main" id="{26A6AFA0-2F21-784E-9331-3EAFBB81B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6460" y="6300028"/>
            <a:ext cx="2438309" cy="222249"/>
          </a:xfrm>
        </p:spPr>
        <p:txBody>
          <a:bodyPr anchor="ctr">
            <a:normAutofit/>
          </a:bodyPr>
          <a:lstStyle/>
          <a:p>
            <a:pPr defTabSz="1219170">
              <a:spcAft>
                <a:spcPts val="800"/>
              </a:spcAft>
              <a:buClr>
                <a:srgbClr val="000000"/>
              </a:buClr>
            </a:pPr>
            <a:fld id="{59395FB3-9C97-154F-86B2-7E381B951268}" type="slidenum">
              <a:rPr lang="en-US" kern="0">
                <a:solidFill>
                  <a:srgbClr val="000000"/>
                </a:solidFill>
                <a:latin typeface="Arial" panose="020B0604020202020204"/>
                <a:cs typeface="Arial"/>
                <a:sym typeface="Arial"/>
              </a:rPr>
              <a:pPr defTabSz="1219170">
                <a:spcAft>
                  <a:spcPts val="800"/>
                </a:spcAft>
                <a:buClr>
                  <a:srgbClr val="000000"/>
                </a:buClr>
              </a:pPr>
              <a:t>2</a:t>
            </a:fld>
            <a:endParaRPr lang="en-US" kern="0">
              <a:solidFill>
                <a:srgbClr val="000000"/>
              </a:solidFill>
              <a:latin typeface="Arial" panose="020B0604020202020204"/>
              <a:cs typeface="Arial"/>
              <a:sym typeface="Arial"/>
            </a:endParaRPr>
          </a:p>
        </p:txBody>
      </p:sp>
      <p:pic>
        <p:nvPicPr>
          <p:cNvPr id="64" name="IBM 8-bar logo" descr="IBM 8-bar logo, black">
            <a:extLst>
              <a:ext uri="{FF2B5EF4-FFF2-40B4-BE49-F238E27FC236}">
                <a16:creationId xmlns:a16="http://schemas.microsoft.com/office/drawing/2014/main" id="{51B3DE03-6698-AA43-9FCC-A22AEE54B0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321E92B-6EB8-458A-BCF7-784F97BE24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t="4462" r="9301" b="5176"/>
          <a:stretch/>
        </p:blipFill>
        <p:spPr>
          <a:xfrm>
            <a:off x="1906469" y="1385111"/>
            <a:ext cx="3446061" cy="3419036"/>
          </a:xfrm>
          <a:prstGeom prst="rect">
            <a:avLst/>
          </a:prstGeom>
        </p:spPr>
      </p:pic>
      <p:pic>
        <p:nvPicPr>
          <p:cNvPr id="2050" name="Picture 2" descr="什麼是生辰八字，一分鐘告訴你｜Zi 字媒體">
            <a:extLst>
              <a:ext uri="{FF2B5EF4-FFF2-40B4-BE49-F238E27FC236}">
                <a16:creationId xmlns:a16="http://schemas.microsoft.com/office/drawing/2014/main" id="{8041F041-A653-45B8-84E5-40AC031A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04" y="1385111"/>
            <a:ext cx="3680291" cy="341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BE361A27-5F17-44C4-8F5D-5D6AA2BB1790}"/>
              </a:ext>
            </a:extLst>
          </p:cNvPr>
          <p:cNvSpPr/>
          <p:nvPr/>
        </p:nvSpPr>
        <p:spPr bwMode="auto">
          <a:xfrm>
            <a:off x="5560167" y="2497540"/>
            <a:ext cx="1440000" cy="1440000"/>
          </a:xfrm>
          <a:prstGeom prst="mathPlus">
            <a:avLst>
              <a:gd name="adj1" fmla="val 11293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490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8975926" cy="829056"/>
          </a:xfrm>
        </p:spPr>
        <p:txBody>
          <a:bodyPr>
            <a:normAutofit/>
          </a:bodyPr>
          <a:lstStyle/>
          <a:p>
            <a:r>
              <a:rPr lang="en-CA" altLang="zh-CN" b="1"/>
              <a:t>Data</a:t>
            </a:r>
            <a:r>
              <a:rPr lang="en-US" altLang="zh-CN" b="1"/>
              <a:t>sets</a:t>
            </a:r>
            <a:r>
              <a:rPr lang="zh-CN" altLang="en-US" b="1"/>
              <a:t> </a:t>
            </a:r>
            <a:r>
              <a:rPr lang="en-US" altLang="zh-CN" b="1"/>
              <a:t>used</a:t>
            </a:r>
            <a:endParaRPr lang="en-CA" b="1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DB46DF-CAB3-8341-B76F-94E36EE06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92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73FDA273-7106-AA45-A230-08B4F3991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10232"/>
              </p:ext>
            </p:extLst>
          </p:nvPr>
        </p:nvGraphicFramePr>
        <p:xfrm>
          <a:off x="1843602" y="1521369"/>
          <a:ext cx="8504795" cy="38152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15943">
                  <a:extLst>
                    <a:ext uri="{9D8B030D-6E8A-4147-A177-3AD203B41FA5}">
                      <a16:colId xmlns:a16="http://schemas.microsoft.com/office/drawing/2014/main" val="900083037"/>
                    </a:ext>
                  </a:extLst>
                </a:gridCol>
                <a:gridCol w="1944095">
                  <a:extLst>
                    <a:ext uri="{9D8B030D-6E8A-4147-A177-3AD203B41FA5}">
                      <a16:colId xmlns:a16="http://schemas.microsoft.com/office/drawing/2014/main" val="3649766084"/>
                    </a:ext>
                  </a:extLst>
                </a:gridCol>
                <a:gridCol w="2118558">
                  <a:extLst>
                    <a:ext uri="{9D8B030D-6E8A-4147-A177-3AD203B41FA5}">
                      <a16:colId xmlns:a16="http://schemas.microsoft.com/office/drawing/2014/main" val="2214041333"/>
                    </a:ext>
                  </a:extLst>
                </a:gridCol>
                <a:gridCol w="2126199">
                  <a:extLst>
                    <a:ext uri="{9D8B030D-6E8A-4147-A177-3AD203B41FA5}">
                      <a16:colId xmlns:a16="http://schemas.microsoft.com/office/drawing/2014/main" val="2938865617"/>
                    </a:ext>
                  </a:extLst>
                </a:gridCol>
              </a:tblGrid>
              <a:tr h="93647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of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of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features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Event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rate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08618"/>
                  </a:ext>
                </a:extLst>
              </a:tr>
              <a:tr h="936474">
                <a:tc>
                  <a:txBody>
                    <a:bodyPr/>
                    <a:lstStyle/>
                    <a:p>
                      <a:pPr algn="ctr"/>
                      <a:r>
                        <a:rPr lang="en-CA" sz="15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 Breast Cancer Study Group 2</a:t>
                      </a:r>
                    </a:p>
                    <a:p>
                      <a:pPr algn="ctr"/>
                      <a:r>
                        <a:rPr lang="en-US" altLang="zh-CN" sz="15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(gbsg2)</a:t>
                      </a:r>
                      <a:endParaRPr 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686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43.6%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944193"/>
                  </a:ext>
                </a:extLst>
              </a:tr>
              <a:tr h="936474">
                <a:tc>
                  <a:txBody>
                    <a:bodyPr/>
                    <a:lstStyle/>
                    <a:p>
                      <a:pPr marL="0" marR="0" indent="0" algn="ctr" defTabSz="9668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Worcester Heart Attack Study</a:t>
                      </a:r>
                    </a:p>
                    <a:p>
                      <a:pPr marL="0" marR="0" indent="0" algn="ctr" defTabSz="9668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/>
                        <a:t>(whas500)</a:t>
                      </a:r>
                      <a:endParaRPr 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43.0%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759708"/>
                  </a:ext>
                </a:extLst>
              </a:tr>
              <a:tr h="936474">
                <a:tc>
                  <a:txBody>
                    <a:bodyPr/>
                    <a:lstStyle/>
                    <a:p>
                      <a:pPr algn="ctr"/>
                      <a:r>
                        <a:rPr lang="en-CA" sz="15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Molecular Taxonomy of Breast Cancer International Consortium</a:t>
                      </a:r>
                    </a:p>
                    <a:p>
                      <a:pPr algn="ctr"/>
                      <a:r>
                        <a:rPr lang="en-US" altLang="zh-CN" sz="15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(METABRIC)</a:t>
                      </a:r>
                      <a:endParaRPr 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1981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79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2341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99BF50-49F3-E64E-A85D-918DB76324A4}"/>
              </a:ext>
            </a:extLst>
          </p:cNvPr>
          <p:cNvSpPr txBox="1"/>
          <p:nvPr/>
        </p:nvSpPr>
        <p:spPr>
          <a:xfrm>
            <a:off x="738786" y="5898184"/>
            <a:ext cx="7055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Extent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to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higher-dimension</a:t>
            </a:r>
            <a:r>
              <a:rPr lang="en-US" altLang="zh-CN" sz="2000">
                <a:ea typeface="IBM Plex Sans" charset="0"/>
                <a:cs typeface="IBM Plex Sans" charset="0"/>
              </a:rPr>
              <a:t>,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imbalance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datasets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in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the</a:t>
            </a:r>
            <a:r>
              <a:rPr lang="zh-CN" altLang="en-US" sz="2000">
                <a:ea typeface="IBM Plex Sans" charset="0"/>
                <a:cs typeface="IBM Plex Sans" charset="0"/>
              </a:rPr>
              <a:t> </a:t>
            </a:r>
            <a:r>
              <a:rPr lang="en-US" altLang="zh-CN" sz="2000">
                <a:ea typeface="IBM Plex Sans" charset="0"/>
                <a:cs typeface="IBM Plex Sans" charset="0"/>
              </a:rPr>
              <a:t>future</a:t>
            </a:r>
            <a:r>
              <a:rPr lang="en-US" altLang="zh-CN" sz="1400">
                <a:ea typeface="IBM Plex Sans" charset="0"/>
                <a:cs typeface="IBM Plex Sans" charset="0"/>
              </a:rPr>
              <a:t>.</a:t>
            </a:r>
            <a:endParaRPr lang="en-US" sz="140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67" name="IBM 8-bar logo" descr="IBM 8-bar logo, black">
            <a:extLst>
              <a:ext uri="{FF2B5EF4-FFF2-40B4-BE49-F238E27FC236}">
                <a16:creationId xmlns:a16="http://schemas.microsoft.com/office/drawing/2014/main" id="{58C05A9B-E14A-6E44-8129-14BB056831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986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6501667" cy="829056"/>
          </a:xfrm>
        </p:spPr>
        <p:txBody>
          <a:bodyPr>
            <a:normAutofit/>
          </a:bodyPr>
          <a:lstStyle/>
          <a:p>
            <a:r>
              <a:rPr lang="en-CA" altLang="zh-CN" b="1"/>
              <a:t>Sample training curves:</a:t>
            </a:r>
            <a:endParaRPr lang="en-CA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B5540-F2C7-9641-BDF2-5F4EF66E044B}"/>
              </a:ext>
            </a:extLst>
          </p:cNvPr>
          <p:cNvSpPr txBox="1"/>
          <p:nvPr/>
        </p:nvSpPr>
        <p:spPr>
          <a:xfrm>
            <a:off x="2528482" y="5012211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 loss curve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D97DDA-074C-2943-81D1-F490F5C80B69}"/>
              </a:ext>
            </a:extLst>
          </p:cNvPr>
          <p:cNvSpPr txBox="1"/>
          <p:nvPr/>
        </p:nvSpPr>
        <p:spPr>
          <a:xfrm>
            <a:off x="8355541" y="498678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altLang="zh-CN"/>
              <a:t>-</a:t>
            </a:r>
            <a:r>
              <a:rPr lang="en-US"/>
              <a:t>index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22FDA-558A-F746-88F5-16AECCB9936C}"/>
              </a:ext>
            </a:extLst>
          </p:cNvPr>
          <p:cNvSpPr txBox="1"/>
          <p:nvPr/>
        </p:nvSpPr>
        <p:spPr>
          <a:xfrm>
            <a:off x="230827" y="129179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Whas500 dataset: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90FD7E-5AF9-844C-9E15-9F57F69C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53" y="2052186"/>
            <a:ext cx="4372622" cy="29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77907C-861E-1F48-99A8-1B94D11E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604" y="2065444"/>
            <a:ext cx="4491443" cy="29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BM 8-bar logo" descr="IBM 8-bar logo, black">
            <a:extLst>
              <a:ext uri="{FF2B5EF4-FFF2-40B4-BE49-F238E27FC236}">
                <a16:creationId xmlns:a16="http://schemas.microsoft.com/office/drawing/2014/main" id="{784C5290-1A7B-1848-B17F-E5B6663ECA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8821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8975926" cy="829056"/>
          </a:xfrm>
        </p:spPr>
        <p:txBody>
          <a:bodyPr>
            <a:normAutofit/>
          </a:bodyPr>
          <a:lstStyle/>
          <a:p>
            <a:r>
              <a:rPr lang="en-US" altLang="zh-CN" b="1"/>
              <a:t>Preliminary</a:t>
            </a:r>
            <a:r>
              <a:rPr lang="zh-CN" altLang="en-US" b="1"/>
              <a:t> </a:t>
            </a:r>
            <a:r>
              <a:rPr lang="en-US" altLang="zh-CN" b="1"/>
              <a:t>Results</a:t>
            </a:r>
            <a:r>
              <a:rPr lang="zh-CN" altLang="en-US" b="1"/>
              <a:t> </a:t>
            </a:r>
            <a:r>
              <a:rPr lang="en-US" altLang="zh-CN" b="1"/>
              <a:t>1 – C-Index comparison</a:t>
            </a:r>
            <a:r>
              <a:rPr lang="en-CA" b="1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BF532-C2AB-ED4A-8063-CA89C9699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82727"/>
              </p:ext>
            </p:extLst>
          </p:nvPr>
        </p:nvGraphicFramePr>
        <p:xfrm>
          <a:off x="2040240" y="1731910"/>
          <a:ext cx="7878880" cy="3766601"/>
        </p:xfrm>
        <a:graphic>
          <a:graphicData uri="http://schemas.openxmlformats.org/drawingml/2006/table">
            <a:tbl>
              <a:tblPr/>
              <a:tblGrid>
                <a:gridCol w="2007599">
                  <a:extLst>
                    <a:ext uri="{9D8B030D-6E8A-4147-A177-3AD203B41FA5}">
                      <a16:colId xmlns:a16="http://schemas.microsoft.com/office/drawing/2014/main" val="2172329215"/>
                    </a:ext>
                  </a:extLst>
                </a:gridCol>
                <a:gridCol w="2007599">
                  <a:extLst>
                    <a:ext uri="{9D8B030D-6E8A-4147-A177-3AD203B41FA5}">
                      <a16:colId xmlns:a16="http://schemas.microsoft.com/office/drawing/2014/main" val="3754332701"/>
                    </a:ext>
                  </a:extLst>
                </a:gridCol>
                <a:gridCol w="1969720">
                  <a:extLst>
                    <a:ext uri="{9D8B030D-6E8A-4147-A177-3AD203B41FA5}">
                      <a16:colId xmlns:a16="http://schemas.microsoft.com/office/drawing/2014/main" val="1271631310"/>
                    </a:ext>
                  </a:extLst>
                </a:gridCol>
                <a:gridCol w="1893962">
                  <a:extLst>
                    <a:ext uri="{9D8B030D-6E8A-4147-A177-3AD203B41FA5}">
                      <a16:colId xmlns:a16="http://schemas.microsoft.com/office/drawing/2014/main" val="6940734"/>
                    </a:ext>
                  </a:extLst>
                </a:gridCol>
              </a:tblGrid>
              <a:tr h="585503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Algorithms</a:t>
                      </a:r>
                      <a:endParaRPr lang="en-CA" b="1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Datasets</a:t>
                      </a:r>
                      <a:endParaRPr lang="en-CA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07457"/>
                  </a:ext>
                </a:extLst>
              </a:tr>
              <a:tr h="501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METABRIC</a:t>
                      </a:r>
                      <a:endParaRPr lang="en-CA" b="1">
                        <a:effectLst/>
                      </a:endParaRPr>
                    </a:p>
                  </a:txBody>
                  <a:tcPr marL="88900" marR="88900" marT="50800" marB="508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gbsg2</a:t>
                      </a:r>
                      <a:endParaRPr lang="en-CA" b="1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whas500</a:t>
                      </a:r>
                      <a:endParaRPr lang="en-CA" b="1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15186"/>
                  </a:ext>
                </a:extLst>
              </a:tr>
              <a:tr h="8933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Cox model</a:t>
                      </a:r>
                      <a:endParaRPr lang="en-CA" b="1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</a:t>
                      </a:r>
                      <a:endParaRPr lang="en-CA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  <a:endParaRPr lang="en-CA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</a:t>
                      </a:r>
                      <a:endParaRPr lang="en-CA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74727"/>
                  </a:ext>
                </a:extLst>
              </a:tr>
              <a:tr h="8933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RSF</a:t>
                      </a:r>
                      <a:endParaRPr lang="en-CA" b="1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</a:t>
                      </a:r>
                      <a:endParaRPr lang="en-CA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</a:t>
                      </a:r>
                      <a:endParaRPr lang="en-CA" b="1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  <a:endParaRPr lang="en-CA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9713"/>
                  </a:ext>
                </a:extLst>
              </a:tr>
              <a:tr h="8933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Tabsurv</a:t>
                      </a:r>
                      <a:endParaRPr lang="en-CA" b="1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</a:t>
                      </a:r>
                      <a:endParaRPr lang="en-CA" b="1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</a:t>
                      </a:r>
                      <a:endParaRPr lang="en-CA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</a:t>
                      </a:r>
                      <a:endParaRPr lang="en-CA" b="1" dirty="0">
                        <a:effectLst/>
                      </a:endParaRPr>
                    </a:p>
                  </a:txBody>
                  <a:tcPr marL="88900" marR="88900" marT="50800" marB="50800" anchor="ctr">
                    <a:lnL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2417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9DB46DF-CAB3-8341-B76F-94E36EE06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92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" name="IBM 8-bar logo" descr="IBM 8-bar logo, black">
            <a:extLst>
              <a:ext uri="{FF2B5EF4-FFF2-40B4-BE49-F238E27FC236}">
                <a16:creationId xmlns:a16="http://schemas.microsoft.com/office/drawing/2014/main" id="{34976CCF-21BF-7543-B2A4-B78DB02EAE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9753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9930519" cy="829056"/>
          </a:xfrm>
        </p:spPr>
        <p:txBody>
          <a:bodyPr>
            <a:normAutofit/>
          </a:bodyPr>
          <a:lstStyle/>
          <a:p>
            <a:r>
              <a:rPr lang="en-US" altLang="zh-CN" b="1"/>
              <a:t>Preliminary</a:t>
            </a:r>
            <a:r>
              <a:rPr lang="zh-CN" altLang="en-US" b="1"/>
              <a:t> </a:t>
            </a:r>
            <a:r>
              <a:rPr lang="en-US" altLang="zh-CN" b="1"/>
              <a:t>Results</a:t>
            </a:r>
            <a:r>
              <a:rPr lang="zh-CN" altLang="en-US" b="1"/>
              <a:t> </a:t>
            </a:r>
            <a:r>
              <a:rPr lang="en-US" altLang="zh-CN" b="1"/>
              <a:t>2 – </a:t>
            </a:r>
            <a:r>
              <a:rPr lang="en-CA" altLang="zh-CN" b="1"/>
              <a:t>Time dependent AUC:</a:t>
            </a:r>
            <a:endParaRPr lang="en-CA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B5540-F2C7-9641-BDF2-5F4EF66E044B}"/>
              </a:ext>
            </a:extLst>
          </p:cNvPr>
          <p:cNvSpPr txBox="1"/>
          <p:nvPr/>
        </p:nvSpPr>
        <p:spPr>
          <a:xfrm>
            <a:off x="1747066" y="4645561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/>
              <a:t>Metabric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D97DDA-074C-2943-81D1-F490F5C80B69}"/>
              </a:ext>
            </a:extLst>
          </p:cNvPr>
          <p:cNvSpPr txBox="1"/>
          <p:nvPr/>
        </p:nvSpPr>
        <p:spPr>
          <a:xfrm>
            <a:off x="5698931" y="464556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Whas500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93AEF7-9FE7-CA42-8700-95E17605A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0" y="1772736"/>
            <a:ext cx="3804071" cy="28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5CC6E83-7295-1F4D-A2D7-CF7B4DCA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93" y="1772736"/>
            <a:ext cx="3833589" cy="28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AE6946D-ACC2-8544-9BA5-44517EA5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16" y="1772736"/>
            <a:ext cx="3897765" cy="287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71A803B-F527-F74E-8930-40D6545D2440}"/>
              </a:ext>
            </a:extLst>
          </p:cNvPr>
          <p:cNvSpPr txBox="1"/>
          <p:nvPr/>
        </p:nvSpPr>
        <p:spPr>
          <a:xfrm>
            <a:off x="9981271" y="4645561"/>
            <a:ext cx="73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gbsg2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38181-CC95-7D43-A037-4715B222D22A}"/>
              </a:ext>
            </a:extLst>
          </p:cNvPr>
          <p:cNvSpPr txBox="1"/>
          <p:nvPr/>
        </p:nvSpPr>
        <p:spPr>
          <a:xfrm>
            <a:off x="681199" y="5668069"/>
            <a:ext cx="746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We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don’t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have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good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intuition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why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this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happened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yet.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Welcome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for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any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feedback!</a:t>
            </a:r>
            <a:endParaRPr lang="en-US" sz="160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73" name="IBM 8-bar logo" descr="IBM 8-bar logo, black">
            <a:extLst>
              <a:ext uri="{FF2B5EF4-FFF2-40B4-BE49-F238E27FC236}">
                <a16:creationId xmlns:a16="http://schemas.microsoft.com/office/drawing/2014/main" id="{9BEB0F17-17B4-314C-BB7A-5EBD6119DB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0214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60A11170-FAB7-4E54-BB37-33B264C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7" y="246456"/>
            <a:ext cx="10865263" cy="829056"/>
          </a:xfrm>
        </p:spPr>
        <p:txBody>
          <a:bodyPr>
            <a:normAutofit/>
          </a:bodyPr>
          <a:lstStyle/>
          <a:p>
            <a:r>
              <a:rPr lang="en-US" altLang="zh-CN" b="1"/>
              <a:t>Preliminary</a:t>
            </a:r>
            <a:r>
              <a:rPr lang="zh-CN" altLang="en-US" b="1"/>
              <a:t> </a:t>
            </a:r>
            <a:r>
              <a:rPr lang="en-US" altLang="zh-CN" b="1"/>
              <a:t>Results</a:t>
            </a:r>
            <a:r>
              <a:rPr lang="zh-CN" altLang="en-US" b="1"/>
              <a:t> </a:t>
            </a:r>
            <a:r>
              <a:rPr lang="en-US" altLang="zh-CN" b="1"/>
              <a:t>3 -</a:t>
            </a:r>
            <a:r>
              <a:rPr lang="zh-CN" altLang="en-US" b="1"/>
              <a:t> </a:t>
            </a:r>
            <a:r>
              <a:rPr lang="en-CA" altLang="zh-CN" b="1"/>
              <a:t>Feature important </a:t>
            </a:r>
            <a:r>
              <a:rPr lang="en-US" altLang="zh-CN" b="1"/>
              <a:t>ranking</a:t>
            </a:r>
            <a:endParaRPr lang="en-CA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2F1D-C413-D44E-A55C-0B3D9507E086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681823" y="1065054"/>
            <a:ext cx="1930193" cy="4982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0DB3A-A2E0-1843-8A3E-CFBDE9A9E4DB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7335112" y="1030915"/>
            <a:ext cx="2071073" cy="506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2DE62-317F-9748-AF76-235414C404AA}"/>
              </a:ext>
            </a:extLst>
          </p:cNvPr>
          <p:cNvSpPr txBox="1"/>
          <p:nvPr/>
        </p:nvSpPr>
        <p:spPr>
          <a:xfrm>
            <a:off x="4213289" y="6260857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feature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overlaps: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A54D8-46B1-4C4B-B0E3-3EE9EA239433}"/>
              </a:ext>
            </a:extLst>
          </p:cNvPr>
          <p:cNvSpPr txBox="1"/>
          <p:nvPr/>
        </p:nvSpPr>
        <p:spPr>
          <a:xfrm>
            <a:off x="735690" y="1030019"/>
            <a:ext cx="1285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METABRIC:</a:t>
            </a:r>
            <a:endParaRPr lang="en-US" sz="16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405763D-EE3C-7A49-97B5-1B416E993F79}"/>
              </a:ext>
            </a:extLst>
          </p:cNvPr>
          <p:cNvCxnSpPr>
            <a:cxnSpLocks/>
          </p:cNvCxnSpPr>
          <p:nvPr/>
        </p:nvCxnSpPr>
        <p:spPr bwMode="auto">
          <a:xfrm>
            <a:off x="4668262" y="1368573"/>
            <a:ext cx="2666850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44E2040-DE5B-A844-8C64-27BFB9BA3556}"/>
              </a:ext>
            </a:extLst>
          </p:cNvPr>
          <p:cNvCxnSpPr>
            <a:cxnSpLocks/>
          </p:cNvCxnSpPr>
          <p:nvPr/>
        </p:nvCxnSpPr>
        <p:spPr bwMode="auto">
          <a:xfrm>
            <a:off x="4668262" y="1661634"/>
            <a:ext cx="2666850" cy="25194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6C4BF7A-EB0A-5A4D-9C2F-402BC119C262}"/>
              </a:ext>
            </a:extLst>
          </p:cNvPr>
          <p:cNvCxnSpPr>
            <a:cxnSpLocks/>
          </p:cNvCxnSpPr>
          <p:nvPr/>
        </p:nvCxnSpPr>
        <p:spPr bwMode="auto">
          <a:xfrm>
            <a:off x="4711346" y="2081818"/>
            <a:ext cx="2623766" cy="44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26E27CC4-B5AF-F34E-AFA5-9E04691E1C6E}"/>
              </a:ext>
            </a:extLst>
          </p:cNvPr>
          <p:cNvCxnSpPr>
            <a:cxnSpLocks/>
          </p:cNvCxnSpPr>
          <p:nvPr/>
        </p:nvCxnSpPr>
        <p:spPr bwMode="auto">
          <a:xfrm>
            <a:off x="4655100" y="3829785"/>
            <a:ext cx="2623766" cy="1850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C978D51-F3C9-BF46-A249-325A357BB1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689804" y="2840090"/>
            <a:ext cx="2645308" cy="164266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BF2A2F21-81A0-EA44-B263-88BB0920670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24318" y="1877708"/>
            <a:ext cx="3019366" cy="2688390"/>
          </a:xfrm>
          <a:prstGeom prst="curvedConnector3">
            <a:avLst>
              <a:gd name="adj1" fmla="val 63036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602E7AE2-2A32-3449-A799-F9C6FC33EBC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83223" y="3113081"/>
            <a:ext cx="2694973" cy="184760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1D0AED76-6851-AC45-9BBD-E6F20BBB24B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76550" y="2244485"/>
            <a:ext cx="3413293" cy="262986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IBM 8-bar logo" descr="IBM 8-bar logo, black">
            <a:extLst>
              <a:ext uri="{FF2B5EF4-FFF2-40B4-BE49-F238E27FC236}">
                <a16:creationId xmlns:a16="http://schemas.microsoft.com/office/drawing/2014/main" id="{7C28423B-077B-234A-854A-1738D7FACF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4350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Future</a:t>
            </a:r>
            <a:r>
              <a:rPr lang="zh-CN" altLang="en-US" b="1" dirty="0"/>
              <a:t> </a:t>
            </a:r>
            <a:r>
              <a:rPr lang="en-US" altLang="zh-CN" b="1" dirty="0"/>
              <a:t>works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Investigate</a:t>
            </a:r>
          </a:p>
          <a:p>
            <a:r>
              <a:rPr lang="en-US" sz="1333" dirty="0"/>
              <a:t>Investigate the performance on time dependent AUC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Extend</a:t>
            </a:r>
          </a:p>
          <a:p>
            <a:pPr lvl="0">
              <a:buClr>
                <a:srgbClr val="000000"/>
              </a:buClr>
            </a:pPr>
            <a:r>
              <a:rPr lang="en-US" sz="1333" dirty="0">
                <a:solidFill>
                  <a:srgbClr val="000000"/>
                </a:solidFill>
              </a:rPr>
              <a:t>Extend to competing risk analysis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More Complexity</a:t>
            </a:r>
          </a:p>
          <a:p>
            <a:pPr lvl="0">
              <a:buClr>
                <a:srgbClr val="000000"/>
              </a:buClr>
            </a:pPr>
            <a:r>
              <a:rPr lang="en-US" sz="1333" dirty="0">
                <a:solidFill>
                  <a:srgbClr val="000000"/>
                </a:solidFill>
              </a:rPr>
              <a:t>Extend to more complex datasets, such as high-dimensional data and imbalanced dataset.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Compare</a:t>
            </a:r>
          </a:p>
          <a:p>
            <a:pPr lvl="0">
              <a:buClr>
                <a:srgbClr val="000000"/>
              </a:buClr>
            </a:pPr>
            <a:r>
              <a:rPr lang="en-US" sz="1333" dirty="0">
                <a:solidFill>
                  <a:srgbClr val="000000"/>
                </a:solidFill>
              </a:rPr>
              <a:t>We have compared our model’s performance with Cox and RSF, but not yet with models using deep learning.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2020 / © 2020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25</a:t>
            </a:fld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9" name="IBM 8-bar logo" descr="IBM 8-bar logo, black">
            <a:extLst>
              <a:ext uri="{FF2B5EF4-FFF2-40B4-BE49-F238E27FC236}">
                <a16:creationId xmlns:a16="http://schemas.microsoft.com/office/drawing/2014/main" id="{D0237F96-AD0A-0642-AD90-562661CCF7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/>
              <a:t>Shihao</a:t>
            </a:r>
            <a:r>
              <a:rPr lang="en-US" b="1" dirty="0"/>
              <a:t> Ma</a:t>
            </a:r>
          </a:p>
          <a:p>
            <a:r>
              <a:rPr lang="en-US" dirty="0"/>
              <a:t>—</a:t>
            </a:r>
          </a:p>
          <a:p>
            <a:r>
              <a:rPr lang="en-US" dirty="0">
                <a:hlinkClick r:id="rId2"/>
              </a:rPr>
              <a:t>rex.ma@mail.utoronto.ca</a:t>
            </a:r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Weiqing Wang</a:t>
            </a:r>
          </a:p>
          <a:p>
            <a:r>
              <a:rPr lang="en-US" dirty="0"/>
              <a:t>—</a:t>
            </a:r>
          </a:p>
          <a:p>
            <a:r>
              <a:rPr lang="en-US" dirty="0">
                <a:hlinkClick r:id="rId3"/>
              </a:rPr>
              <a:t>weiqing.wang@utoronto.ca</a:t>
            </a:r>
            <a:r>
              <a:rPr lang="en-US" dirty="0"/>
              <a:t>  | </a:t>
            </a:r>
            <a:r>
              <a:rPr lang="en-US" dirty="0">
                <a:hlinkClick r:id="rId4"/>
              </a:rPr>
              <a:t>weiqing.wang@ibm.com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Cong Wei</a:t>
            </a:r>
          </a:p>
          <a:p>
            <a:r>
              <a:rPr lang="en-US" dirty="0"/>
              <a:t>—</a:t>
            </a:r>
          </a:p>
          <a:p>
            <a:r>
              <a:rPr lang="en-US" dirty="0">
                <a:hlinkClick r:id="rId5"/>
              </a:rPr>
              <a:t>cong.wei@mail.utoronto.ca</a:t>
            </a:r>
            <a:r>
              <a:rPr lang="en-US" dirty="0"/>
              <a:t> 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621"/>
              <a:t>26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9" name="IBM 8-bar logo" descr="IBM 8-bar logo, black">
            <a:extLst>
              <a:ext uri="{FF2B5EF4-FFF2-40B4-BE49-F238E27FC236}">
                <a16:creationId xmlns:a16="http://schemas.microsoft.com/office/drawing/2014/main" id="{00DBAB94-27EF-C54F-8F29-2E644B1BC8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">
            <a:extLst>
              <a:ext uri="{FF2B5EF4-FFF2-40B4-BE49-F238E27FC236}">
                <a16:creationId xmlns:a16="http://schemas.microsoft.com/office/drawing/2014/main" id="{26A6AFA0-2F21-784E-9331-3EAFBB81B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6460" y="6300028"/>
            <a:ext cx="2438309" cy="222249"/>
          </a:xfrm>
        </p:spPr>
        <p:txBody>
          <a:bodyPr anchor="ctr">
            <a:normAutofit/>
          </a:bodyPr>
          <a:lstStyle/>
          <a:p>
            <a:pPr defTabSz="1219170">
              <a:spcAft>
                <a:spcPts val="800"/>
              </a:spcAft>
              <a:buClr>
                <a:srgbClr val="000000"/>
              </a:buClr>
            </a:pPr>
            <a:fld id="{59395FB3-9C97-154F-86B2-7E381B951268}" type="slidenum">
              <a:rPr lang="en-US" kern="0">
                <a:solidFill>
                  <a:srgbClr val="000000"/>
                </a:solidFill>
                <a:latin typeface="Arial" panose="020B0604020202020204"/>
                <a:cs typeface="Arial"/>
                <a:sym typeface="Arial"/>
              </a:rPr>
              <a:pPr defTabSz="1219170">
                <a:spcAft>
                  <a:spcPts val="800"/>
                </a:spcAft>
                <a:buClr>
                  <a:srgbClr val="000000"/>
                </a:buClr>
              </a:pPr>
              <a:t>3</a:t>
            </a:fld>
            <a:endParaRPr lang="en-US" kern="0">
              <a:solidFill>
                <a:srgbClr val="000000"/>
              </a:solidFill>
              <a:latin typeface="Arial" panose="020B0604020202020204"/>
              <a:cs typeface="Arial"/>
              <a:sym typeface="Arial"/>
            </a:endParaRPr>
          </a:p>
        </p:txBody>
      </p:sp>
      <p:pic>
        <p:nvPicPr>
          <p:cNvPr id="64" name="IBM 8-bar logo" descr="IBM 8-bar logo, black">
            <a:extLst>
              <a:ext uri="{FF2B5EF4-FFF2-40B4-BE49-F238E27FC236}">
                <a16:creationId xmlns:a16="http://schemas.microsoft.com/office/drawing/2014/main" id="{51B3DE03-6698-AA43-9FCC-A22AEE54B0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51DEF8C5-1ACC-FB43-ABD9-82FA39138F5E}"/>
              </a:ext>
            </a:extLst>
          </p:cNvPr>
          <p:cNvSpPr/>
          <p:nvPr/>
        </p:nvSpPr>
        <p:spPr bwMode="auto">
          <a:xfrm rot="10800000">
            <a:off x="1710489" y="1035199"/>
            <a:ext cx="252248" cy="5221539"/>
          </a:xfrm>
          <a:prstGeom prst="downArrow">
            <a:avLst>
              <a:gd name="adj1" fmla="val 25758"/>
              <a:gd name="adj2" fmla="val 95455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C52E6D9-70ED-B340-839A-3A36A376B592}"/>
              </a:ext>
            </a:extLst>
          </p:cNvPr>
          <p:cNvSpPr/>
          <p:nvPr/>
        </p:nvSpPr>
        <p:spPr bwMode="auto">
          <a:xfrm rot="16200000">
            <a:off x="4097032" y="2853496"/>
            <a:ext cx="252248" cy="5770900"/>
          </a:xfrm>
          <a:prstGeom prst="downArrow">
            <a:avLst>
              <a:gd name="adj1" fmla="val 25758"/>
              <a:gd name="adj2" fmla="val 95455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D0051-8B09-1945-A243-F79665EC91D7}"/>
              </a:ext>
            </a:extLst>
          </p:cNvPr>
          <p:cNvSpPr/>
          <p:nvPr/>
        </p:nvSpPr>
        <p:spPr>
          <a:xfrm>
            <a:off x="5671566" y="5738945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1662F-7705-B04E-9953-5755868EE33A}"/>
              </a:ext>
            </a:extLst>
          </p:cNvPr>
          <p:cNvSpPr/>
          <p:nvPr/>
        </p:nvSpPr>
        <p:spPr>
          <a:xfrm rot="16200000">
            <a:off x="621825" y="1577532"/>
            <a:ext cx="1685077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Explainability</a:t>
            </a:r>
            <a:endParaRPr lang="en-US" sz="20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7BB921-A390-104F-A08C-43779691A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544811" y="510037"/>
            <a:ext cx="11061452" cy="622206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5F7D669-28B4-934B-B639-5B01E55C1032}"/>
              </a:ext>
            </a:extLst>
          </p:cNvPr>
          <p:cNvSpPr/>
          <p:nvPr/>
        </p:nvSpPr>
        <p:spPr bwMode="auto">
          <a:xfrm>
            <a:off x="6208643" y="4191130"/>
            <a:ext cx="1260000" cy="12600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4F4F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635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IBM Plex Sans" panose="020B0503050203000203" pitchFamily="34" charset="0"/>
              </a:rPr>
              <a:t>Deepsurv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19AEBA-0C12-544B-B0A7-53A62F49DE3F}"/>
              </a:ext>
            </a:extLst>
          </p:cNvPr>
          <p:cNvSpPr/>
          <p:nvPr/>
        </p:nvSpPr>
        <p:spPr bwMode="auto">
          <a:xfrm>
            <a:off x="5181600" y="4400633"/>
            <a:ext cx="1260000" cy="12600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4F4F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635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latin typeface="IBM Plex Sans" panose="020B0503050203000203" pitchFamily="34" charset="0"/>
              </a:rPr>
              <a:t>Deephit</a:t>
            </a:r>
            <a:endParaRPr lang="en-US" sz="1400" b="1" dirty="0">
              <a:solidFill>
                <a:srgbClr val="FFFFFF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318C90-7095-4044-93DC-43A9D4A79D7E}"/>
              </a:ext>
            </a:extLst>
          </p:cNvPr>
          <p:cNvSpPr/>
          <p:nvPr/>
        </p:nvSpPr>
        <p:spPr bwMode="auto">
          <a:xfrm>
            <a:off x="1962738" y="891985"/>
            <a:ext cx="1260000" cy="12600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4F4F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635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latin typeface="IBM Plex Sans" panose="020B0503050203000203" pitchFamily="34" charset="0"/>
              </a:rPr>
              <a:t>RSF</a:t>
            </a:r>
            <a:endParaRPr lang="en-US" sz="1400" b="1" dirty="0">
              <a:solidFill>
                <a:srgbClr val="FFFFFF"/>
              </a:solidFill>
              <a:latin typeface="IBM Plex Sans" panose="020B050305020300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B3852-AAAE-D347-BB9C-206D29B085B6}"/>
              </a:ext>
            </a:extLst>
          </p:cNvPr>
          <p:cNvSpPr/>
          <p:nvPr/>
        </p:nvSpPr>
        <p:spPr bwMode="auto">
          <a:xfrm>
            <a:off x="2564615" y="1521985"/>
            <a:ext cx="1260000" cy="12600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4F4F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635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IBM Plex Sans" panose="020B0503050203000203" pitchFamily="34" charset="0"/>
              </a:rPr>
              <a:t>Cox</a:t>
            </a:r>
          </a:p>
        </p:txBody>
      </p:sp>
    </p:spTree>
    <p:extLst>
      <p:ext uri="{BB962C8B-B14F-4D97-AF65-F5344CB8AC3E}">
        <p14:creationId xmlns:p14="http://schemas.microsoft.com/office/powerpoint/2010/main" val="259306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6743-629D-44EF-ACA7-57541C2E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6E0CA-B0D8-4F2B-9E77-C371746E9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what is a table? — storytelling with data">
            <a:extLst>
              <a:ext uri="{FF2B5EF4-FFF2-40B4-BE49-F238E27FC236}">
                <a16:creationId xmlns:a16="http://schemas.microsoft.com/office/drawing/2014/main" id="{9C2E3301-3B4C-471E-BA7A-9163EF3C2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8" r="36092"/>
          <a:stretch/>
        </p:blipFill>
        <p:spPr bwMode="auto">
          <a:xfrm>
            <a:off x="1330655" y="1872017"/>
            <a:ext cx="3514299" cy="422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CF5A0F-A984-47E9-A298-55008BD5304B}"/>
              </a:ext>
            </a:extLst>
          </p:cNvPr>
          <p:cNvSpPr/>
          <p:nvPr/>
        </p:nvSpPr>
        <p:spPr bwMode="auto">
          <a:xfrm>
            <a:off x="8441671" y="862082"/>
            <a:ext cx="144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b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COVID Symptoms?</a:t>
            </a:r>
            <a:endParaRPr kumimoji="0" lang="en-CA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EE23C-0538-4E96-B41F-764C4521B288}"/>
              </a:ext>
            </a:extLst>
          </p:cNvPr>
          <p:cNvSpPr/>
          <p:nvPr/>
        </p:nvSpPr>
        <p:spPr bwMode="auto">
          <a:xfrm>
            <a:off x="6894988" y="2529000"/>
            <a:ext cx="144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PCR Positive?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6CB4A7-60A0-4A72-B5AC-347BAF432B45}"/>
              </a:ext>
            </a:extLst>
          </p:cNvPr>
          <p:cNvSpPr/>
          <p:nvPr/>
        </p:nvSpPr>
        <p:spPr bwMode="auto">
          <a:xfrm>
            <a:off x="9971200" y="2529000"/>
            <a:ext cx="144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Close Contact?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2981D4-C670-403D-B19F-BE977C452088}"/>
              </a:ext>
            </a:extLst>
          </p:cNvPr>
          <p:cNvSpPr/>
          <p:nvPr/>
        </p:nvSpPr>
        <p:spPr bwMode="auto">
          <a:xfrm>
            <a:off x="6185803" y="4141336"/>
            <a:ext cx="135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b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Confirmed</a:t>
            </a:r>
            <a:endParaRPr kumimoji="0" lang="en-CA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49E68-3FFC-43FB-B795-81A7FA650254}"/>
              </a:ext>
            </a:extLst>
          </p:cNvPr>
          <p:cNvSpPr/>
          <p:nvPr/>
        </p:nvSpPr>
        <p:spPr bwMode="auto">
          <a:xfrm>
            <a:off x="7725727" y="4146648"/>
            <a:ext cx="135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X-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Ray</a:t>
            </a:r>
            <a:endParaRPr kumimoji="0" lang="en-CA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C1908D-A515-4B40-80A6-763BE31640EB}"/>
              </a:ext>
            </a:extLst>
          </p:cNvPr>
          <p:cNvSpPr/>
          <p:nvPr/>
        </p:nvSpPr>
        <p:spPr bwMode="auto">
          <a:xfrm>
            <a:off x="9262080" y="4141336"/>
            <a:ext cx="135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PCR Positive?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D77AA4-8CD3-4CA4-BB1D-911039DA8245}"/>
              </a:ext>
            </a:extLst>
          </p:cNvPr>
          <p:cNvSpPr/>
          <p:nvPr/>
        </p:nvSpPr>
        <p:spPr bwMode="auto">
          <a:xfrm>
            <a:off x="10798433" y="4141336"/>
            <a:ext cx="1350000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Travelled?</a:t>
            </a:r>
          </a:p>
        </p:txBody>
      </p:sp>
      <p:pic>
        <p:nvPicPr>
          <p:cNvPr id="19" name="IBM 8-bar logo" descr="IBM 8-bar logo, black">
            <a:extLst>
              <a:ext uri="{FF2B5EF4-FFF2-40B4-BE49-F238E27FC236}">
                <a16:creationId xmlns:a16="http://schemas.microsoft.com/office/drawing/2014/main" id="{9396736A-E685-4641-94D7-CD5A97488B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11160-6AE3-4531-B3DA-727D7966AE7D}"/>
              </a:ext>
            </a:extLst>
          </p:cNvPr>
          <p:cNvSpPr/>
          <p:nvPr/>
        </p:nvSpPr>
        <p:spPr bwMode="auto">
          <a:xfrm>
            <a:off x="7725727" y="5478556"/>
            <a:ext cx="581575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A55E19-A7AD-4F45-AC27-AFBFC6C1E16C}"/>
              </a:ext>
            </a:extLst>
          </p:cNvPr>
          <p:cNvSpPr/>
          <p:nvPr/>
        </p:nvSpPr>
        <p:spPr bwMode="auto">
          <a:xfrm>
            <a:off x="8494152" y="5478556"/>
            <a:ext cx="581575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6D03D1-0BC3-4AF4-A462-978EAD0650E3}"/>
              </a:ext>
            </a:extLst>
          </p:cNvPr>
          <p:cNvSpPr/>
          <p:nvPr/>
        </p:nvSpPr>
        <p:spPr bwMode="auto">
          <a:xfrm>
            <a:off x="9262080" y="5478556"/>
            <a:ext cx="581575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59A4E78-665D-49B4-A666-01319FB00B33}"/>
              </a:ext>
            </a:extLst>
          </p:cNvPr>
          <p:cNvSpPr/>
          <p:nvPr/>
        </p:nvSpPr>
        <p:spPr bwMode="auto">
          <a:xfrm>
            <a:off x="10030505" y="5478556"/>
            <a:ext cx="581575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249CCD-513D-47AD-AF6D-7FF8CC67091E}"/>
              </a:ext>
            </a:extLst>
          </p:cNvPr>
          <p:cNvSpPr/>
          <p:nvPr/>
        </p:nvSpPr>
        <p:spPr bwMode="auto">
          <a:xfrm>
            <a:off x="10795541" y="5478556"/>
            <a:ext cx="581575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9410C2-8A57-42A4-A46C-F85BBC6E2743}"/>
              </a:ext>
            </a:extLst>
          </p:cNvPr>
          <p:cNvSpPr/>
          <p:nvPr/>
        </p:nvSpPr>
        <p:spPr bwMode="auto">
          <a:xfrm>
            <a:off x="11563966" y="5478556"/>
            <a:ext cx="581575" cy="90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9C7DF-FA7E-4F1A-8A9D-311275833E09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 flipH="1">
            <a:off x="7614988" y="1762082"/>
            <a:ext cx="1546683" cy="7669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C5FA32-9543-4ABA-8350-1485C29A3B8D}"/>
              </a:ext>
            </a:extLst>
          </p:cNvPr>
          <p:cNvCxnSpPr>
            <a:stCxn id="6" idx="2"/>
            <a:endCxn id="10" idx="0"/>
          </p:cNvCxnSpPr>
          <p:nvPr/>
        </p:nvCxnSpPr>
        <p:spPr bwMode="auto">
          <a:xfrm>
            <a:off x="9161671" y="1762082"/>
            <a:ext cx="1529529" cy="7669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FEF6E7-4C66-44F3-B393-4E777F5A9185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flipH="1">
            <a:off x="6860803" y="3429000"/>
            <a:ext cx="754185" cy="7123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112836-5E4A-4986-AA1A-EAF031A143AA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>
            <a:off x="7614988" y="3429000"/>
            <a:ext cx="785739" cy="7176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0CFB-56E5-4E0E-9754-552C44571F12}"/>
              </a:ext>
            </a:extLst>
          </p:cNvPr>
          <p:cNvCxnSpPr>
            <a:stCxn id="10" idx="2"/>
            <a:endCxn id="13" idx="0"/>
          </p:cNvCxnSpPr>
          <p:nvPr/>
        </p:nvCxnSpPr>
        <p:spPr bwMode="auto">
          <a:xfrm flipH="1">
            <a:off x="9937080" y="3429000"/>
            <a:ext cx="754120" cy="7123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B573E5-EB19-48C8-B98B-F41426B53A95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>
            <a:off x="10691200" y="3429000"/>
            <a:ext cx="782233" cy="7123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72A8E6-69DB-4691-8354-5EA5256EC8BD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flipH="1">
            <a:off x="8016515" y="5046648"/>
            <a:ext cx="384212" cy="4319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28ABCF-6B33-4423-8283-225BB860D4D6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>
            <a:off x="8400727" y="5046648"/>
            <a:ext cx="384213" cy="4319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5A88BF-C49C-4614-BC00-CEE2C2C65844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 bwMode="auto">
          <a:xfrm flipH="1">
            <a:off x="9552868" y="5041336"/>
            <a:ext cx="384212" cy="437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745FE8-620B-4755-8BC3-8CD1BBE7FB2D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 bwMode="auto">
          <a:xfrm>
            <a:off x="9937080" y="5041336"/>
            <a:ext cx="384213" cy="437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4BF792-D460-4AE5-9671-57CCF4A05AFB}"/>
              </a:ext>
            </a:extLst>
          </p:cNvPr>
          <p:cNvCxnSpPr>
            <a:stCxn id="14" idx="2"/>
            <a:endCxn id="27" idx="0"/>
          </p:cNvCxnSpPr>
          <p:nvPr/>
        </p:nvCxnSpPr>
        <p:spPr bwMode="auto">
          <a:xfrm flipH="1">
            <a:off x="11086329" y="5041336"/>
            <a:ext cx="387104" cy="437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ED347D-E372-4E1F-83FC-3EF60622C20F}"/>
              </a:ext>
            </a:extLst>
          </p:cNvPr>
          <p:cNvCxnSpPr>
            <a:stCxn id="14" idx="2"/>
            <a:endCxn id="28" idx="0"/>
          </p:cNvCxnSpPr>
          <p:nvPr/>
        </p:nvCxnSpPr>
        <p:spPr bwMode="auto">
          <a:xfrm>
            <a:off x="11473433" y="5041336"/>
            <a:ext cx="381321" cy="437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58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">
            <a:extLst>
              <a:ext uri="{FF2B5EF4-FFF2-40B4-BE49-F238E27FC236}">
                <a16:creationId xmlns:a16="http://schemas.microsoft.com/office/drawing/2014/main" id="{26A6AFA0-2F21-784E-9331-3EAFBB81B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6460" y="6300028"/>
            <a:ext cx="2438309" cy="222249"/>
          </a:xfrm>
        </p:spPr>
        <p:txBody>
          <a:bodyPr anchor="ctr">
            <a:norm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  <p:pic>
        <p:nvPicPr>
          <p:cNvPr id="64" name="IBM 8-bar logo" descr="IBM 8-bar logo, black">
            <a:extLst>
              <a:ext uri="{FF2B5EF4-FFF2-40B4-BE49-F238E27FC236}">
                <a16:creationId xmlns:a16="http://schemas.microsoft.com/office/drawing/2014/main" id="{51B3DE03-6698-AA43-9FCC-A22AEE54B0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pic>
        <p:nvPicPr>
          <p:cNvPr id="4098" name="Picture 2" descr="hand and dice, flat design vector gambling concept 464378 Vector Art at  Vecteezy">
            <a:extLst>
              <a:ext uri="{FF2B5EF4-FFF2-40B4-BE49-F238E27FC236}">
                <a16:creationId xmlns:a16="http://schemas.microsoft.com/office/drawing/2014/main" id="{A75F0F6F-8A90-462E-91E8-4A98DBFB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05" y="399675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805 Flipping A Coin Illustrations &amp;amp; Clip Art - iStock">
            <a:extLst>
              <a:ext uri="{FF2B5EF4-FFF2-40B4-BE49-F238E27FC236}">
                <a16:creationId xmlns:a16="http://schemas.microsoft.com/office/drawing/2014/main" id="{F1E79924-2704-440B-AA3A-1321E3FE6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16442" b="872"/>
          <a:stretch/>
        </p:blipFill>
        <p:spPr bwMode="auto">
          <a:xfrm>
            <a:off x="4086365" y="399675"/>
            <a:ext cx="1592532" cy="16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7E484A99-9E7C-42A5-A6F7-2A871AD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10" y="100012"/>
            <a:ext cx="2857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nd and dice, flat design vector gambling concept 464378 Vector Art at  Vecteezy">
            <a:extLst>
              <a:ext uri="{FF2B5EF4-FFF2-40B4-BE49-F238E27FC236}">
                <a16:creationId xmlns:a16="http://schemas.microsoft.com/office/drawing/2014/main" id="{E16E13C2-255C-4232-8135-816FDEB2E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05" y="2619000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805 Flipping A Coin Illustrations &amp;amp; Clip Art - iStock">
            <a:extLst>
              <a:ext uri="{FF2B5EF4-FFF2-40B4-BE49-F238E27FC236}">
                <a16:creationId xmlns:a16="http://schemas.microsoft.com/office/drawing/2014/main" id="{8F5A4EA4-C53F-47EE-8A0B-391AAD1C7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16442" b="872"/>
          <a:stretch/>
        </p:blipFill>
        <p:spPr bwMode="auto">
          <a:xfrm>
            <a:off x="4086365" y="2619000"/>
            <a:ext cx="1592532" cy="16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FAF00404-B129-4DEB-B26C-37673E42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10" y="2319337"/>
            <a:ext cx="2857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nd and dice, flat design vector gambling concept 464378 Vector Art at  Vecteezy">
            <a:extLst>
              <a:ext uri="{FF2B5EF4-FFF2-40B4-BE49-F238E27FC236}">
                <a16:creationId xmlns:a16="http://schemas.microsoft.com/office/drawing/2014/main" id="{95EA6691-820E-4CCB-BCE1-438B9061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05" y="4838325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805 Flipping A Coin Illustrations &amp;amp; Clip Art - iStock">
            <a:extLst>
              <a:ext uri="{FF2B5EF4-FFF2-40B4-BE49-F238E27FC236}">
                <a16:creationId xmlns:a16="http://schemas.microsoft.com/office/drawing/2014/main" id="{EF520722-EF61-4A42-A16C-48FFE98DB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16442" b="872"/>
          <a:stretch/>
        </p:blipFill>
        <p:spPr bwMode="auto">
          <a:xfrm>
            <a:off x="4086365" y="4838325"/>
            <a:ext cx="1592532" cy="16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66331EF2-7687-49DE-BDBB-DD2BEC78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10" y="4538662"/>
            <a:ext cx="2857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14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-0.54609 0.3236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05" y="1618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27721 -0.3236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">
            <a:extLst>
              <a:ext uri="{FF2B5EF4-FFF2-40B4-BE49-F238E27FC236}">
                <a16:creationId xmlns:a16="http://schemas.microsoft.com/office/drawing/2014/main" id="{26A6AFA0-2F21-784E-9331-3EAFBB81B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6460" y="6300028"/>
            <a:ext cx="2438309" cy="222249"/>
          </a:xfrm>
        </p:spPr>
        <p:txBody>
          <a:bodyPr anchor="ctr">
            <a:norm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  <p:pic>
        <p:nvPicPr>
          <p:cNvPr id="64" name="IBM 8-bar logo" descr="IBM 8-bar logo, black">
            <a:extLst>
              <a:ext uri="{FF2B5EF4-FFF2-40B4-BE49-F238E27FC236}">
                <a16:creationId xmlns:a16="http://schemas.microsoft.com/office/drawing/2014/main" id="{51B3DE03-6698-AA43-9FCC-A22AEE54B0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A696898-1EA1-437F-A4B6-2C4728F4E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7"/>
          <a:stretch/>
        </p:blipFill>
        <p:spPr>
          <a:xfrm>
            <a:off x="7637456" y="2095338"/>
            <a:ext cx="3838264" cy="408800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44E2A36-9EA8-4094-AADE-A1391EA9B8F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3163">
            <a:off x="5612771" y="4197249"/>
            <a:ext cx="1440000" cy="14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30" name="Picture 10" descr="Cartoon ecg heart machine medical device Vector Image">
            <a:extLst>
              <a:ext uri="{FF2B5EF4-FFF2-40B4-BE49-F238E27FC236}">
                <a16:creationId xmlns:a16="http://schemas.microsoft.com/office/drawing/2014/main" id="{F8FF0BFA-0DC9-4BFE-8D29-8BE272D65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7"/>
          <a:stretch/>
        </p:blipFill>
        <p:spPr bwMode="auto">
          <a:xfrm>
            <a:off x="5557039" y="1281831"/>
            <a:ext cx="1455297" cy="14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矢量医生与病人图片-病人躺在床上超声设备在超声医学检查矢量素材-高清图片-摄影照片-寻图免费打包下载">
            <a:extLst>
              <a:ext uri="{FF2B5EF4-FFF2-40B4-BE49-F238E27FC236}">
                <a16:creationId xmlns:a16="http://schemas.microsoft.com/office/drawing/2014/main" id="{86F0E24C-5C3B-4177-BEF6-2CA3A054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144134"/>
            <a:ext cx="1526279" cy="14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OVID PCR Test In Italy - Find Testing Sites And Book Online | Doctors In  Italy">
            <a:extLst>
              <a:ext uri="{FF2B5EF4-FFF2-40B4-BE49-F238E27FC236}">
                <a16:creationId xmlns:a16="http://schemas.microsoft.com/office/drawing/2014/main" id="{A55701B0-5A31-4ECB-9839-A7044D18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938">
            <a:off x="1568121" y="1354849"/>
            <a:ext cx="1432560" cy="14325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7E84D4-4E7D-4CE2-89DA-6D20388479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01" y="2685242"/>
            <a:ext cx="1832390" cy="18323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448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E5C-55EB-4FF5-8054-250437B6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err="1"/>
              <a:t>TabNet</a:t>
            </a:r>
            <a:r>
              <a:rPr lang="en-CA" b="1"/>
              <a:t>: Attentive </a:t>
            </a:r>
            <a:br>
              <a:rPr lang="en-CA" b="1"/>
            </a:br>
            <a:r>
              <a:rPr lang="en-CA" b="1"/>
              <a:t>Interpretable Tabular </a:t>
            </a:r>
            <a:br>
              <a:rPr lang="en-CA" b="1"/>
            </a:br>
            <a:r>
              <a:rPr lang="en-CA" b="1"/>
              <a:t>Learning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8820-F459-4F57-AB17-C4D16DDDF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BM 8-bar logo" descr="IBM 8-bar logo, black">
            <a:extLst>
              <a:ext uri="{FF2B5EF4-FFF2-40B4-BE49-F238E27FC236}">
                <a16:creationId xmlns:a16="http://schemas.microsoft.com/office/drawing/2014/main" id="{46600CAD-B4B5-41A6-AF3D-BEE344C6B4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A066BB-F3BF-474F-A9E7-FE24440F62A2}"/>
                  </a:ext>
                </a:extLst>
              </p:cNvPr>
              <p:cNvSpPr/>
              <p:nvPr/>
            </p:nvSpPr>
            <p:spPr bwMode="auto">
              <a:xfrm>
                <a:off x="6724954" y="5993938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𝑥</m:t>
                      </m:r>
                    </m:oMath>
                  </m:oMathPara>
                </a14:m>
                <a:endParaRPr kumimoji="0" lang="en-CA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A066BB-F3BF-474F-A9E7-FE24440F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954" y="5993938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A802B6-1C8A-4182-A48A-8652C2E3293A}"/>
              </a:ext>
            </a:extLst>
          </p:cNvPr>
          <p:cNvSpPr/>
          <p:nvPr/>
        </p:nvSpPr>
        <p:spPr bwMode="auto">
          <a:xfrm>
            <a:off x="6388699" y="5036820"/>
            <a:ext cx="1394460" cy="5943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Batch Normalisation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70E436-8A15-4183-9F28-64C36A0893EB}"/>
              </a:ext>
            </a:extLst>
          </p:cNvPr>
          <p:cNvSpPr/>
          <p:nvPr/>
        </p:nvSpPr>
        <p:spPr bwMode="auto">
          <a:xfrm>
            <a:off x="6388699" y="2674620"/>
            <a:ext cx="1394460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E3512E-196D-4E8F-BDFD-CB80B3884E4F}"/>
              </a:ext>
            </a:extLst>
          </p:cNvPr>
          <p:cNvSpPr/>
          <p:nvPr/>
        </p:nvSpPr>
        <p:spPr bwMode="auto">
          <a:xfrm>
            <a:off x="6556339" y="2141220"/>
            <a:ext cx="1057230" cy="297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CD2820-B7C6-4B1D-BA0D-EFBFC4E531B2}"/>
              </a:ext>
            </a:extLst>
          </p:cNvPr>
          <p:cNvCxnSpPr>
            <a:stCxn id="7" idx="0"/>
            <a:endCxn id="8" idx="2"/>
          </p:cNvCxnSpPr>
          <p:nvPr/>
        </p:nvCxnSpPr>
        <p:spPr bwMode="auto">
          <a:xfrm flipV="1">
            <a:off x="7084954" y="5631180"/>
            <a:ext cx="975" cy="3627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355E8-6374-4930-9D90-5FAEC8D6DC4D}"/>
              </a:ext>
            </a:extLst>
          </p:cNvPr>
          <p:cNvCxnSpPr>
            <a:stCxn id="8" idx="0"/>
            <a:endCxn id="9" idx="2"/>
          </p:cNvCxnSpPr>
          <p:nvPr/>
        </p:nvCxnSpPr>
        <p:spPr bwMode="auto">
          <a:xfrm flipV="1">
            <a:off x="7085929" y="3482340"/>
            <a:ext cx="0" cy="15544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5F3A47-8536-4BB6-BBA2-7FE09A4A0C76}"/>
              </a:ext>
            </a:extLst>
          </p:cNvPr>
          <p:cNvCxnSpPr>
            <a:stCxn id="9" idx="0"/>
            <a:endCxn id="10" idx="2"/>
          </p:cNvCxnSpPr>
          <p:nvPr/>
        </p:nvCxnSpPr>
        <p:spPr bwMode="auto">
          <a:xfrm flipH="1" flipV="1">
            <a:off x="7084954" y="2438400"/>
            <a:ext cx="975" cy="2362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BE0915-8E0B-44F1-9F54-2C697D60173D}"/>
              </a:ext>
            </a:extLst>
          </p:cNvPr>
          <p:cNvSpPr/>
          <p:nvPr/>
        </p:nvSpPr>
        <p:spPr bwMode="auto">
          <a:xfrm>
            <a:off x="8026999" y="3961892"/>
            <a:ext cx="1210389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Attentive</a:t>
            </a:r>
          </a:p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45A919-6DEC-40FF-9E36-1C44C4CC8609}"/>
              </a:ext>
            </a:extLst>
          </p:cNvPr>
          <p:cNvSpPr/>
          <p:nvPr/>
        </p:nvSpPr>
        <p:spPr bwMode="auto">
          <a:xfrm>
            <a:off x="9747504" y="3961892"/>
            <a:ext cx="1210389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US" altLang="zh-CN" sz="1400" b="1">
                <a:solidFill>
                  <a:schemeClr val="tx1"/>
                </a:solidFill>
                <a:latin typeface="+mj-lt"/>
              </a:rPr>
              <a:t>Feature Selection</a:t>
            </a:r>
            <a:endParaRPr lang="en-CA" sz="1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565D77-359E-4B54-A966-B2A539B99E56}"/>
              </a:ext>
            </a:extLst>
          </p:cNvPr>
          <p:cNvSpPr/>
          <p:nvPr/>
        </p:nvSpPr>
        <p:spPr bwMode="auto">
          <a:xfrm>
            <a:off x="9656444" y="2674620"/>
            <a:ext cx="1394460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A00E15-E53C-4024-A3CA-D17E60913B8B}"/>
              </a:ext>
            </a:extLst>
          </p:cNvPr>
          <p:cNvSpPr/>
          <p:nvPr/>
        </p:nvSpPr>
        <p:spPr bwMode="auto">
          <a:xfrm>
            <a:off x="9824084" y="2141220"/>
            <a:ext cx="1057230" cy="297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1FA236-2C4A-42F3-A3A3-CE938B70008D}"/>
              </a:ext>
            </a:extLst>
          </p:cNvPr>
          <p:cNvSpPr/>
          <p:nvPr/>
        </p:nvSpPr>
        <p:spPr bwMode="auto">
          <a:xfrm>
            <a:off x="9824084" y="1624519"/>
            <a:ext cx="1057230" cy="297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 err="1">
                <a:solidFill>
                  <a:schemeClr val="tx1"/>
                </a:solidFill>
                <a:latin typeface="+mj-lt"/>
              </a:rPr>
              <a:t>ReLU</a:t>
            </a:r>
            <a:endParaRPr lang="en-CA" sz="14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900ED2-7570-4D14-986E-52B2F07468FD}"/>
              </a:ext>
            </a:extLst>
          </p:cNvPr>
          <p:cNvCxnSpPr>
            <a:stCxn id="10" idx="3"/>
            <a:endCxn id="18" idx="0"/>
          </p:cNvCxnSpPr>
          <p:nvPr/>
        </p:nvCxnSpPr>
        <p:spPr bwMode="auto">
          <a:xfrm>
            <a:off x="7613569" y="2289810"/>
            <a:ext cx="1018625" cy="167208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DDF16D-E096-4225-B6B2-471708CC3839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9237388" y="4365752"/>
            <a:ext cx="51011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77E6DB-71AC-466A-9E5D-D755BEE98D6C}"/>
              </a:ext>
            </a:extLst>
          </p:cNvPr>
          <p:cNvCxnSpPr>
            <a:stCxn id="19" idx="0"/>
            <a:endCxn id="20" idx="2"/>
          </p:cNvCxnSpPr>
          <p:nvPr/>
        </p:nvCxnSpPr>
        <p:spPr bwMode="auto">
          <a:xfrm flipV="1">
            <a:off x="10352699" y="3482340"/>
            <a:ext cx="975" cy="4795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21DCFE-1B6E-4D73-851E-7A47FC5219AD}"/>
              </a:ext>
            </a:extLst>
          </p:cNvPr>
          <p:cNvCxnSpPr>
            <a:stCxn id="20" idx="0"/>
            <a:endCxn id="21" idx="2"/>
          </p:cNvCxnSpPr>
          <p:nvPr/>
        </p:nvCxnSpPr>
        <p:spPr bwMode="auto">
          <a:xfrm flipH="1" flipV="1">
            <a:off x="10352699" y="2438400"/>
            <a:ext cx="975" cy="2362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12EAEE-FFAF-4540-B008-282E93BAA76C}"/>
              </a:ext>
            </a:extLst>
          </p:cNvPr>
          <p:cNvCxnSpPr>
            <a:stCxn id="21" idx="0"/>
            <a:endCxn id="23" idx="2"/>
          </p:cNvCxnSpPr>
          <p:nvPr/>
        </p:nvCxnSpPr>
        <p:spPr bwMode="auto">
          <a:xfrm flipV="1">
            <a:off x="10352699" y="1921699"/>
            <a:ext cx="0" cy="21952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1095119-9BD0-4F59-9C55-6CC3F0B0FF77}"/>
                  </a:ext>
                </a:extLst>
              </p:cNvPr>
              <p:cNvSpPr/>
              <p:nvPr/>
            </p:nvSpPr>
            <p:spPr bwMode="auto">
              <a:xfrm>
                <a:off x="13647155" y="836271"/>
                <a:ext cx="371345" cy="36226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+</m:t>
                      </m:r>
                    </m:oMath>
                  </m:oMathPara>
                </a14:m>
                <a:endParaRPr kumimoji="0" lang="en-CA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1095119-9BD0-4F59-9C55-6CC3F0B0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47155" y="836271"/>
                <a:ext cx="371345" cy="3622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FF381D-70B1-45A2-84FF-7F5613B2F938}"/>
              </a:ext>
            </a:extLst>
          </p:cNvPr>
          <p:cNvSpPr/>
          <p:nvPr/>
        </p:nvSpPr>
        <p:spPr bwMode="auto">
          <a:xfrm>
            <a:off x="11507129" y="3956820"/>
            <a:ext cx="1210389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Attentive</a:t>
            </a:r>
          </a:p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Transformer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3FC4A8-456B-486B-A550-5BE0DC2D5953}"/>
              </a:ext>
            </a:extLst>
          </p:cNvPr>
          <p:cNvSpPr/>
          <p:nvPr/>
        </p:nvSpPr>
        <p:spPr bwMode="auto">
          <a:xfrm>
            <a:off x="13227634" y="3956820"/>
            <a:ext cx="1210389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Feature Selection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A65AAD-D0D9-4AB9-A0DF-AB825BAC9BAD}"/>
              </a:ext>
            </a:extLst>
          </p:cNvPr>
          <p:cNvSpPr/>
          <p:nvPr/>
        </p:nvSpPr>
        <p:spPr bwMode="auto">
          <a:xfrm>
            <a:off x="13136574" y="2669548"/>
            <a:ext cx="1394460" cy="807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2212DF-1130-45F4-A481-539A8AFA7330}"/>
              </a:ext>
            </a:extLst>
          </p:cNvPr>
          <p:cNvSpPr/>
          <p:nvPr/>
        </p:nvSpPr>
        <p:spPr bwMode="auto">
          <a:xfrm>
            <a:off x="13304214" y="2136148"/>
            <a:ext cx="1057230" cy="297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2CC469-9D28-4BB2-BCF6-F2B399D48194}"/>
              </a:ext>
            </a:extLst>
          </p:cNvPr>
          <p:cNvSpPr/>
          <p:nvPr/>
        </p:nvSpPr>
        <p:spPr bwMode="auto">
          <a:xfrm>
            <a:off x="13304214" y="1619447"/>
            <a:ext cx="1057230" cy="297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400" b="1" err="1">
                <a:solidFill>
                  <a:schemeClr val="tx1"/>
                </a:solidFill>
                <a:latin typeface="+mj-lt"/>
              </a:rPr>
              <a:t>ReLU</a:t>
            </a:r>
            <a:endParaRPr lang="en-CA" sz="14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92B631-7920-4CA6-9CF1-00EADEAE2682}"/>
              </a:ext>
            </a:extLst>
          </p:cNvPr>
          <p:cNvCxnSpPr>
            <a:cxnSpLocks/>
            <a:stCxn id="21" idx="3"/>
            <a:endCxn id="36" idx="0"/>
          </p:cNvCxnSpPr>
          <p:nvPr/>
        </p:nvCxnSpPr>
        <p:spPr bwMode="auto">
          <a:xfrm>
            <a:off x="10881314" y="2289810"/>
            <a:ext cx="1231010" cy="1667010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D5B800-0DDC-4D16-966F-451A79D9EA3C}"/>
              </a:ext>
            </a:extLst>
          </p:cNvPr>
          <p:cNvCxnSpPr>
            <a:stCxn id="36" idx="3"/>
            <a:endCxn id="37" idx="1"/>
          </p:cNvCxnSpPr>
          <p:nvPr/>
        </p:nvCxnSpPr>
        <p:spPr bwMode="auto">
          <a:xfrm>
            <a:off x="12717518" y="4360680"/>
            <a:ext cx="51011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2867A8-5C27-47A4-95F2-4B93FCEFB72A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V="1">
            <a:off x="13832829" y="3477268"/>
            <a:ext cx="975" cy="4795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BED067-AEC2-4672-9903-AAF1FE923B68}"/>
              </a:ext>
            </a:extLst>
          </p:cNvPr>
          <p:cNvCxnSpPr>
            <a:stCxn id="38" idx="0"/>
            <a:endCxn id="39" idx="2"/>
          </p:cNvCxnSpPr>
          <p:nvPr/>
        </p:nvCxnSpPr>
        <p:spPr bwMode="auto">
          <a:xfrm flipH="1" flipV="1">
            <a:off x="13832829" y="2433328"/>
            <a:ext cx="975" cy="2362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D8799B-1B2E-4A32-84BB-BA039BACCD4E}"/>
              </a:ext>
            </a:extLst>
          </p:cNvPr>
          <p:cNvCxnSpPr>
            <a:stCxn id="39" idx="0"/>
            <a:endCxn id="40" idx="2"/>
          </p:cNvCxnSpPr>
          <p:nvPr/>
        </p:nvCxnSpPr>
        <p:spPr bwMode="auto">
          <a:xfrm flipV="1">
            <a:off x="13832829" y="1916627"/>
            <a:ext cx="0" cy="21952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78E3FAE-D866-40B4-AC59-AA8309D93439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 bwMode="auto">
          <a:xfrm flipV="1">
            <a:off x="7783159" y="4769612"/>
            <a:ext cx="2569540" cy="564388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40A4912-24DF-4ADA-A7F8-661E8426B41B}"/>
              </a:ext>
            </a:extLst>
          </p:cNvPr>
          <p:cNvCxnSpPr>
            <a:stCxn id="8" idx="3"/>
            <a:endCxn id="37" idx="2"/>
          </p:cNvCxnSpPr>
          <p:nvPr/>
        </p:nvCxnSpPr>
        <p:spPr bwMode="auto">
          <a:xfrm flipV="1">
            <a:off x="7783159" y="4764540"/>
            <a:ext cx="6049670" cy="569460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4EEE31-17D5-4935-822B-7EBD7984BFF4}"/>
              </a:ext>
            </a:extLst>
          </p:cNvPr>
          <p:cNvCxnSpPr>
            <a:stCxn id="40" idx="0"/>
            <a:endCxn id="35" idx="4"/>
          </p:cNvCxnSpPr>
          <p:nvPr/>
        </p:nvCxnSpPr>
        <p:spPr bwMode="auto">
          <a:xfrm flipH="1" flipV="1">
            <a:off x="13832828" y="1198538"/>
            <a:ext cx="1" cy="42090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F1961B4-E284-4B5C-80FD-1944CF123B97}"/>
              </a:ext>
            </a:extLst>
          </p:cNvPr>
          <p:cNvCxnSpPr>
            <a:stCxn id="23" idx="0"/>
            <a:endCxn id="35" idx="2"/>
          </p:cNvCxnSpPr>
          <p:nvPr/>
        </p:nvCxnSpPr>
        <p:spPr bwMode="auto">
          <a:xfrm rot="5400000" flipH="1" flipV="1">
            <a:off x="11696370" y="-326266"/>
            <a:ext cx="607114" cy="3294456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3CEE71-A850-400A-9C63-6D0904693217}"/>
              </a:ext>
            </a:extLst>
          </p:cNvPr>
          <p:cNvCxnSpPr>
            <a:cxnSpLocks/>
            <a:stCxn id="35" idx="6"/>
          </p:cNvCxnSpPr>
          <p:nvPr/>
        </p:nvCxnSpPr>
        <p:spPr bwMode="auto">
          <a:xfrm>
            <a:off x="14018500" y="1017405"/>
            <a:ext cx="109958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FC0866-78F5-4D40-80CE-06B74C3B35C2}"/>
              </a:ext>
            </a:extLst>
          </p:cNvPr>
          <p:cNvCxnSpPr>
            <a:cxnSpLocks/>
            <a:stCxn id="39" idx="3"/>
          </p:cNvCxnSpPr>
          <p:nvPr/>
        </p:nvCxnSpPr>
        <p:spPr bwMode="auto">
          <a:xfrm>
            <a:off x="14361444" y="2284738"/>
            <a:ext cx="75663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091981-60EA-45D9-90D0-57B325E016BD}"/>
              </a:ext>
            </a:extLst>
          </p:cNvPr>
          <p:cNvCxnSpPr>
            <a:cxnSpLocks/>
          </p:cNvCxnSpPr>
          <p:nvPr/>
        </p:nvCxnSpPr>
        <p:spPr bwMode="auto">
          <a:xfrm>
            <a:off x="13832827" y="5334000"/>
            <a:ext cx="12852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219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25 3.7037E-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25 -1.85185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25 2.22222E-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621"/>
              <a:t>8</a:t>
            </a:fld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8FA6-0CE8-4C4A-B23D-42A4EF0C557E}"/>
              </a:ext>
            </a:extLst>
          </p:cNvPr>
          <p:cNvSpPr txBox="1">
            <a:spLocks/>
          </p:cNvSpPr>
          <p:nvPr/>
        </p:nvSpPr>
        <p:spPr>
          <a:xfrm>
            <a:off x="9373851" y="6635751"/>
            <a:ext cx="2438309" cy="2222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395FB3-9C97-154F-86B2-7E381B95126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BM 8-bar logo" descr="IBM 8-bar logo, black">
            <a:extLst>
              <a:ext uri="{FF2B5EF4-FFF2-40B4-BE49-F238E27FC236}">
                <a16:creationId xmlns:a16="http://schemas.microsoft.com/office/drawing/2014/main" id="{8FE774AB-F61A-5A43-AB2E-1229210F19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BAE58F-390B-054E-B3E4-8AC9356F268F}"/>
                  </a:ext>
                </a:extLst>
              </p:cNvPr>
              <p:cNvSpPr/>
              <p:nvPr/>
            </p:nvSpPr>
            <p:spPr bwMode="auto">
              <a:xfrm>
                <a:off x="469259" y="6142065"/>
                <a:ext cx="512636" cy="4936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𝑥</m:t>
                      </m:r>
                    </m:oMath>
                  </m:oMathPara>
                </a14:m>
                <a:endParaRPr kumimoji="0" lang="en-CA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BAE58F-390B-054E-B3E4-8AC9356F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259" y="6142065"/>
                <a:ext cx="512636" cy="4936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74053F-5E96-6D47-AB47-7FE3E938659D}"/>
              </a:ext>
            </a:extLst>
          </p:cNvPr>
          <p:cNvSpPr/>
          <p:nvPr/>
        </p:nvSpPr>
        <p:spPr bwMode="auto">
          <a:xfrm>
            <a:off x="229847" y="5485794"/>
            <a:ext cx="992848" cy="4075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Batch Normalisation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1BDB6-7232-B14D-8615-46BCA40B9237}"/>
              </a:ext>
            </a:extLst>
          </p:cNvPr>
          <p:cNvSpPr/>
          <p:nvPr/>
        </p:nvSpPr>
        <p:spPr bwMode="auto">
          <a:xfrm>
            <a:off x="229847" y="3866094"/>
            <a:ext cx="992848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A09629-1E0C-8C45-91F9-307061F825E8}"/>
              </a:ext>
            </a:extLst>
          </p:cNvPr>
          <p:cNvSpPr/>
          <p:nvPr/>
        </p:nvSpPr>
        <p:spPr bwMode="auto">
          <a:xfrm>
            <a:off x="349206" y="3500355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EB82C-327B-9E46-839E-8246593106E9}"/>
              </a:ext>
            </a:extLst>
          </p:cNvPr>
          <p:cNvCxnSpPr>
            <a:stCxn id="7" idx="0"/>
            <a:endCxn id="8" idx="2"/>
          </p:cNvCxnSpPr>
          <p:nvPr/>
        </p:nvCxnSpPr>
        <p:spPr bwMode="auto">
          <a:xfrm flipV="1">
            <a:off x="725577" y="5893332"/>
            <a:ext cx="694" cy="248734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E6B5D-6D8C-1C4F-A446-CE6D8545BBD6}"/>
              </a:ext>
            </a:extLst>
          </p:cNvPr>
          <p:cNvCxnSpPr>
            <a:stCxn id="8" idx="0"/>
            <a:endCxn id="9" idx="2"/>
          </p:cNvCxnSpPr>
          <p:nvPr/>
        </p:nvCxnSpPr>
        <p:spPr bwMode="auto">
          <a:xfrm flipV="1">
            <a:off x="726271" y="4419927"/>
            <a:ext cx="0" cy="106586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40F37-006F-B449-B4FE-E6E9B08F093C}"/>
              </a:ext>
            </a:extLst>
          </p:cNvPr>
          <p:cNvCxnSpPr>
            <a:stCxn id="9" idx="0"/>
            <a:endCxn id="10" idx="2"/>
          </p:cNvCxnSpPr>
          <p:nvPr/>
        </p:nvCxnSpPr>
        <p:spPr bwMode="auto">
          <a:xfrm flipH="1" flipV="1">
            <a:off x="725577" y="3704124"/>
            <a:ext cx="694" cy="16197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CA4F90FC-ACCD-314E-AFC0-5CD1E68EECA0}"/>
              </a:ext>
            </a:extLst>
          </p:cNvPr>
          <p:cNvSpPr/>
          <p:nvPr/>
        </p:nvSpPr>
        <p:spPr bwMode="auto">
          <a:xfrm>
            <a:off x="1396307" y="4748743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Attentive</a:t>
            </a:r>
          </a:p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Transformer</a:t>
            </a:r>
          </a:p>
        </p:txBody>
      </p:sp>
      <p:sp>
        <p:nvSpPr>
          <p:cNvPr id="15" name="Rectangle: Rounded Corners 18">
            <a:extLst>
              <a:ext uri="{FF2B5EF4-FFF2-40B4-BE49-F238E27FC236}">
                <a16:creationId xmlns:a16="http://schemas.microsoft.com/office/drawing/2014/main" id="{9FFCFD3E-CCB3-8E4C-831C-480C1286ABF8}"/>
              </a:ext>
            </a:extLst>
          </p:cNvPr>
          <p:cNvSpPr/>
          <p:nvPr/>
        </p:nvSpPr>
        <p:spPr bwMode="auto">
          <a:xfrm>
            <a:off x="2621297" y="4748743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US" altLang="zh-CN" sz="1000" b="1">
                <a:solidFill>
                  <a:schemeClr val="tx1"/>
                </a:solidFill>
                <a:latin typeface="+mj-lt"/>
              </a:rPr>
              <a:t>Feature Selection</a:t>
            </a:r>
            <a:endParaRPr lang="en-CA" sz="1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: Rounded Corners 19">
            <a:extLst>
              <a:ext uri="{FF2B5EF4-FFF2-40B4-BE49-F238E27FC236}">
                <a16:creationId xmlns:a16="http://schemas.microsoft.com/office/drawing/2014/main" id="{577FC13F-59CF-9E49-97AF-951A57038CEB}"/>
              </a:ext>
            </a:extLst>
          </p:cNvPr>
          <p:cNvSpPr/>
          <p:nvPr/>
        </p:nvSpPr>
        <p:spPr bwMode="auto">
          <a:xfrm>
            <a:off x="2556463" y="3866094"/>
            <a:ext cx="992848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17" name="Rectangle: Rounded Corners 20">
            <a:extLst>
              <a:ext uri="{FF2B5EF4-FFF2-40B4-BE49-F238E27FC236}">
                <a16:creationId xmlns:a16="http://schemas.microsoft.com/office/drawing/2014/main" id="{2A62FF1D-E81C-AA45-978F-43F4DD4A546B}"/>
              </a:ext>
            </a:extLst>
          </p:cNvPr>
          <p:cNvSpPr/>
          <p:nvPr/>
        </p:nvSpPr>
        <p:spPr bwMode="auto">
          <a:xfrm>
            <a:off x="2675822" y="3500355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18" name="Rectangle: Rounded Corners 22">
            <a:extLst>
              <a:ext uri="{FF2B5EF4-FFF2-40B4-BE49-F238E27FC236}">
                <a16:creationId xmlns:a16="http://schemas.microsoft.com/office/drawing/2014/main" id="{C1D28728-878F-B04F-9C10-D4E40796C66C}"/>
              </a:ext>
            </a:extLst>
          </p:cNvPr>
          <p:cNvSpPr/>
          <p:nvPr/>
        </p:nvSpPr>
        <p:spPr bwMode="auto">
          <a:xfrm>
            <a:off x="2675822" y="3146067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 err="1">
                <a:solidFill>
                  <a:schemeClr val="tx1"/>
                </a:solidFill>
                <a:latin typeface="+mj-lt"/>
              </a:rPr>
              <a:t>ReLU</a:t>
            </a:r>
            <a:endParaRPr lang="en-CA" sz="10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Connector: Elbow 24">
            <a:extLst>
              <a:ext uri="{FF2B5EF4-FFF2-40B4-BE49-F238E27FC236}">
                <a16:creationId xmlns:a16="http://schemas.microsoft.com/office/drawing/2014/main" id="{0EA6DAD8-2741-8440-98C3-38456DF88053}"/>
              </a:ext>
            </a:extLst>
          </p:cNvPr>
          <p:cNvCxnSpPr>
            <a:stCxn id="10" idx="3"/>
            <a:endCxn id="14" idx="0"/>
          </p:cNvCxnSpPr>
          <p:nvPr/>
        </p:nvCxnSpPr>
        <p:spPr bwMode="auto">
          <a:xfrm>
            <a:off x="1101948" y="3602240"/>
            <a:ext cx="725255" cy="1146504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589C81-A35B-4B40-9BF8-D74D1CF0F300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2258097" y="5025660"/>
            <a:ext cx="3632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F8ED7-7A40-DF49-B166-ABD4461B53CE}"/>
              </a:ext>
            </a:extLst>
          </p:cNvPr>
          <p:cNvCxnSpPr>
            <a:stCxn id="15" idx="0"/>
            <a:endCxn id="16" idx="2"/>
          </p:cNvCxnSpPr>
          <p:nvPr/>
        </p:nvCxnSpPr>
        <p:spPr bwMode="auto">
          <a:xfrm flipV="1">
            <a:off x="3052193" y="4419927"/>
            <a:ext cx="694" cy="32881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EAD8A-6349-1045-84C5-78BB7B3AA9AF}"/>
              </a:ext>
            </a:extLst>
          </p:cNvPr>
          <p:cNvCxnSpPr>
            <a:stCxn id="16" idx="0"/>
            <a:endCxn id="17" idx="2"/>
          </p:cNvCxnSpPr>
          <p:nvPr/>
        </p:nvCxnSpPr>
        <p:spPr bwMode="auto">
          <a:xfrm flipH="1" flipV="1">
            <a:off x="3052193" y="3704124"/>
            <a:ext cx="694" cy="16197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C93CEE-E939-C94E-8855-FD676599050D}"/>
              </a:ext>
            </a:extLst>
          </p:cNvPr>
          <p:cNvCxnSpPr>
            <a:stCxn id="17" idx="0"/>
            <a:endCxn id="18" idx="2"/>
          </p:cNvCxnSpPr>
          <p:nvPr/>
        </p:nvCxnSpPr>
        <p:spPr bwMode="auto">
          <a:xfrm flipV="1">
            <a:off x="3052193" y="3349835"/>
            <a:ext cx="0" cy="15052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0179F1-B5B9-F94B-B95C-BDA9C80E1373}"/>
                  </a:ext>
                </a:extLst>
              </p:cNvPr>
              <p:cNvSpPr/>
              <p:nvPr/>
            </p:nvSpPr>
            <p:spPr bwMode="auto">
              <a:xfrm>
                <a:off x="5397827" y="2605585"/>
                <a:ext cx="264396" cy="248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+</m:t>
                      </m:r>
                    </m:oMath>
                  </m:oMathPara>
                </a14:m>
                <a:endParaRPr kumimoji="0" lang="en-CA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0179F1-B5B9-F94B-B95C-BDA9C80E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827" y="2605585"/>
                <a:ext cx="264396" cy="24839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35">
            <a:extLst>
              <a:ext uri="{FF2B5EF4-FFF2-40B4-BE49-F238E27FC236}">
                <a16:creationId xmlns:a16="http://schemas.microsoft.com/office/drawing/2014/main" id="{02295F2F-FCE1-6049-993B-1EFA6934B56B}"/>
              </a:ext>
            </a:extLst>
          </p:cNvPr>
          <p:cNvSpPr/>
          <p:nvPr/>
        </p:nvSpPr>
        <p:spPr bwMode="auto">
          <a:xfrm>
            <a:off x="3874140" y="4745266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Attentive</a:t>
            </a:r>
          </a:p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Transformer</a:t>
            </a:r>
          </a:p>
        </p:txBody>
      </p:sp>
      <p:sp>
        <p:nvSpPr>
          <p:cNvPr id="26" name="Rectangle: Rounded Corners 36">
            <a:extLst>
              <a:ext uri="{FF2B5EF4-FFF2-40B4-BE49-F238E27FC236}">
                <a16:creationId xmlns:a16="http://schemas.microsoft.com/office/drawing/2014/main" id="{2322AD29-1C10-094C-8953-34A951A6BA6A}"/>
              </a:ext>
            </a:extLst>
          </p:cNvPr>
          <p:cNvSpPr/>
          <p:nvPr/>
        </p:nvSpPr>
        <p:spPr bwMode="auto">
          <a:xfrm>
            <a:off x="5099130" y="4745266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Selection</a:t>
            </a:r>
          </a:p>
        </p:txBody>
      </p:sp>
      <p:sp>
        <p:nvSpPr>
          <p:cNvPr id="27" name="Rectangle: Rounded Corners 37">
            <a:extLst>
              <a:ext uri="{FF2B5EF4-FFF2-40B4-BE49-F238E27FC236}">
                <a16:creationId xmlns:a16="http://schemas.microsoft.com/office/drawing/2014/main" id="{BB0B1966-72A6-5A42-9A64-F39074DFE105}"/>
              </a:ext>
            </a:extLst>
          </p:cNvPr>
          <p:cNvSpPr/>
          <p:nvPr/>
        </p:nvSpPr>
        <p:spPr bwMode="auto">
          <a:xfrm>
            <a:off x="5034296" y="3862616"/>
            <a:ext cx="992848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1F047411-A0BB-754A-9126-15BA857405AA}"/>
              </a:ext>
            </a:extLst>
          </p:cNvPr>
          <p:cNvSpPr/>
          <p:nvPr/>
        </p:nvSpPr>
        <p:spPr bwMode="auto">
          <a:xfrm>
            <a:off x="5153655" y="3496877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29" name="Rectangle: Rounded Corners 39">
            <a:extLst>
              <a:ext uri="{FF2B5EF4-FFF2-40B4-BE49-F238E27FC236}">
                <a16:creationId xmlns:a16="http://schemas.microsoft.com/office/drawing/2014/main" id="{DB5C9697-B32A-FD4B-B36D-9D1FC73E15B4}"/>
              </a:ext>
            </a:extLst>
          </p:cNvPr>
          <p:cNvSpPr/>
          <p:nvPr/>
        </p:nvSpPr>
        <p:spPr bwMode="auto">
          <a:xfrm>
            <a:off x="5153655" y="3142589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 err="1">
                <a:solidFill>
                  <a:schemeClr val="tx1"/>
                </a:solidFill>
                <a:latin typeface="+mj-lt"/>
              </a:rPr>
              <a:t>ReLU</a:t>
            </a:r>
            <a:endParaRPr lang="en-CA" sz="10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Connector: Elbow 40">
            <a:extLst>
              <a:ext uri="{FF2B5EF4-FFF2-40B4-BE49-F238E27FC236}">
                <a16:creationId xmlns:a16="http://schemas.microsoft.com/office/drawing/2014/main" id="{A001E855-8141-0D40-8C83-D2B08E09DD3B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 bwMode="auto">
          <a:xfrm>
            <a:off x="3428564" y="3602240"/>
            <a:ext cx="876472" cy="1143026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977C26-A70E-C74A-B149-6990EFE4CA99}"/>
              </a:ext>
            </a:extLst>
          </p:cNvPr>
          <p:cNvCxnSpPr>
            <a:stCxn id="25" idx="3"/>
            <a:endCxn id="26" idx="1"/>
          </p:cNvCxnSpPr>
          <p:nvPr/>
        </p:nvCxnSpPr>
        <p:spPr bwMode="auto">
          <a:xfrm>
            <a:off x="4735930" y="5022182"/>
            <a:ext cx="3632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B5BF06-6182-FA4B-AB1D-BEC946A434F9}"/>
              </a:ext>
            </a:extLst>
          </p:cNvPr>
          <p:cNvCxnSpPr>
            <a:stCxn id="26" idx="0"/>
            <a:endCxn id="27" idx="2"/>
          </p:cNvCxnSpPr>
          <p:nvPr/>
        </p:nvCxnSpPr>
        <p:spPr bwMode="auto">
          <a:xfrm flipV="1">
            <a:off x="5530026" y="4416449"/>
            <a:ext cx="694" cy="32881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8B05A7-0767-2A4B-B910-C8D1747FE795}"/>
              </a:ext>
            </a:extLst>
          </p:cNvPr>
          <p:cNvCxnSpPr>
            <a:stCxn id="27" idx="0"/>
            <a:endCxn id="28" idx="2"/>
          </p:cNvCxnSpPr>
          <p:nvPr/>
        </p:nvCxnSpPr>
        <p:spPr bwMode="auto">
          <a:xfrm flipH="1" flipV="1">
            <a:off x="5530026" y="3700646"/>
            <a:ext cx="694" cy="16197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FF0BA8-04A9-2E47-BC30-A6AD804E0847}"/>
              </a:ext>
            </a:extLst>
          </p:cNvPr>
          <p:cNvCxnSpPr>
            <a:stCxn id="28" idx="0"/>
            <a:endCxn id="29" idx="2"/>
          </p:cNvCxnSpPr>
          <p:nvPr/>
        </p:nvCxnSpPr>
        <p:spPr bwMode="auto">
          <a:xfrm flipV="1">
            <a:off x="5530026" y="3346357"/>
            <a:ext cx="0" cy="15052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47">
            <a:extLst>
              <a:ext uri="{FF2B5EF4-FFF2-40B4-BE49-F238E27FC236}">
                <a16:creationId xmlns:a16="http://schemas.microsoft.com/office/drawing/2014/main" id="{EEFB48CD-0D9D-3A46-AD25-876D8A85CCD4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 bwMode="auto">
          <a:xfrm flipV="1">
            <a:off x="1222695" y="5302576"/>
            <a:ext cx="1829498" cy="386986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50">
            <a:extLst>
              <a:ext uri="{FF2B5EF4-FFF2-40B4-BE49-F238E27FC236}">
                <a16:creationId xmlns:a16="http://schemas.microsoft.com/office/drawing/2014/main" id="{EE4DAEC5-54FE-3642-ADC7-D9A5F954CC0C}"/>
              </a:ext>
            </a:extLst>
          </p:cNvPr>
          <p:cNvCxnSpPr>
            <a:stCxn id="8" idx="3"/>
            <a:endCxn id="26" idx="2"/>
          </p:cNvCxnSpPr>
          <p:nvPr/>
        </p:nvCxnSpPr>
        <p:spPr bwMode="auto">
          <a:xfrm flipV="1">
            <a:off x="1222695" y="5299099"/>
            <a:ext cx="4307331" cy="390464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D71C55-DADE-594F-A762-14D4456CC0C8}"/>
              </a:ext>
            </a:extLst>
          </p:cNvPr>
          <p:cNvCxnSpPr>
            <a:stCxn id="29" idx="0"/>
            <a:endCxn id="24" idx="4"/>
          </p:cNvCxnSpPr>
          <p:nvPr/>
        </p:nvCxnSpPr>
        <p:spPr bwMode="auto">
          <a:xfrm flipH="1" flipV="1">
            <a:off x="5530025" y="2853982"/>
            <a:ext cx="1" cy="28860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56">
            <a:extLst>
              <a:ext uri="{FF2B5EF4-FFF2-40B4-BE49-F238E27FC236}">
                <a16:creationId xmlns:a16="http://schemas.microsoft.com/office/drawing/2014/main" id="{849E6F6E-71E2-7B42-B834-80843910EC27}"/>
              </a:ext>
            </a:extLst>
          </p:cNvPr>
          <p:cNvCxnSpPr>
            <a:stCxn id="18" idx="0"/>
            <a:endCxn id="24" idx="2"/>
          </p:cNvCxnSpPr>
          <p:nvPr/>
        </p:nvCxnSpPr>
        <p:spPr bwMode="auto">
          <a:xfrm rot="5400000" flipH="1" flipV="1">
            <a:off x="4016868" y="1765108"/>
            <a:ext cx="416283" cy="2345634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2B8D06-B8B5-9A41-AD43-381C07784DBC}"/>
              </a:ext>
            </a:extLst>
          </p:cNvPr>
          <p:cNvCxnSpPr>
            <a:cxnSpLocks/>
            <a:stCxn id="79" idx="6"/>
          </p:cNvCxnSpPr>
          <p:nvPr/>
        </p:nvCxnSpPr>
        <p:spPr bwMode="auto">
          <a:xfrm>
            <a:off x="10608012" y="2729784"/>
            <a:ext cx="1509037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C91C61-458C-BD40-8963-7EF0F06A44E3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10868959" y="3598761"/>
            <a:ext cx="124809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F8EC89-85B5-F344-98ED-0ABA2748C599}"/>
              </a:ext>
            </a:extLst>
          </p:cNvPr>
          <p:cNvCxnSpPr>
            <a:cxnSpLocks/>
          </p:cNvCxnSpPr>
          <p:nvPr/>
        </p:nvCxnSpPr>
        <p:spPr bwMode="auto">
          <a:xfrm>
            <a:off x="10492587" y="5689562"/>
            <a:ext cx="1624462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: Rounded Corners 35">
            <a:extLst>
              <a:ext uri="{FF2B5EF4-FFF2-40B4-BE49-F238E27FC236}">
                <a16:creationId xmlns:a16="http://schemas.microsoft.com/office/drawing/2014/main" id="{98D520B9-121E-1448-AEDF-8ECE93515B37}"/>
              </a:ext>
            </a:extLst>
          </p:cNvPr>
          <p:cNvSpPr/>
          <p:nvPr/>
        </p:nvSpPr>
        <p:spPr bwMode="auto">
          <a:xfrm>
            <a:off x="6355421" y="4745266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Attentive</a:t>
            </a:r>
          </a:p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Transformer</a:t>
            </a:r>
          </a:p>
        </p:txBody>
      </p:sp>
      <p:sp>
        <p:nvSpPr>
          <p:cNvPr id="58" name="Rectangle: Rounded Corners 36">
            <a:extLst>
              <a:ext uri="{FF2B5EF4-FFF2-40B4-BE49-F238E27FC236}">
                <a16:creationId xmlns:a16="http://schemas.microsoft.com/office/drawing/2014/main" id="{589874BE-10C5-6B44-8227-67CD60A157EB}"/>
              </a:ext>
            </a:extLst>
          </p:cNvPr>
          <p:cNvSpPr/>
          <p:nvPr/>
        </p:nvSpPr>
        <p:spPr bwMode="auto">
          <a:xfrm>
            <a:off x="7580411" y="4745266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Selection</a:t>
            </a:r>
          </a:p>
        </p:txBody>
      </p:sp>
      <p:sp>
        <p:nvSpPr>
          <p:cNvPr id="59" name="Rectangle: Rounded Corners 37">
            <a:extLst>
              <a:ext uri="{FF2B5EF4-FFF2-40B4-BE49-F238E27FC236}">
                <a16:creationId xmlns:a16="http://schemas.microsoft.com/office/drawing/2014/main" id="{C3D5EC3E-7E7B-C248-9B5C-25DCCF2292D8}"/>
              </a:ext>
            </a:extLst>
          </p:cNvPr>
          <p:cNvSpPr/>
          <p:nvPr/>
        </p:nvSpPr>
        <p:spPr bwMode="auto">
          <a:xfrm>
            <a:off x="7515577" y="3862616"/>
            <a:ext cx="992848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60" name="Rectangle: Rounded Corners 38">
            <a:extLst>
              <a:ext uri="{FF2B5EF4-FFF2-40B4-BE49-F238E27FC236}">
                <a16:creationId xmlns:a16="http://schemas.microsoft.com/office/drawing/2014/main" id="{FA184A24-D59F-B54E-87B7-13CA536F6AC7}"/>
              </a:ext>
            </a:extLst>
          </p:cNvPr>
          <p:cNvSpPr/>
          <p:nvPr/>
        </p:nvSpPr>
        <p:spPr bwMode="auto">
          <a:xfrm>
            <a:off x="7634936" y="3496877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61" name="Rectangle: Rounded Corners 39">
            <a:extLst>
              <a:ext uri="{FF2B5EF4-FFF2-40B4-BE49-F238E27FC236}">
                <a16:creationId xmlns:a16="http://schemas.microsoft.com/office/drawing/2014/main" id="{9F3C5841-683B-C342-BAA2-BB289487949E}"/>
              </a:ext>
            </a:extLst>
          </p:cNvPr>
          <p:cNvSpPr/>
          <p:nvPr/>
        </p:nvSpPr>
        <p:spPr bwMode="auto">
          <a:xfrm>
            <a:off x="7634936" y="3142589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 err="1">
                <a:solidFill>
                  <a:schemeClr val="tx1"/>
                </a:solidFill>
                <a:latin typeface="+mj-lt"/>
              </a:rPr>
              <a:t>ReLU</a:t>
            </a:r>
            <a:endParaRPr lang="en-CA" sz="10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Connector: Elbow 40">
            <a:extLst>
              <a:ext uri="{FF2B5EF4-FFF2-40B4-BE49-F238E27FC236}">
                <a16:creationId xmlns:a16="http://schemas.microsoft.com/office/drawing/2014/main" id="{534B9F03-9280-454D-ACF3-88C78FF0BC94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5909845" y="3602240"/>
            <a:ext cx="876472" cy="1143026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6E2754-793E-244A-BED1-B5F1291E28D5}"/>
              </a:ext>
            </a:extLst>
          </p:cNvPr>
          <p:cNvCxnSpPr>
            <a:stCxn id="57" idx="3"/>
            <a:endCxn id="58" idx="1"/>
          </p:cNvCxnSpPr>
          <p:nvPr/>
        </p:nvCxnSpPr>
        <p:spPr bwMode="auto">
          <a:xfrm>
            <a:off x="7217211" y="5022182"/>
            <a:ext cx="3632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2F2A6-7F3C-0E40-B35F-9E63F901F2C5}"/>
              </a:ext>
            </a:extLst>
          </p:cNvPr>
          <p:cNvCxnSpPr>
            <a:stCxn id="58" idx="0"/>
            <a:endCxn id="59" idx="2"/>
          </p:cNvCxnSpPr>
          <p:nvPr/>
        </p:nvCxnSpPr>
        <p:spPr bwMode="auto">
          <a:xfrm flipV="1">
            <a:off x="8011307" y="4416449"/>
            <a:ext cx="694" cy="32881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251704-35CE-024D-B094-A77ABB2FDF11}"/>
              </a:ext>
            </a:extLst>
          </p:cNvPr>
          <p:cNvCxnSpPr>
            <a:stCxn id="59" idx="0"/>
            <a:endCxn id="60" idx="2"/>
          </p:cNvCxnSpPr>
          <p:nvPr/>
        </p:nvCxnSpPr>
        <p:spPr bwMode="auto">
          <a:xfrm flipH="1" flipV="1">
            <a:off x="8011307" y="3700646"/>
            <a:ext cx="694" cy="16197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99D9E0-181F-8C47-9E37-928D6ABC6D0D}"/>
              </a:ext>
            </a:extLst>
          </p:cNvPr>
          <p:cNvCxnSpPr>
            <a:stCxn id="60" idx="0"/>
            <a:endCxn id="61" idx="2"/>
          </p:cNvCxnSpPr>
          <p:nvPr/>
        </p:nvCxnSpPr>
        <p:spPr bwMode="auto">
          <a:xfrm flipV="1">
            <a:off x="8011307" y="3346357"/>
            <a:ext cx="0" cy="15052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: Rounded Corners 35">
            <a:extLst>
              <a:ext uri="{FF2B5EF4-FFF2-40B4-BE49-F238E27FC236}">
                <a16:creationId xmlns:a16="http://schemas.microsoft.com/office/drawing/2014/main" id="{AE58EA57-5D06-5C4A-91F0-E0A27383571E}"/>
              </a:ext>
            </a:extLst>
          </p:cNvPr>
          <p:cNvSpPr/>
          <p:nvPr/>
        </p:nvSpPr>
        <p:spPr bwMode="auto">
          <a:xfrm>
            <a:off x="8836702" y="4745265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Attentive</a:t>
            </a:r>
          </a:p>
          <a:p>
            <a:pPr algn="ctr" defTabSz="685983"/>
            <a:r>
              <a:rPr lang="en-CA" sz="900" b="1">
                <a:solidFill>
                  <a:schemeClr val="tx1"/>
                </a:solidFill>
                <a:latin typeface="+mj-lt"/>
              </a:rPr>
              <a:t>Transformer</a:t>
            </a:r>
          </a:p>
        </p:txBody>
      </p:sp>
      <p:sp>
        <p:nvSpPr>
          <p:cNvPr id="68" name="Rectangle: Rounded Corners 36">
            <a:extLst>
              <a:ext uri="{FF2B5EF4-FFF2-40B4-BE49-F238E27FC236}">
                <a16:creationId xmlns:a16="http://schemas.microsoft.com/office/drawing/2014/main" id="{D259A587-4597-2B4E-9CF4-3839E3C813DF}"/>
              </a:ext>
            </a:extLst>
          </p:cNvPr>
          <p:cNvSpPr/>
          <p:nvPr/>
        </p:nvSpPr>
        <p:spPr bwMode="auto">
          <a:xfrm>
            <a:off x="10061692" y="4745265"/>
            <a:ext cx="861790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Selection</a:t>
            </a:r>
          </a:p>
        </p:txBody>
      </p:sp>
      <p:sp>
        <p:nvSpPr>
          <p:cNvPr id="69" name="Rectangle: Rounded Corners 37">
            <a:extLst>
              <a:ext uri="{FF2B5EF4-FFF2-40B4-BE49-F238E27FC236}">
                <a16:creationId xmlns:a16="http://schemas.microsoft.com/office/drawing/2014/main" id="{A826732D-1EB6-754C-8D40-0B662F5C347E}"/>
              </a:ext>
            </a:extLst>
          </p:cNvPr>
          <p:cNvSpPr/>
          <p:nvPr/>
        </p:nvSpPr>
        <p:spPr bwMode="auto">
          <a:xfrm>
            <a:off x="9996858" y="3862615"/>
            <a:ext cx="992848" cy="5538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Feature Transformer</a:t>
            </a:r>
          </a:p>
        </p:txBody>
      </p:sp>
      <p:sp>
        <p:nvSpPr>
          <p:cNvPr id="70" name="Rectangle: Rounded Corners 38">
            <a:extLst>
              <a:ext uri="{FF2B5EF4-FFF2-40B4-BE49-F238E27FC236}">
                <a16:creationId xmlns:a16="http://schemas.microsoft.com/office/drawing/2014/main" id="{237AAF52-7F16-D044-8976-3D9F9572A40B}"/>
              </a:ext>
            </a:extLst>
          </p:cNvPr>
          <p:cNvSpPr/>
          <p:nvPr/>
        </p:nvSpPr>
        <p:spPr bwMode="auto">
          <a:xfrm>
            <a:off x="10116217" y="3496876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71" name="Rectangle: Rounded Corners 39">
            <a:extLst>
              <a:ext uri="{FF2B5EF4-FFF2-40B4-BE49-F238E27FC236}">
                <a16:creationId xmlns:a16="http://schemas.microsoft.com/office/drawing/2014/main" id="{1C77C874-9220-AF41-A9CE-34B6F7812404}"/>
              </a:ext>
            </a:extLst>
          </p:cNvPr>
          <p:cNvSpPr/>
          <p:nvPr/>
        </p:nvSpPr>
        <p:spPr bwMode="auto">
          <a:xfrm>
            <a:off x="10116217" y="3142588"/>
            <a:ext cx="752742" cy="2037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685983"/>
            <a:r>
              <a:rPr lang="en-CA" sz="1000" b="1" err="1">
                <a:solidFill>
                  <a:schemeClr val="tx1"/>
                </a:solidFill>
                <a:latin typeface="+mj-lt"/>
              </a:rPr>
              <a:t>ReLU</a:t>
            </a:r>
            <a:endParaRPr lang="en-CA" sz="10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Connector: Elbow 40">
            <a:extLst>
              <a:ext uri="{FF2B5EF4-FFF2-40B4-BE49-F238E27FC236}">
                <a16:creationId xmlns:a16="http://schemas.microsoft.com/office/drawing/2014/main" id="{4D7C40EE-6DD0-6742-A78E-900EBC060004}"/>
              </a:ext>
            </a:extLst>
          </p:cNvPr>
          <p:cNvCxnSpPr>
            <a:cxnSpLocks/>
            <a:endCxn id="67" idx="0"/>
          </p:cNvCxnSpPr>
          <p:nvPr/>
        </p:nvCxnSpPr>
        <p:spPr bwMode="auto">
          <a:xfrm>
            <a:off x="8391126" y="3602239"/>
            <a:ext cx="876472" cy="1143026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D82F7-8301-C842-BD3F-F24F4EB48FF9}"/>
              </a:ext>
            </a:extLst>
          </p:cNvPr>
          <p:cNvCxnSpPr>
            <a:stCxn id="67" idx="3"/>
            <a:endCxn id="68" idx="1"/>
          </p:cNvCxnSpPr>
          <p:nvPr/>
        </p:nvCxnSpPr>
        <p:spPr bwMode="auto">
          <a:xfrm>
            <a:off x="9698492" y="5022181"/>
            <a:ext cx="3632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0C359D-263B-3A4C-90D8-84FAE624D37B}"/>
              </a:ext>
            </a:extLst>
          </p:cNvPr>
          <p:cNvCxnSpPr>
            <a:stCxn id="68" idx="0"/>
            <a:endCxn id="69" idx="2"/>
          </p:cNvCxnSpPr>
          <p:nvPr/>
        </p:nvCxnSpPr>
        <p:spPr bwMode="auto">
          <a:xfrm flipV="1">
            <a:off x="10492588" y="4416448"/>
            <a:ext cx="694" cy="32881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1B69A6-AA07-5540-B271-6421E862089E}"/>
              </a:ext>
            </a:extLst>
          </p:cNvPr>
          <p:cNvCxnSpPr>
            <a:stCxn id="69" idx="0"/>
            <a:endCxn id="70" idx="2"/>
          </p:cNvCxnSpPr>
          <p:nvPr/>
        </p:nvCxnSpPr>
        <p:spPr bwMode="auto">
          <a:xfrm flipH="1" flipV="1">
            <a:off x="10492588" y="3700645"/>
            <a:ext cx="694" cy="16197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D2A0C2-F00E-3149-AF79-C712A90C5E11}"/>
              </a:ext>
            </a:extLst>
          </p:cNvPr>
          <p:cNvCxnSpPr>
            <a:stCxn id="70" idx="0"/>
            <a:endCxn id="71" idx="2"/>
          </p:cNvCxnSpPr>
          <p:nvPr/>
        </p:nvCxnSpPr>
        <p:spPr bwMode="auto">
          <a:xfrm flipV="1">
            <a:off x="10492588" y="3346356"/>
            <a:ext cx="0" cy="15052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256B8C6-7FEF-D549-B819-4E48DCB0DF99}"/>
                  </a:ext>
                </a:extLst>
              </p:cNvPr>
              <p:cNvSpPr/>
              <p:nvPr/>
            </p:nvSpPr>
            <p:spPr bwMode="auto">
              <a:xfrm>
                <a:off x="7882557" y="2609895"/>
                <a:ext cx="264396" cy="248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+</m:t>
                      </m:r>
                    </m:oMath>
                  </m:oMathPara>
                </a14:m>
                <a:endParaRPr kumimoji="0" lang="en-CA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256B8C6-7FEF-D549-B819-4E48DCB0D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2557" y="2609895"/>
                <a:ext cx="264396" cy="24839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B9E830-47E2-224D-8DF7-00CD4DBE01CB}"/>
              </a:ext>
            </a:extLst>
          </p:cNvPr>
          <p:cNvCxnSpPr>
            <a:endCxn id="77" idx="4"/>
          </p:cNvCxnSpPr>
          <p:nvPr/>
        </p:nvCxnSpPr>
        <p:spPr bwMode="auto">
          <a:xfrm flipH="1" flipV="1">
            <a:off x="8014755" y="2858292"/>
            <a:ext cx="1" cy="28860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7CB105-5559-4F4E-90EA-80A8FEBED728}"/>
                  </a:ext>
                </a:extLst>
              </p:cNvPr>
              <p:cNvSpPr/>
              <p:nvPr/>
            </p:nvSpPr>
            <p:spPr bwMode="auto">
              <a:xfrm>
                <a:off x="10343616" y="2605585"/>
                <a:ext cx="264396" cy="248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+</m:t>
                      </m:r>
                    </m:oMath>
                  </m:oMathPara>
                </a14:m>
                <a:endParaRPr kumimoji="0" lang="en-CA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7CB105-5559-4F4E-90EA-80A8FEBED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3616" y="2605585"/>
                <a:ext cx="264396" cy="24839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7E63FDD-2A7C-7D4D-B37C-5E4FE412836C}"/>
              </a:ext>
            </a:extLst>
          </p:cNvPr>
          <p:cNvCxnSpPr>
            <a:endCxn id="79" idx="4"/>
          </p:cNvCxnSpPr>
          <p:nvPr/>
        </p:nvCxnSpPr>
        <p:spPr bwMode="auto">
          <a:xfrm flipH="1" flipV="1">
            <a:off x="10475814" y="2853982"/>
            <a:ext cx="1" cy="28860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50">
            <a:extLst>
              <a:ext uri="{FF2B5EF4-FFF2-40B4-BE49-F238E27FC236}">
                <a16:creationId xmlns:a16="http://schemas.microsoft.com/office/drawing/2014/main" id="{809298B5-AA98-9547-AD7E-DDF606F4E35B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 flipV="1">
            <a:off x="1222695" y="5299099"/>
            <a:ext cx="6788611" cy="392202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7D0EFDFF-6265-B04B-B673-3FF4D3F923DE}"/>
              </a:ext>
            </a:extLst>
          </p:cNvPr>
          <p:cNvCxnSpPr>
            <a:cxnSpLocks/>
            <a:stCxn id="8" idx="3"/>
            <a:endCxn id="68" idx="2"/>
          </p:cNvCxnSpPr>
          <p:nvPr/>
        </p:nvCxnSpPr>
        <p:spPr bwMode="auto">
          <a:xfrm flipV="1">
            <a:off x="1222695" y="5299098"/>
            <a:ext cx="9269892" cy="390465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B71B1D-DC20-444C-A8AC-883A88FE8FD1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 bwMode="auto">
          <a:xfrm flipV="1">
            <a:off x="8146953" y="2729784"/>
            <a:ext cx="2196663" cy="431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2E87A37-5B7F-8C4A-AE49-958C8466C4E5}"/>
              </a:ext>
            </a:extLst>
          </p:cNvPr>
          <p:cNvCxnSpPr>
            <a:cxnSpLocks/>
            <a:endCxn id="77" idx="2"/>
          </p:cNvCxnSpPr>
          <p:nvPr/>
        </p:nvCxnSpPr>
        <p:spPr bwMode="auto">
          <a:xfrm>
            <a:off x="5662223" y="2729783"/>
            <a:ext cx="2220334" cy="431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CA1C43F6-619F-7C45-B519-91531CBD6C8D}"/>
              </a:ext>
            </a:extLst>
          </p:cNvPr>
          <p:cNvSpPr/>
          <p:nvPr/>
        </p:nvSpPr>
        <p:spPr bwMode="auto">
          <a:xfrm>
            <a:off x="1307883" y="2428411"/>
            <a:ext cx="2336734" cy="3464915"/>
          </a:xfrm>
          <a:prstGeom prst="roundRect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7991D1C-A9A2-CA4E-96A6-5EB8B6A90FD1}"/>
              </a:ext>
            </a:extLst>
          </p:cNvPr>
          <p:cNvSpPr/>
          <p:nvPr/>
        </p:nvSpPr>
        <p:spPr bwMode="auto">
          <a:xfrm>
            <a:off x="3770476" y="2441294"/>
            <a:ext cx="2336734" cy="3464915"/>
          </a:xfrm>
          <a:prstGeom prst="roundRect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2675CD-8415-F94D-9D28-2866EACB934D}"/>
              </a:ext>
            </a:extLst>
          </p:cNvPr>
          <p:cNvSpPr/>
          <p:nvPr/>
        </p:nvSpPr>
        <p:spPr bwMode="auto">
          <a:xfrm>
            <a:off x="6265994" y="2407073"/>
            <a:ext cx="2336734" cy="3499136"/>
          </a:xfrm>
          <a:prstGeom prst="roundRect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946992E-6F09-2E49-B512-9CBABE11B839}"/>
              </a:ext>
            </a:extLst>
          </p:cNvPr>
          <p:cNvSpPr/>
          <p:nvPr/>
        </p:nvSpPr>
        <p:spPr bwMode="auto">
          <a:xfrm>
            <a:off x="8740566" y="2424183"/>
            <a:ext cx="2336734" cy="3464915"/>
          </a:xfrm>
          <a:prstGeom prst="roundRect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07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D7E3D07B-C594-FC49-BAF9-49ECFF36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71" y="384591"/>
            <a:ext cx="2300851" cy="17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0328FF61-7C17-AD4E-A4CF-D0AD0CF52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03" y="378528"/>
            <a:ext cx="2300851" cy="17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E7D2167E-FBB7-A140-AA05-5323DF96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5" y="369532"/>
            <a:ext cx="2300851" cy="17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Decision Trees: Contact Center&amp;#39;s Hidden Heroes | ICMI">
            <a:extLst>
              <a:ext uri="{FF2B5EF4-FFF2-40B4-BE49-F238E27FC236}">
                <a16:creationId xmlns:a16="http://schemas.microsoft.com/office/drawing/2014/main" id="{BE2088C8-EF0C-A945-8777-A23A6FEB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17" y="389804"/>
            <a:ext cx="2300851" cy="17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2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A7F75FA-3390-4241-8677-E4D0046FA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400" y="2816860"/>
            <a:ext cx="455253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34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7CA6E18-89AE-4E7B-A313-98F759E457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846221" y="2862898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2071</a:t>
            </a:r>
          </a:p>
        </p:txBody>
      </p:sp>
      <p:sp>
        <p:nvSpPr>
          <p:cNvPr id="82" name="OTLSHAPE_SLT_4f6e1e88539547538d0e74c8cac93c3e_ShapePercentage" hidden="1">
            <a:extLst>
              <a:ext uri="{FF2B5EF4-FFF2-40B4-BE49-F238E27FC236}">
                <a16:creationId xmlns:a16="http://schemas.microsoft.com/office/drawing/2014/main" id="{F8362FFE-B786-4BFC-8257-0E30AC060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5438" y="31776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TLSHAPE_SLT_cf87580900b54aed87b343650d8fee08_ShapePercentage" hidden="1">
            <a:extLst>
              <a:ext uri="{FF2B5EF4-FFF2-40B4-BE49-F238E27FC236}">
                <a16:creationId xmlns:a16="http://schemas.microsoft.com/office/drawing/2014/main" id="{A626F378-85AB-4724-858B-AC957716F2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3549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T_f00b46f2fe6c48e6bff1e532280ef299_ShapePercentage" hidden="1">
            <a:extLst>
              <a:ext uri="{FF2B5EF4-FFF2-40B4-BE49-F238E27FC236}">
                <a16:creationId xmlns:a16="http://schemas.microsoft.com/office/drawing/2014/main" id="{26172A02-8C91-41B7-ABCF-65ACDC6DF1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96005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T_6fa906c89e964ebfadfdc98c7236ed0f_ShapePercentage" hidden="1">
            <a:extLst>
              <a:ext uri="{FF2B5EF4-FFF2-40B4-BE49-F238E27FC236}">
                <a16:creationId xmlns:a16="http://schemas.microsoft.com/office/drawing/2014/main" id="{327DEDE0-2762-4973-BBEE-5C7445AD9F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13591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OTLSHAPE_SLT_b6f70af509e040a98c8ee92cf004d690_ShapePercentage" hidden="1">
            <a:extLst>
              <a:ext uri="{FF2B5EF4-FFF2-40B4-BE49-F238E27FC236}">
                <a16:creationId xmlns:a16="http://schemas.microsoft.com/office/drawing/2014/main" id="{7EA5D37B-9E1E-4E82-AA0B-A70182501A1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99630" y="317762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OTLSHAPE_SLT_b32a491feea9449a9529e1d03aaf5561_ShapePercentage" hidden="1">
            <a:extLst>
              <a:ext uri="{FF2B5EF4-FFF2-40B4-BE49-F238E27FC236}">
                <a16:creationId xmlns:a16="http://schemas.microsoft.com/office/drawing/2014/main" id="{58D863F9-0AF0-467F-BB54-C8147C67CC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5114" y="373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OTLSHAPE_SLT_16e4f6ce5b4c43ab9e960c57011c2a9d_ShapePercentage" hidden="1">
            <a:extLst>
              <a:ext uri="{FF2B5EF4-FFF2-40B4-BE49-F238E27FC236}">
                <a16:creationId xmlns:a16="http://schemas.microsoft.com/office/drawing/2014/main" id="{7A81304E-5310-44BD-9A70-7F106821E3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33613" y="40791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OTLSHAPE_SLT_3f6455b3c21d468a8e84c89e983e4131_ShapePercentage" hidden="1">
            <a:extLst>
              <a:ext uri="{FF2B5EF4-FFF2-40B4-BE49-F238E27FC236}">
                <a16:creationId xmlns:a16="http://schemas.microsoft.com/office/drawing/2014/main" id="{087B7A94-5999-4479-A521-2DA03B00DD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96406" y="44220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OTLSHAPE_SLT_a8b394d558ac4a88953e9da11fe9453c_ShapePercentage" hidden="1">
            <a:extLst>
              <a:ext uri="{FF2B5EF4-FFF2-40B4-BE49-F238E27FC236}">
                <a16:creationId xmlns:a16="http://schemas.microsoft.com/office/drawing/2014/main" id="{F7A3899E-6450-4B12-80BE-BC8E5C3EB7E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48301" y="47649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TLSHAPE_SLT_c14af307bf61409c8a2fa650d502afdf_ShapePercentage" hidden="1">
            <a:extLst>
              <a:ext uri="{FF2B5EF4-FFF2-40B4-BE49-F238E27FC236}">
                <a16:creationId xmlns:a16="http://schemas.microsoft.com/office/drawing/2014/main" id="{A4CE17A8-526E-48E7-84F3-610C61E4406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88948" y="51078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TLSHAPE_SLT_8b7d0049336d485eaf7663144aff2bfa_ShapePercentage" hidden="1">
            <a:extLst>
              <a:ext uri="{FF2B5EF4-FFF2-40B4-BE49-F238E27FC236}">
                <a16:creationId xmlns:a16="http://schemas.microsoft.com/office/drawing/2014/main" id="{8D07F6E3-54B1-49E7-B793-C59EB7CF82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3714" y="54507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0C03EBF-DEF7-40ED-8B2C-9044CE05F28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5545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A957C15-1F5A-4583-AF9E-476670CB5A8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8031" y="318338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4" name="OTLSHAPE_SLT_4f6e1e88539547538d0e74c8cac93c3e_TextPercentage" hidden="1">
            <a:extLst>
              <a:ext uri="{FF2B5EF4-FFF2-40B4-BE49-F238E27FC236}">
                <a16:creationId xmlns:a16="http://schemas.microsoft.com/office/drawing/2014/main" id="{2A3E1869-E511-49E6-934E-FDA5C60D4E6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85" name="OTLSHAPE_SLT_4f6e1e88539547538d0e74c8cac93c3e_JoinedDate" hidden="1">
            <a:extLst>
              <a:ext uri="{FF2B5EF4-FFF2-40B4-BE49-F238E27FC236}">
                <a16:creationId xmlns:a16="http://schemas.microsoft.com/office/drawing/2014/main" id="{3C6D53B0-7A54-4A27-B9C6-7218CB35660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86" name="OTLSHAPE_SLT_4f6e1e88539547538d0e74c8cac93c3e_StartDate" hidden="1">
            <a:extLst>
              <a:ext uri="{FF2B5EF4-FFF2-40B4-BE49-F238E27FC236}">
                <a16:creationId xmlns:a16="http://schemas.microsoft.com/office/drawing/2014/main" id="{82614870-3764-44F8-8429-A2F6355A938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OTLSHAPE_SLT_4f6e1e88539547538d0e74c8cac93c3e_EndDate" hidden="1">
            <a:extLst>
              <a:ext uri="{FF2B5EF4-FFF2-40B4-BE49-F238E27FC236}">
                <a16:creationId xmlns:a16="http://schemas.microsoft.com/office/drawing/2014/main" id="{FAC88D7D-BAC3-4392-BBA8-5FCA09E27C2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OTLSHAPE_SLT_cf87580900b54aed87b343650d8fee08_TextPercentage" hidden="1">
            <a:extLst>
              <a:ext uri="{FF2B5EF4-FFF2-40B4-BE49-F238E27FC236}">
                <a16:creationId xmlns:a16="http://schemas.microsoft.com/office/drawing/2014/main" id="{24D81EBB-68BD-4A6C-91E2-9BBA48E83B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98" name="OTLSHAPE_SLT_cf87580900b54aed87b343650d8fee08_JoinedDate" hidden="1">
            <a:extLst>
              <a:ext uri="{FF2B5EF4-FFF2-40B4-BE49-F238E27FC236}">
                <a16:creationId xmlns:a16="http://schemas.microsoft.com/office/drawing/2014/main" id="{8F93CCC7-6506-4680-A1BF-20A91F2321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99" name="OTLSHAPE_SLT_cf87580900b54aed87b343650d8fee08_StartDate" hidden="1">
            <a:extLst>
              <a:ext uri="{FF2B5EF4-FFF2-40B4-BE49-F238E27FC236}">
                <a16:creationId xmlns:a16="http://schemas.microsoft.com/office/drawing/2014/main" id="{ED5B762E-165B-467E-AE25-F0FD4263CBE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OTLSHAPE_SLT_cf87580900b54aed87b343650d8fee08_EndDate" hidden="1">
            <a:extLst>
              <a:ext uri="{FF2B5EF4-FFF2-40B4-BE49-F238E27FC236}">
                <a16:creationId xmlns:a16="http://schemas.microsoft.com/office/drawing/2014/main" id="{14EA667F-90FB-48D9-A437-4419BE67112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OTLSHAPE_SLT_f00b46f2fe6c48e6bff1e532280ef299_TextPercentage" hidden="1">
            <a:extLst>
              <a:ext uri="{FF2B5EF4-FFF2-40B4-BE49-F238E27FC236}">
                <a16:creationId xmlns:a16="http://schemas.microsoft.com/office/drawing/2014/main" id="{0ABCD611-F071-48F0-B94F-796BF6AF12C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17" name="OTLSHAPE_SLT_f00b46f2fe6c48e6bff1e532280ef299_JoinedDate" hidden="1">
            <a:extLst>
              <a:ext uri="{FF2B5EF4-FFF2-40B4-BE49-F238E27FC236}">
                <a16:creationId xmlns:a16="http://schemas.microsoft.com/office/drawing/2014/main" id="{D89EA10D-640F-4F3E-80F1-7F91BD4926F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2028 - 2054</a:t>
            </a:r>
          </a:p>
        </p:txBody>
      </p:sp>
      <p:sp>
        <p:nvSpPr>
          <p:cNvPr id="122" name="OTLSHAPE_SLT_f00b46f2fe6c48e6bff1e532280ef299_StartDate" hidden="1">
            <a:extLst>
              <a:ext uri="{FF2B5EF4-FFF2-40B4-BE49-F238E27FC236}">
                <a16:creationId xmlns:a16="http://schemas.microsoft.com/office/drawing/2014/main" id="{09D8D15C-F76E-4A32-941C-3AC9E3D062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" name="OTLSHAPE_SLT_f00b46f2fe6c48e6bff1e532280ef299_EndDate" hidden="1">
            <a:extLst>
              <a:ext uri="{FF2B5EF4-FFF2-40B4-BE49-F238E27FC236}">
                <a16:creationId xmlns:a16="http://schemas.microsoft.com/office/drawing/2014/main" id="{396312C1-96FF-4C96-B698-4F7DF784001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" name="OTLSHAPE_SLT_6fa906c89e964ebfadfdc98c7236ed0f_TextPercentage" hidden="1">
            <a:extLst>
              <a:ext uri="{FF2B5EF4-FFF2-40B4-BE49-F238E27FC236}">
                <a16:creationId xmlns:a16="http://schemas.microsoft.com/office/drawing/2014/main" id="{59AF94C0-34F2-4DBE-8C34-A46E91FFD5D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37" name="OTLSHAPE_SLT_6fa906c89e964ebfadfdc98c7236ed0f_JoinedDate" hidden="1">
            <a:extLst>
              <a:ext uri="{FF2B5EF4-FFF2-40B4-BE49-F238E27FC236}">
                <a16:creationId xmlns:a16="http://schemas.microsoft.com/office/drawing/2014/main" id="{5C8089F3-56C3-47B6-BEF4-1C7DBB9734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472048"/>
            <a:ext cx="622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138" name="OTLSHAPE_SLT_6fa906c89e964ebfadfdc98c7236ed0f_StartDate" hidden="1">
            <a:extLst>
              <a:ext uri="{FF2B5EF4-FFF2-40B4-BE49-F238E27FC236}">
                <a16:creationId xmlns:a16="http://schemas.microsoft.com/office/drawing/2014/main" id="{853CD221-02B7-448A-983C-DC3F0AC17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OTLSHAPE_SLT_6fa906c89e964ebfadfdc98c7236ed0f_EndDate" hidden="1">
            <a:extLst>
              <a:ext uri="{FF2B5EF4-FFF2-40B4-BE49-F238E27FC236}">
                <a16:creationId xmlns:a16="http://schemas.microsoft.com/office/drawing/2014/main" id="{E8F0171E-54EB-4236-8277-8D7C0A08687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9" name="OTLSHAPE_SLT_b6f70af509e040a98c8ee92cf004d690_Duration" hidden="1">
            <a:extLst>
              <a:ext uri="{FF2B5EF4-FFF2-40B4-BE49-F238E27FC236}">
                <a16:creationId xmlns:a16="http://schemas.microsoft.com/office/drawing/2014/main" id="{30F74857-BC41-4637-8A99-77A12424AC5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563561" y="37872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2.5 years</a:t>
            </a:r>
          </a:p>
        </p:txBody>
      </p:sp>
      <p:sp>
        <p:nvSpPr>
          <p:cNvPr id="150" name="OTLSHAPE_SLT_b6f70af509e040a98c8ee92cf004d690_TextPercentage" hidden="1">
            <a:extLst>
              <a:ext uri="{FF2B5EF4-FFF2-40B4-BE49-F238E27FC236}">
                <a16:creationId xmlns:a16="http://schemas.microsoft.com/office/drawing/2014/main" id="{0A80CDA3-9131-462D-BC36-3B38DC67A18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58" name="OTLSHAPE_SLT_b6f70af509e040a98c8ee92cf004d690_JoinedDate" hidden="1">
            <a:extLst>
              <a:ext uri="{FF2B5EF4-FFF2-40B4-BE49-F238E27FC236}">
                <a16:creationId xmlns:a16="http://schemas.microsoft.com/office/drawing/2014/main" id="{29C90575-98AC-40D1-9585-69697264A6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887546"/>
            <a:ext cx="1054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 2066 - Apr 2069</a:t>
            </a:r>
          </a:p>
        </p:txBody>
      </p:sp>
      <p:sp>
        <p:nvSpPr>
          <p:cNvPr id="165" name="OTLSHAPE_SLT_b6f70af509e040a98c8ee92cf004d690_StartDate" hidden="1">
            <a:extLst>
              <a:ext uri="{FF2B5EF4-FFF2-40B4-BE49-F238E27FC236}">
                <a16:creationId xmlns:a16="http://schemas.microsoft.com/office/drawing/2014/main" id="{E4CD205B-9389-495C-8064-1A12FF9133E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OTLSHAPE_SLT_b6f70af509e040a98c8ee92cf004d690_EndDate" hidden="1">
            <a:extLst>
              <a:ext uri="{FF2B5EF4-FFF2-40B4-BE49-F238E27FC236}">
                <a16:creationId xmlns:a16="http://schemas.microsoft.com/office/drawing/2014/main" id="{5AF7F097-5927-4ED3-825B-720B129160B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3" name="OTLSHAPE_SLT_b32a491feea9449a9529e1d03aaf5561_Duration" hidden="1">
            <a:extLst>
              <a:ext uri="{FF2B5EF4-FFF2-40B4-BE49-F238E27FC236}">
                <a16:creationId xmlns:a16="http://schemas.microsoft.com/office/drawing/2014/main" id="{F4197A47-7932-47C7-B492-75A68F59E71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184" name="OTLSHAPE_SLT_b32a491feea9449a9529e1d03aaf5561_TextPercentage" hidden="1">
            <a:extLst>
              <a:ext uri="{FF2B5EF4-FFF2-40B4-BE49-F238E27FC236}">
                <a16:creationId xmlns:a16="http://schemas.microsoft.com/office/drawing/2014/main" id="{297FE3EC-0717-41E8-82EE-8B2A0018633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86" name="OTLSHAPE_SLT_b32a491feea9449a9529e1d03aaf5561_StartDate" hidden="1">
            <a:extLst>
              <a:ext uri="{FF2B5EF4-FFF2-40B4-BE49-F238E27FC236}">
                <a16:creationId xmlns:a16="http://schemas.microsoft.com/office/drawing/2014/main" id="{5030A4A4-64E9-4E60-BE70-521D11120AF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42306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87" name="OTLSHAPE_SLT_b32a491feea9449a9529e1d03aaf5561_EndDate" hidden="1">
            <a:extLst>
              <a:ext uri="{FF2B5EF4-FFF2-40B4-BE49-F238E27FC236}">
                <a16:creationId xmlns:a16="http://schemas.microsoft.com/office/drawing/2014/main" id="{3A905B37-718D-47BE-B075-5024009820E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79379" y="41215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-6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1" name="OTLSHAPE_SLT_16e4f6ce5b4c43ab9e960c57011c2a9d_Duration" hidden="1">
            <a:extLst>
              <a:ext uri="{FF2B5EF4-FFF2-40B4-BE49-F238E27FC236}">
                <a16:creationId xmlns:a16="http://schemas.microsoft.com/office/drawing/2014/main" id="{3B5437C7-5C18-49B4-9BE2-6D6069DC022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92" name="OTLSHAPE_SLT_16e4f6ce5b4c43ab9e960c57011c2a9d_TextPercentage" hidden="1">
            <a:extLst>
              <a:ext uri="{FF2B5EF4-FFF2-40B4-BE49-F238E27FC236}">
                <a16:creationId xmlns:a16="http://schemas.microsoft.com/office/drawing/2014/main" id="{ABA54A05-801A-4B74-B3E1-E5E09993B41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194" name="OTLSHAPE_SLT_16e4f6ce5b4c43ab9e960c57011c2a9d_StartDate" hidden="1">
            <a:extLst>
              <a:ext uri="{FF2B5EF4-FFF2-40B4-BE49-F238E27FC236}">
                <a16:creationId xmlns:a16="http://schemas.microsoft.com/office/drawing/2014/main" id="{E40AE0CF-70BE-40BC-A9A2-8E408B08B5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5" name="OTLSHAPE_SLT_16e4f6ce5b4c43ab9e960c57011c2a9d_EndDate" hidden="1">
            <a:extLst>
              <a:ext uri="{FF2B5EF4-FFF2-40B4-BE49-F238E27FC236}">
                <a16:creationId xmlns:a16="http://schemas.microsoft.com/office/drawing/2014/main" id="{A4B10C99-CCF1-4DD3-99F4-F70C19F521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99" name="OTLSHAPE_SLT_3f6455b3c21d468a8e84c89e983e4131_Duration" hidden="1">
            <a:extLst>
              <a:ext uri="{FF2B5EF4-FFF2-40B4-BE49-F238E27FC236}">
                <a16:creationId xmlns:a16="http://schemas.microsoft.com/office/drawing/2014/main" id="{F9B1E400-6DED-4C6F-872E-46EADE7261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4299"/>
            <a:ext cx="355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7 years</a:t>
            </a:r>
          </a:p>
        </p:txBody>
      </p:sp>
      <p:sp>
        <p:nvSpPr>
          <p:cNvPr id="200" name="OTLSHAPE_SLT_3f6455b3c21d468a8e84c89e983e4131_TextPercentage" hidden="1">
            <a:extLst>
              <a:ext uri="{FF2B5EF4-FFF2-40B4-BE49-F238E27FC236}">
                <a16:creationId xmlns:a16="http://schemas.microsoft.com/office/drawing/2014/main" id="{9500273D-FD27-4B14-8D84-362465D366B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56" name="OTLSHAPE_SLT_3f6455b3c21d468a8e84c89e983e4131_StartDate" hidden="1">
            <a:extLst>
              <a:ext uri="{FF2B5EF4-FFF2-40B4-BE49-F238E27FC236}">
                <a16:creationId xmlns:a16="http://schemas.microsoft.com/office/drawing/2014/main" id="{FC26B138-D7EC-4ACB-A24C-4BD98853D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57" name="OTLSHAPE_SLT_3f6455b3c21d468a8e84c89e983e4131_EndDate" hidden="1">
            <a:extLst>
              <a:ext uri="{FF2B5EF4-FFF2-40B4-BE49-F238E27FC236}">
                <a16:creationId xmlns:a16="http://schemas.microsoft.com/office/drawing/2014/main" id="{A94A0381-E908-4CF6-87CC-2782C5D6B81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1" name="OTLSHAPE_SLT_a8b394d558ac4a88953e9da11fe9453c_Duration" hidden="1">
            <a:extLst>
              <a:ext uri="{FF2B5EF4-FFF2-40B4-BE49-F238E27FC236}">
                <a16:creationId xmlns:a16="http://schemas.microsoft.com/office/drawing/2014/main" id="{A514F18D-23C0-4B2C-9400-CC8F972E64F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402798"/>
            <a:ext cx="444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8.5 years</a:t>
            </a:r>
          </a:p>
        </p:txBody>
      </p:sp>
      <p:sp>
        <p:nvSpPr>
          <p:cNvPr id="262" name="OTLSHAPE_SLT_a8b394d558ac4a88953e9da11fe9453c_TextPercentage" hidden="1">
            <a:extLst>
              <a:ext uri="{FF2B5EF4-FFF2-40B4-BE49-F238E27FC236}">
                <a16:creationId xmlns:a16="http://schemas.microsoft.com/office/drawing/2014/main" id="{53B1AB68-A0D0-463A-9CCD-F3CE7B5365A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64" name="OTLSHAPE_SLT_a8b394d558ac4a88953e9da11fe9453c_StartDate" hidden="1">
            <a:extLst>
              <a:ext uri="{FF2B5EF4-FFF2-40B4-BE49-F238E27FC236}">
                <a16:creationId xmlns:a16="http://schemas.microsoft.com/office/drawing/2014/main" id="{823F235E-B5EA-42D4-A18D-E07ABE2BA29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5" name="OTLSHAPE_SLT_a8b394d558ac4a88953e9da11fe9453c_EndDate" hidden="1">
            <a:extLst>
              <a:ext uri="{FF2B5EF4-FFF2-40B4-BE49-F238E27FC236}">
                <a16:creationId xmlns:a16="http://schemas.microsoft.com/office/drawing/2014/main" id="{8DCC1B13-FEC0-4F40-A3BB-4BC75E381ED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69" name="OTLSHAPE_SLT_c14af307bf61409c8a2fa650d502afdf_Duration" hidden="1">
            <a:extLst>
              <a:ext uri="{FF2B5EF4-FFF2-40B4-BE49-F238E27FC236}">
                <a16:creationId xmlns:a16="http://schemas.microsoft.com/office/drawing/2014/main" id="{84EF70EA-7DC2-43ED-8A91-C7BCBD95BF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333548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11 years</a:t>
            </a:r>
          </a:p>
        </p:txBody>
      </p:sp>
      <p:sp>
        <p:nvSpPr>
          <p:cNvPr id="270" name="OTLSHAPE_SLT_c14af307bf61409c8a2fa650d502afdf_TextPercentage" hidden="1">
            <a:extLst>
              <a:ext uri="{FF2B5EF4-FFF2-40B4-BE49-F238E27FC236}">
                <a16:creationId xmlns:a16="http://schemas.microsoft.com/office/drawing/2014/main" id="{725FA47D-BB5A-4887-AECE-3944BE0528F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72" name="OTLSHAPE_SLT_c14af307bf61409c8a2fa650d502afdf_StartDate" hidden="1">
            <a:extLst>
              <a:ext uri="{FF2B5EF4-FFF2-40B4-BE49-F238E27FC236}">
                <a16:creationId xmlns:a16="http://schemas.microsoft.com/office/drawing/2014/main" id="{37A0E56D-CE85-4BCC-BD52-3EC263D83B5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3" name="OTLSHAPE_SLT_c14af307bf61409c8a2fa650d502afdf_EndDate" hidden="1">
            <a:extLst>
              <a:ext uri="{FF2B5EF4-FFF2-40B4-BE49-F238E27FC236}">
                <a16:creationId xmlns:a16="http://schemas.microsoft.com/office/drawing/2014/main" id="{FFE7512F-1DC4-428A-B19E-D41EACAF985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77" name="OTLSHAPE_SLT_8b7d0049336d485eaf7663144aff2bfa_Duration" hidden="1">
            <a:extLst>
              <a:ext uri="{FF2B5EF4-FFF2-40B4-BE49-F238E27FC236}">
                <a16:creationId xmlns:a16="http://schemas.microsoft.com/office/drawing/2014/main" id="{013C212F-527A-4A61-B80A-3CD51E85179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472048"/>
            <a:ext cx="495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FDFD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278" name="OTLSHAPE_SLT_8b7d0049336d485eaf7663144aff2bfa_TextPercentage" hidden="1">
            <a:extLst>
              <a:ext uri="{FF2B5EF4-FFF2-40B4-BE49-F238E27FC236}">
                <a16:creationId xmlns:a16="http://schemas.microsoft.com/office/drawing/2014/main" id="{9AE2DFF8-F7AF-49E7-B412-C160F98EDB4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177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0%</a:t>
            </a:r>
          </a:p>
        </p:txBody>
      </p:sp>
      <p:sp>
        <p:nvSpPr>
          <p:cNvPr id="280" name="OTLSHAPE_SLT_8b7d0049336d485eaf7663144aff2bfa_StartDate" hidden="1">
            <a:extLst>
              <a:ext uri="{FF2B5EF4-FFF2-40B4-BE49-F238E27FC236}">
                <a16:creationId xmlns:a16="http://schemas.microsoft.com/office/drawing/2014/main" id="{3CAE918B-D75A-4A6C-8EBC-1F4BBCFC301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1" name="OTLSHAPE_SLT_8b7d0049336d485eaf7663144aff2bfa_EndDate" hidden="1">
            <a:extLst>
              <a:ext uri="{FF2B5EF4-FFF2-40B4-BE49-F238E27FC236}">
                <a16:creationId xmlns:a16="http://schemas.microsoft.com/office/drawing/2014/main" id="{2D47AE8F-E431-4D0B-BB2D-95A1FF12BFB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6" name="Table 266">
                <a:extLst>
                  <a:ext uri="{FF2B5EF4-FFF2-40B4-BE49-F238E27FC236}">
                    <a16:creationId xmlns:a16="http://schemas.microsoft.com/office/drawing/2014/main" id="{C843B212-83E7-4DDC-B9B2-DF6CEE6AFA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074810"/>
                  </p:ext>
                </p:extLst>
              </p:nvPr>
            </p:nvGraphicFramePr>
            <p:xfrm>
              <a:off x="7301428" y="3937056"/>
              <a:ext cx="4182360" cy="156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8087">
                      <a:extLst>
                        <a:ext uri="{9D8B030D-6E8A-4147-A177-3AD203B41FA5}">
                          <a16:colId xmlns:a16="http://schemas.microsoft.com/office/drawing/2014/main" val="1036089"/>
                        </a:ext>
                      </a:extLst>
                    </a:gridCol>
                    <a:gridCol w="905435">
                      <a:extLst>
                        <a:ext uri="{9D8B030D-6E8A-4147-A177-3AD203B41FA5}">
                          <a16:colId xmlns:a16="http://schemas.microsoft.com/office/drawing/2014/main" val="1060004899"/>
                        </a:ext>
                      </a:extLst>
                    </a:gridCol>
                    <a:gridCol w="908440">
                      <a:extLst>
                        <a:ext uri="{9D8B030D-6E8A-4147-A177-3AD203B41FA5}">
                          <a16:colId xmlns:a16="http://schemas.microsoft.com/office/drawing/2014/main" val="345187624"/>
                        </a:ext>
                      </a:extLst>
                    </a:gridCol>
                    <a:gridCol w="409372">
                      <a:extLst>
                        <a:ext uri="{9D8B030D-6E8A-4147-A177-3AD203B41FA5}">
                          <a16:colId xmlns:a16="http://schemas.microsoft.com/office/drawing/2014/main" val="3886199527"/>
                        </a:ext>
                      </a:extLst>
                    </a:gridCol>
                    <a:gridCol w="1001026">
                      <a:extLst>
                        <a:ext uri="{9D8B030D-6E8A-4147-A177-3AD203B41FA5}">
                          <a16:colId xmlns:a16="http://schemas.microsoft.com/office/drawing/2014/main" val="3726218789"/>
                        </a:ext>
                      </a:extLst>
                    </a:gridCol>
                  </a:tblGrid>
                  <a:tr h="3909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</a:rPr>
                            <a:t>Risk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</a:rPr>
                            <a:t>Risk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</a:rPr>
                            <a:t>Risk 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11327"/>
                      </a:ext>
                    </a:extLst>
                  </a:tr>
                  <a:tr h="390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1600" b="1" dirty="0">
                              <a:solidFill>
                                <a:schemeClr val="tx1"/>
                              </a:solidFill>
                            </a:rPr>
                            <a:t>1st day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1%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2%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081568"/>
                      </a:ext>
                    </a:extLst>
                  </a:tr>
                  <a:tr h="390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1600" b="1" dirty="0">
                              <a:solidFill>
                                <a:schemeClr val="tx1"/>
                              </a:solidFill>
                            </a:rPr>
                            <a:t>2nd day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20%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5%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801507"/>
                      </a:ext>
                    </a:extLst>
                  </a:tr>
                  <a:tr h="390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b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592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6" name="Table 266">
                <a:extLst>
                  <a:ext uri="{FF2B5EF4-FFF2-40B4-BE49-F238E27FC236}">
                    <a16:creationId xmlns:a16="http://schemas.microsoft.com/office/drawing/2014/main" id="{C843B212-83E7-4DDC-B9B2-DF6CEE6AFA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074810"/>
                  </p:ext>
                </p:extLst>
              </p:nvPr>
            </p:nvGraphicFramePr>
            <p:xfrm>
              <a:off x="7301428" y="3937056"/>
              <a:ext cx="4182360" cy="156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8087">
                      <a:extLst>
                        <a:ext uri="{9D8B030D-6E8A-4147-A177-3AD203B41FA5}">
                          <a16:colId xmlns:a16="http://schemas.microsoft.com/office/drawing/2014/main" val="1036089"/>
                        </a:ext>
                      </a:extLst>
                    </a:gridCol>
                    <a:gridCol w="905435">
                      <a:extLst>
                        <a:ext uri="{9D8B030D-6E8A-4147-A177-3AD203B41FA5}">
                          <a16:colId xmlns:a16="http://schemas.microsoft.com/office/drawing/2014/main" val="1060004899"/>
                        </a:ext>
                      </a:extLst>
                    </a:gridCol>
                    <a:gridCol w="908440">
                      <a:extLst>
                        <a:ext uri="{9D8B030D-6E8A-4147-A177-3AD203B41FA5}">
                          <a16:colId xmlns:a16="http://schemas.microsoft.com/office/drawing/2014/main" val="345187624"/>
                        </a:ext>
                      </a:extLst>
                    </a:gridCol>
                    <a:gridCol w="409372">
                      <a:extLst>
                        <a:ext uri="{9D8B030D-6E8A-4147-A177-3AD203B41FA5}">
                          <a16:colId xmlns:a16="http://schemas.microsoft.com/office/drawing/2014/main" val="3886199527"/>
                        </a:ext>
                      </a:extLst>
                    </a:gridCol>
                    <a:gridCol w="1001026">
                      <a:extLst>
                        <a:ext uri="{9D8B030D-6E8A-4147-A177-3AD203B41FA5}">
                          <a16:colId xmlns:a16="http://schemas.microsoft.com/office/drawing/2014/main" val="3726218789"/>
                        </a:ext>
                      </a:extLst>
                    </a:gridCol>
                  </a:tblGrid>
                  <a:tr h="390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4"/>
                          <a:stretch>
                            <a:fillRect l="-637" t="-1538" r="-338854" b="-3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Risk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Risk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Risk 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11327"/>
                      </a:ext>
                    </a:extLst>
                  </a:tr>
                  <a:tr h="390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1600" b="1">
                              <a:solidFill>
                                <a:schemeClr val="tx1"/>
                              </a:solidFill>
                            </a:rPr>
                            <a:t>1st day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1%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2%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081568"/>
                      </a:ext>
                    </a:extLst>
                  </a:tr>
                  <a:tr h="390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1600" b="1">
                              <a:solidFill>
                                <a:schemeClr val="tx1"/>
                              </a:solidFill>
                            </a:rPr>
                            <a:t>2nd day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20%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10%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5%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801507"/>
                      </a:ext>
                    </a:extLst>
                  </a:tr>
                  <a:tr h="390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b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59227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334DAD1-BA14-4DD0-903D-E845906A9EC9}"/>
              </a:ext>
            </a:extLst>
          </p:cNvPr>
          <p:cNvGrpSpPr/>
          <p:nvPr/>
        </p:nvGrpSpPr>
        <p:grpSpPr>
          <a:xfrm>
            <a:off x="3837431" y="4180767"/>
            <a:ext cx="3217311" cy="671794"/>
            <a:chOff x="4124097" y="2693928"/>
            <a:chExt cx="3217311" cy="676519"/>
          </a:xfrm>
          <a:noFill/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8489E1B-088D-4020-889C-F5947AE89F0F}"/>
                </a:ext>
              </a:extLst>
            </p:cNvPr>
            <p:cNvSpPr/>
            <p:nvPr/>
          </p:nvSpPr>
          <p:spPr>
            <a:xfrm>
              <a:off x="4124097" y="2693928"/>
              <a:ext cx="3169786" cy="676519"/>
            </a:xfrm>
            <a:prstGeom prst="round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28C169B-936D-491D-9DBC-5746B9C5CE0B}"/>
                    </a:ext>
                  </a:extLst>
                </p:cNvPr>
                <p:cNvSpPr txBox="1"/>
                <p:nvPr/>
              </p:nvSpPr>
              <p:spPr>
                <a:xfrm>
                  <a:off x="4124097" y="2785125"/>
                  <a:ext cx="3217311" cy="46166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CA" sz="24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CA" sz="240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28C169B-936D-491D-9DBC-5746B9C5C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097" y="2785125"/>
                  <a:ext cx="3217311" cy="461665"/>
                </a:xfrm>
                <a:prstGeom prst="rect">
                  <a:avLst/>
                </a:prstGeom>
                <a:blipFill>
                  <a:blip r:embed="rId65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BF90941-DD81-4A7F-B434-8D33079556D9}"/>
              </a:ext>
            </a:extLst>
          </p:cNvPr>
          <p:cNvCxnSpPr>
            <a:cxnSpLocks/>
          </p:cNvCxnSpPr>
          <p:nvPr/>
        </p:nvCxnSpPr>
        <p:spPr>
          <a:xfrm>
            <a:off x="5413343" y="3274440"/>
            <a:ext cx="0" cy="840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6F107F1-4403-4602-BBBD-8E66268B0991}"/>
              </a:ext>
            </a:extLst>
          </p:cNvPr>
          <p:cNvGrpSpPr/>
          <p:nvPr/>
        </p:nvGrpSpPr>
        <p:grpSpPr>
          <a:xfrm>
            <a:off x="1304463" y="2066457"/>
            <a:ext cx="8292157" cy="1091209"/>
            <a:chOff x="1790891" y="682318"/>
            <a:chExt cx="8292157" cy="1091209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18A16DF-D941-4E55-9832-CD79193A030F}"/>
                </a:ext>
              </a:extLst>
            </p:cNvPr>
            <p:cNvGrpSpPr/>
            <p:nvPr/>
          </p:nvGrpSpPr>
          <p:grpSpPr>
            <a:xfrm>
              <a:off x="1790891" y="682318"/>
              <a:ext cx="8190305" cy="854488"/>
              <a:chOff x="1548969" y="5327375"/>
              <a:chExt cx="8190305" cy="854488"/>
            </a:xfrm>
          </p:grpSpPr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4280B537-FC00-48E0-AE8F-F27BBE17CA52}"/>
                  </a:ext>
                </a:extLst>
              </p:cNvPr>
              <p:cNvSpPr/>
              <p:nvPr/>
            </p:nvSpPr>
            <p:spPr>
              <a:xfrm>
                <a:off x="1548969" y="5327375"/>
                <a:ext cx="8190305" cy="854488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DEC6F2D-9661-47EC-83DD-12756820F782}"/>
                  </a:ext>
                </a:extLst>
              </p:cNvPr>
              <p:cNvSpPr/>
              <p:nvPr/>
            </p:nvSpPr>
            <p:spPr>
              <a:xfrm>
                <a:off x="1867030" y="547380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3AC45A51-670C-4CA2-8A15-D65604AB5E4E}"/>
                      </a:ext>
                    </a:extLst>
                  </p:cNvPr>
                  <p:cNvSpPr txBox="1"/>
                  <p:nvPr/>
                </p:nvSpPr>
                <p:spPr>
                  <a:xfrm>
                    <a:off x="1913036" y="543094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3AC45A51-670C-4CA2-8A15-D65604AB5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3036" y="5430942"/>
                    <a:ext cx="221057" cy="461665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r="-10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A023663-96FA-4537-A431-3C449FDA4CDC}"/>
                  </a:ext>
                </a:extLst>
              </p:cNvPr>
              <p:cNvSpPr/>
              <p:nvPr/>
            </p:nvSpPr>
            <p:spPr>
              <a:xfrm>
                <a:off x="2452726" y="547380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741C4F20-5E9D-4998-90D6-FA030B93A5F4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732" y="544908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741C4F20-5E9D-4998-90D6-FA030B93A5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732" y="5449088"/>
                    <a:ext cx="221057" cy="461665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2778" r="-8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71244D19-A523-4E14-B02B-7987A3B4C55F}"/>
                  </a:ext>
                </a:extLst>
              </p:cNvPr>
              <p:cNvSpPr/>
              <p:nvPr/>
            </p:nvSpPr>
            <p:spPr>
              <a:xfrm>
                <a:off x="3038422" y="5475166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DCF4D7CB-0C9C-461B-83F1-E571CD2132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179" y="5467234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DCF4D7CB-0C9C-461B-83F1-E571CD213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179" y="5467234"/>
                    <a:ext cx="221057" cy="461665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l="-8333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1B734AC-1BF9-4583-9401-67F392DB39AD}"/>
                  </a:ext>
                </a:extLst>
              </p:cNvPr>
              <p:cNvSpPr/>
              <p:nvPr/>
            </p:nvSpPr>
            <p:spPr>
              <a:xfrm>
                <a:off x="3645320" y="5477751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88788081-8DDC-43CE-9583-728FBD8A4B31}"/>
                      </a:ext>
                    </a:extLst>
                  </p:cNvPr>
                  <p:cNvSpPr txBox="1"/>
                  <p:nvPr/>
                </p:nvSpPr>
                <p:spPr>
                  <a:xfrm>
                    <a:off x="3679825" y="546917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88788081-8DDC-43CE-9583-728FBD8A4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9825" y="5469178"/>
                    <a:ext cx="221057" cy="461665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 l="-8333" r="-108333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061FE1-7CE5-468B-955D-DE02BDE21D20}"/>
                  </a:ext>
                </a:extLst>
              </p:cNvPr>
              <p:cNvSpPr/>
              <p:nvPr/>
            </p:nvSpPr>
            <p:spPr>
              <a:xfrm>
                <a:off x="4805090" y="5475744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19085C5C-4ADB-4267-9651-1E677EDDD432}"/>
                      </a:ext>
                    </a:extLst>
                  </p:cNvPr>
                  <p:cNvSpPr txBox="1"/>
                  <p:nvPr/>
                </p:nvSpPr>
                <p:spPr>
                  <a:xfrm>
                    <a:off x="4851096" y="5432886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19085C5C-4ADB-4267-9651-1E677EDDD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1096" y="5432886"/>
                    <a:ext cx="221057" cy="461665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r="-108333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7B381ACE-C869-4670-B96D-9A6A0823619E}"/>
                  </a:ext>
                </a:extLst>
              </p:cNvPr>
              <p:cNvSpPr/>
              <p:nvPr/>
            </p:nvSpPr>
            <p:spPr>
              <a:xfrm>
                <a:off x="5390786" y="5475744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3CC8304-9ABA-4F8B-8DC3-4EF10A07EA0A}"/>
                      </a:ext>
                    </a:extLst>
                  </p:cNvPr>
                  <p:cNvSpPr txBox="1"/>
                  <p:nvPr/>
                </p:nvSpPr>
                <p:spPr>
                  <a:xfrm>
                    <a:off x="5436792" y="545103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3CC8304-9ABA-4F8B-8DC3-4EF10A07E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6792" y="5451032"/>
                    <a:ext cx="221057" cy="461665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l="-2778" r="-86111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1AF3700-BEE0-4FD4-B62B-DF3B786C9743}"/>
                  </a:ext>
                </a:extLst>
              </p:cNvPr>
              <p:cNvSpPr/>
              <p:nvPr/>
            </p:nvSpPr>
            <p:spPr>
              <a:xfrm>
                <a:off x="5976482" y="5477110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75C2E62D-3670-4F2F-8361-24408ED5BE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239" y="5469178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75C2E62D-3670-4F2F-8361-24408ED5BE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239" y="5469178"/>
                    <a:ext cx="221057" cy="461665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l="-8333" r="-102778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D68818E4-07DF-4853-9746-1CDC64BFAC40}"/>
                  </a:ext>
                </a:extLst>
              </p:cNvPr>
              <p:cNvSpPr/>
              <p:nvPr/>
            </p:nvSpPr>
            <p:spPr>
              <a:xfrm>
                <a:off x="6583380" y="5479695"/>
                <a:ext cx="511920" cy="511920"/>
              </a:xfrm>
              <a:prstGeom prst="ellipse">
                <a:avLst/>
              </a:prstGeom>
              <a:solidFill>
                <a:srgbClr val="A5A5A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90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A64984C-E4E7-4601-A3A6-6E42F5DD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885" y="5471122"/>
                    <a:ext cx="2210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CA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A64984C-E4E7-4601-A3A6-6E42F5DD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7885" y="5471122"/>
                    <a:ext cx="221057" cy="461665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l="-8333" r="-111111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9430B9C-808F-48F4-9EB6-F3EE2091AF68}"/>
                  </a:ext>
                </a:extLst>
              </p:cNvPr>
              <p:cNvSpPr txBox="1"/>
              <p:nvPr/>
            </p:nvSpPr>
            <p:spPr>
              <a:xfrm>
                <a:off x="7664367" y="5473977"/>
                <a:ext cx="4530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…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E1DF724-1B45-4E0E-B811-369D4BAD62BF}"/>
                </a:ext>
              </a:extLst>
            </p:cNvPr>
            <p:cNvSpPr txBox="1"/>
            <p:nvPr/>
          </p:nvSpPr>
          <p:spPr>
            <a:xfrm>
              <a:off x="9037856" y="1034863"/>
              <a:ext cx="104519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</a:t>
              </a: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pic>
        <p:nvPicPr>
          <p:cNvPr id="244" name="Picture 6" descr="Download Free png Download Database Png Image 100823 For Designing Projects  - DLPNG.com">
            <a:extLst>
              <a:ext uri="{FF2B5EF4-FFF2-40B4-BE49-F238E27FC236}">
                <a16:creationId xmlns:a16="http://schemas.microsoft.com/office/drawing/2014/main" id="{8DDC6B94-5085-46D1-BA74-E87F580E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51" y="2822474"/>
            <a:ext cx="335666" cy="33566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8" descr="Death Icons - 9,721 free vector icons">
            <a:extLst>
              <a:ext uri="{FF2B5EF4-FFF2-40B4-BE49-F238E27FC236}">
                <a16:creationId xmlns:a16="http://schemas.microsoft.com/office/drawing/2014/main" id="{1998F65A-B19A-4BAC-AE87-7BB90E480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42" y="2835879"/>
            <a:ext cx="307569" cy="3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10" descr="Early access icon beta version symbol on isolated Vector Image">
            <a:extLst>
              <a:ext uri="{FF2B5EF4-FFF2-40B4-BE49-F238E27FC236}">
                <a16:creationId xmlns:a16="http://schemas.microsoft.com/office/drawing/2014/main" id="{2EC0FEFE-C85D-4563-B94A-6D85C67C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774057" y="2726671"/>
            <a:ext cx="548606" cy="5477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12" descr="Clock, flaticon, time, watch icon - Download on Iconfinder">
            <a:extLst>
              <a:ext uri="{FF2B5EF4-FFF2-40B4-BE49-F238E27FC236}">
                <a16:creationId xmlns:a16="http://schemas.microsoft.com/office/drawing/2014/main" id="{B5F6A265-95C7-47CE-8089-D38CF105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80" y="282181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6" descr="Download Free png Download Database Png Image 100823 For Designing Projects  - DLPNG.com">
            <a:extLst>
              <a:ext uri="{FF2B5EF4-FFF2-40B4-BE49-F238E27FC236}">
                <a16:creationId xmlns:a16="http://schemas.microsoft.com/office/drawing/2014/main" id="{CCB45606-8A31-4EEB-BD65-CDA393D5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90" y="2824634"/>
            <a:ext cx="335666" cy="33566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8" descr="Death Icons - 9,721 free vector icons">
            <a:extLst>
              <a:ext uri="{FF2B5EF4-FFF2-40B4-BE49-F238E27FC236}">
                <a16:creationId xmlns:a16="http://schemas.microsoft.com/office/drawing/2014/main" id="{0306E66E-8B5C-452A-9B2C-92C7434A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81" y="2838039"/>
            <a:ext cx="307569" cy="3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10" descr="Early access icon beta version symbol on isolated Vector Image">
            <a:extLst>
              <a:ext uri="{FF2B5EF4-FFF2-40B4-BE49-F238E27FC236}">
                <a16:creationId xmlns:a16="http://schemas.microsoft.com/office/drawing/2014/main" id="{C78CB66C-CECA-4216-804F-255DE2497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5712196" y="2728831"/>
            <a:ext cx="548606" cy="5477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12" descr="Clock, flaticon, time, watch icon - Download on Iconfinder">
            <a:extLst>
              <a:ext uri="{FF2B5EF4-FFF2-40B4-BE49-F238E27FC236}">
                <a16:creationId xmlns:a16="http://schemas.microsoft.com/office/drawing/2014/main" id="{80D3A934-3A5F-49D5-AD9C-601C9B4F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19" y="28239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IBM 8-bar logo" descr="IBM 8-bar logo, black">
            <a:extLst>
              <a:ext uri="{FF2B5EF4-FFF2-40B4-BE49-F238E27FC236}">
                <a16:creationId xmlns:a16="http://schemas.microsoft.com/office/drawing/2014/main" id="{2736B962-2F10-9A41-AAC4-47DBA35214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5466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Yea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69-04-22T00:56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2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Yea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69-04-22T00:56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2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Yea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69-04-22T00:56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2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TEsIkciOjkxLCJCIjoxM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BcmlhbCIsIklzQm9sZCI6dHJ1ZSwiSXNJdGFsaWMiOmZhbHNlLCJJc1VuZGVybGluZWQiOmZhbHNlLCJQYXJlbnRTdHlsZSI6bnVsbH0sIkF1dG9TaXplIjowLCJGb3JlZ3JvdW5kIjp7IiRpZCI6IjE1IiwiQ29sb3IiOnsiJGlkIjoiMTYiLCJBIjoyNTUsIlIiOjU1LCJHIjo1MywiQiI6Nj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I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TZWdvZSBVS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9yYmVsIiwiSXNCb2xkIjp0cnVlLCJJc0l0YWxpYyI6ZmFsc2UsIklzVW5kZXJsaW5lZCI6ZmFsc2UsIlBhcmVudFN0eWxlIjpudWxsfSwiQXV0b1NpemUiOjAsIkZvcmVncm91bmQiOnsiJGlkIjoiNjkiLCJDb2xvciI6eyIkaWQiOiI3MCIsIkEiOjI1NSwiUiI6MjQyLCJHIjoyNDIsIkIiOjI0M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b3JiZWwiLCJJc0JvbGQiOmZhbHNlLCJJc0l0YWxpYyI6ZmFsc2UsIklzVW5kZXJsaW5lZCI6ZmFsc2UsIlBhcmVudFN0eWxlIjpudWxsfSwiQXV0b1NpemUiOjAsIkZvcmVncm91bmQiOnsiJGlkIjoiNzYiLCJDb2xvciI6eyIkaWQiOiI3NyIsIkEiOjI1NSwiUiI6MjMzLCJHIjoyMzMsIkIiOjIzM3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Db3JiZWwiLCJJc0JvbGQiOnRydWUsIklzSXRhbGljIjpmYWxzZSwiSXNVbmRlcmxpbmVkIjpmYWxzZSwiUGFyZW50U3R5bGUiOm51bGx9LCJBdXRvU2l6ZSI6MCwiRm9yZWdyb3VuZCI6eyIkaWQiOiI5MyIsIkNvbG9yIjp7IiRpZCI6Ijk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BcmlhbCIsIklzQm9sZCI6ZmFsc2UsIklzSXRhbGljIjpmYWxzZSwiSXNVbmRlcmxpbmVkIjpmYWxzZSwiUGFyZW50U3R5bGUiOm51bGx9LCJBdXRvU2l6ZSI6MCwiRm9yZWdyb3VuZCI6eyIkaWQiOiIxMTQiLCJDb2xvciI6eyIkaWQiOiIxM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2OS0wNC0yMlQwMDo1Nj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NjctMDEtMDNUMDk6MTA6MDBaIiwiU3R5bGUiOnsiJGlkIjoiMTY3IiwiU2hhcGUiOjE0LCJDb25uZWN0b3JNYXJnaW4iOnsiJHJlZiI6IjU0In0sIkNvbm5lY3RvclN0eWxlIjp7IiRpZCI6IjE2OCIsIkxpbmVDb2xvciI6eyIkaWQiOiIxNjkiLCIkdHlwZSI6Ik5MUkUuQ29tbW9uLkRvbS5Tb2xpZENvbG9yQnJ1c2gsIE5MUkUuQ29tbW9uIiwiQ29sb3IiOnsiJGlkIjoiMTcwIiwiQSI6MTI3LCJSIjoxMTUsIkciOjExNSwiQiI6MTE1fX0sIkxpbmVXZWlnaHQiOjEuMCwiTGluZVR5cGUiOjAsIlBhcmVudFN0eWxlIjpudWxsfSwiSXNCZWxvd1RpbWViYW5kIjpmYWxzZSwiUG9zaXRpb25PblRhc2siOjAsIkhpZGVEYXRlIjpmYWxzZSwiU2hhcGVTaXplIjoxLCJTcGFjaW5nIjoxLjAsIlBhZGRpbmciOnsiJHJlZiI6IjU4In0sIlNoYXBlU3R5bGUiOnsiJGlkIjoiMTcxIiwiTWFyZ2luIjp7IiRyZWYiOiI2MCJ9LCJQYWRkaW5nIjp7IiRyZWYiOiI2MSJ9LCJCYWNrZ3JvdW5kIjp7IiRpZCI6IjE3MiIsIkNvbG9yIjp7IiRpZCI6IjE3MyIsIkEiOjI1NSwiUiI6NjYsIkciOjE4NiwiQiI6MTUxfX0sIklzVmlzaWJsZSI6dHJ1ZSwiV2lkdGgiOjE4LjAsIkhlaWdodCI6MjAuMCwiQm9yZGVyU3R5bGUiOnsiJGlkIjoiMTc0IiwiTGluZUNvbG9yIjpudWxs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Y3LCJHIjoxMzMsIkIiOjEwOH19LCJNYXhXaWR0aCI6MTE0LjQxNTQzNTc5MTAxNTY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5LCJGb250TmFtZSI6IkNhbGlicmkiLCJJc0JvbGQiOmZhbHNlLCJJc0l0YWxpYyI6ZmFsc2UsIklzVW5kZXJsaW5lZCI6ZmFsc2UsIlBhcmVudFN0eWxlIjpudWxsfSwiQXV0b1NpemUiOjAsIkZvcmVncm91bmQiOnsiJGlkIjoiMTg0IiwiQ29sb3IiOnsiJGlkIjoiMTg1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dHJ1ZSwiV2lkdGgiOjAuMCwiSGVpZ2h0IjowLjAsIkJvcmRlclN0eWxlIjp7IiRpZCI6IjE4OCIsIkxpbmVDb2xvciI6bnVsbCwiTGluZVdlaWdodCI6MC4wLCJMaW5lVHlwZSI6MCwiUGFyZW50U3R5bGUiOm51bGx9LCJQYXJlbnRTdHlsZSI6bnVsbH0sIkRhdGVGb3JtYXQiOnsiJGlkIjoiMTg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JbmRleCI6MCwiUGVyY2VudGFnZUNvbXBsZXRlIjpudWxsLCJQb3NpdGlvbiI6eyJSYXRpbyI6MC4wLCJJc0N1c3RvbSI6ZmFsc2V9LCJEYXRlRm9ybWF0Ijp7IiRyZWYiOiIxODkifSwiV2Vla051bWJlcmluZyI6eyIkaWQiOiIxOTEiLCJGb3JtYXQiOjAsIklzVmlzaWJsZSI6ZmFsc2UsIkxhc3RLbm93blZpc2liaWxpdHlTdGF0ZSI6ZmFsc2V9LCJSZWxhdGVkVGFza0lkIjoiMDAwMDAwMDAtMDAwMC0wMDAwLTAwMDAtMDAwMDAwMDAwMDAwIiwiSWQiOiJiYzNjZTNjZS1iMWM4LTRiZTAtYmYyNC1mZTE0Mzc5MmVhNjMiLCJJbXBvcnRJZCI6bnVsbCwiVGl0bGUiOiJBcHByb3ZhbCIsIk5vdGUiOm51bGwsIkh5cGVybGluayI6eyIkaWQiOiIxOTIiLCJBZGRyZXNzIjoiIiwiU3ViQWRkcmVzcyI6IiJ9LCJJc0NoYW5nZWQiOmZhbHNlLCJJc05ldyI6ZmFsc2V9LHsiJGlkIjoiMTkzIiwiRGF0ZSI6IjIwMTktMDItMjRUMjM6NTk6MDBaIiwiU3R5bGUiOnsiJGlkIjoiMTk0IiwiU2hhcGUiOjE5LCJDb25uZWN0b3JNYXJnaW4iOnsiJHJlZiI6IjU0In0sIkNvbm5lY3RvclN0eWxlIjp7IiRpZCI6IjE5NSIsIkxpbmVDb2xvciI6eyIkaWQiOiIxOTYiLCIkdHlwZSI6Ik5MUkUuQ29tbW9uLkRvbS5Tb2xpZENvbG9yQnJ1c2gsIE5MUkUuQ29tbW9uIiwiQ29sb3IiOnsiJGlkIjoiMTk3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CwiRyI6MCwiQiI6MH19LCJJc1Zpc2libGUiOnRydWUsIldpZHRoIjoxMy4wLCJIZWlnaHQiOjEzLjAsIkJvcmRlclN0eWxlIjp7IiRpZCI6IjIwMSIsIkxpbmVDb2xvciI6bnVsbC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OSwiRm9udE5hbWUiOiJDYWxpYnJpIiwiSXNCb2xkIjpmYWxzZSwiSXNJdGFsaWMiOmZhbHNlLCJJc1VuZGVybGluZWQiOmZhbHNlLCJQYXJlbnRTdHlsZSI6bnVsbH0sIkF1dG9TaXplIjowLCJGb3JlZ3JvdW5kIjp7IiRpZCI6IjIxMSIsIkNvbG9yIjp7IiRpZCI6IjIxMi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xODkifSwiV2Vla051bWJlcmluZyI6eyIkaWQiOiIyMTYiLCJGb3JtYXQiOjAsIklzVmlzaWJsZSI6ZmFsc2UsIkxhc3RLbm93blZpc2liaWxpdHlTdGF0ZSI6ZmFsc2V9LCJJc1Zpc2libGUiOnRydWUsIlBhcmVudFN0eWxlIjpudWxsfSwiSW5kZXgiOjEsIlBlcmNlbnRhZ2VDb21wbGV0ZSI6bnVsbCwiUG9zaXRpb24iOnsiUmF0aW8iOjAuMTY5NjA3ODI4Nzk3Mjk3NTIsIklzQ3VzdG9tIjp0cnVlfSwiRGF0ZUZvcm1hdCI6eyIkcmVmIjoiMTg5In0sIldlZWtOdW1iZXJpbmciOnsiJGlkIjoiMjE3IiwiRm9ybWF0IjowLCJJc1Zpc2libGUiOmZhbHNlLCJMYXN0S25vd25WaXNpYmlsaXR5U3RhdGUiOmZhbHNlfSwiUmVsYXRlZFRhc2tJZCI6IjAwMDAwMDAwLTAwMDAtMDAwMC0wMDAwLTAwMDAwMDAwMDAwMCIsIklkIjoiN2QwOTYwODgtYzVkMi00ZDBjLWIwODMtYTcwYzI4MTllZDRlIiwiSW1wb3J0SWQiOm51bGwsIlRpdGxlIjoiRHJ1ZyBTZWxlY3Rpb24iLCJOb3RlIjpudWxsLCJIeXBlcmxpbmsiOnsiJGlkIjoiMjE4IiwiQWRkcmVzcyI6IiIsIlN1YkFkZHJlc3MiOiIifSwiSXNDaGFuZ2VkIjpmYWxzZSwiSXNOZXciOmZhbHNlfSx7IiRpZCI6IjIxOSIsIkRhdGUiOiIyMDIyLTA2LTE5VDIyOjQ4OjAwWiIsIlN0eWxlIjp7IiRpZCI6IjIyMCIsIlNoYXBlIjoxOSwiQ29ubmVjdG9yTWFyZ2luIjp7IiRyZWYiOiI1NCJ9LCJDb25uZWN0b3JTdHlsZSI6eyIkaWQiOiIyMjEiLCJMaW5lQ29sb3IiOnsiJGlkIjoiMjIyIiwiJHR5cGUiOiJOTFJFLkNvbW1vbi5Eb20uU29saWRDb2xvckJydXNoLCBOTFJFLkNvbW1vbiIsIkNvbG9yIjp7IiRpZCI6IjIyMyIsIkEiOjEyNywiUiI6MCwiRyI6MCwiQiI6MH19LCJMaW5lV2VpZ2h0IjoxLjAsIkxpbmVUeXBlIjowLCJQYXJlbnRTdHlsZSI6bnVsbH0sIklzQmVsb3dUaW1lYmFuZCI6ZmFsc2UsIlBvc2l0aW9uT25UYXNrIjowLCJIaWRlRGF0ZSI6ZmFsc2UsIlNoYXBlU2l6ZSI6MSwiU3BhY2luZyI6MS4wLCJQYWRkaW5nIjp7IiRyZWYiOiI1OCJ9LCJTaGFwZVN0eWxlIjp7IiRpZCI6IjIyNCIsIk1hcmdpbiI6eyIkcmVmIjoiNjAifSwiUGFkZGluZyI6eyIkcmVmIjoiNjEifSwiQmFja2dyb3VuZCI6eyIkaWQiOiIyMjUiLCJDb2xvciI6eyIkaWQiOiIyMjYiLCJBIjoyNTUsIlIiOjAsIkciOjAsIkIiOjB9fSwiSXNWaXNpYmxlIjp0cnVlLCJXaWR0aCI6MTMuMCwiSGVpZ2h0IjoxMy4wLCJCb3JkZXJTdHlsZSI6eyIkaWQiOiIyMjciLCJMaW5lQ29sb3IiOm51bGw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NTEsIkciOjkxLCJCIjoxMTZ9fSwiTWF4V2lkdGgiOjE0My4wMTkyMTA4MTU0Mjk2O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MiIsIkNvbG9yIjp7IiRpZCI6IjIzMyIsIkEiOjAsIlIiOjI1NSwiRyI6MjU1LCJCIjoyNTV9fSwiSXNWaXNpYmxlIjp0cnVlLCJXaWR0aCI6MC4wLCJIZWlnaHQiOjAuMCwiQm9yZGVyU3R5bGUiOnsiJGlkIjoiMjM0IiwiTGluZUNvbG9yIjpudWxsLCJMaW5lV2VpZ2h0IjowLjAsIkxpbmVUeXBlIjowLCJQYXJlbnRTdHlsZSI6bnVsbH0sIlBhcmVudFN0eWxlIjpudWxsfSwiRGF0ZVN0eWxlIjp7IiRpZCI6IjIzNSIsIkZvbnRTZXR0aW5ncyI6eyIkaWQiOiIyMzYiLCJGb250U2l6ZSI6OSwiRm9udE5hbWUiOiJDYWxpYnJpIiwiSXNCb2xkIjpmYWxzZSwiSXNJdGFsaWMiOmZhbHNlLCJJc1VuZGVybGluZWQiOmZhbHNlLCJQYXJlbnRTdHlsZSI6bnVsbH0sIkF1dG9TaXplIjowLCJGb3JlZ3JvdW5kIjp7IiRpZCI6IjIzNyIsIkNvbG9yIjp7IiRpZCI6IjIzOC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yZWYiOiIxODkifSwiV2Vla051bWJlcmluZyI6eyIkaWQiOiIyNDIiLCJGb3JtYXQiOjAsIklzVmlzaWJsZSI6ZmFsc2UsIkxhc3RLbm93blZpc2liaWxpdHlTdGF0ZSI6ZmFsc2V9LCJJc1Zpc2libGUiOnRydWUsIlBhcmVudFN0eWxlIjpudWxsfSwiSW5kZXgiOjIsIlBlcmNlbnRhZ2VDb21wbGV0ZSI6bnVsbCwiUG9zaXRpb24iOnsiUmF0aW8iOjAuMTE3NDIxNjUxMDgyMjA1OCwiSXNDdXN0b20iOnRydWV9LCJEYXRlRm9ybWF0Ijp7IiRyZWYiOiIxODkifSwiV2Vla051bWJlcmluZyI6eyIkaWQiOiIyNDM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yNDQiLCJBZGRyZXNzIjoiIiwiU3ViQWRkcmVzcyI6IiJ9LCJJc0NoYW5nZWQiOmZhbHNlLCJJc05ldyI6ZmFsc2V9LHsiJGlkIjoiMjQ1IiwiRGF0ZSI6IjIwMjctMTItMjVUMDQ6NTQ6MDBaIiwiU3R5bGUiOnsiJGlkIjoiMjQ2IiwiU2hhcGUiOjE5LCJDb25uZWN0b3JNYXJnaW4iOnsiJHJlZiI6IjU0In0sIkNvbm5lY3RvclN0eWxlIjp7IiRpZCI6IjI0NyIsIkxpbmVDb2xvciI6eyIkaWQiOiIyNDgiLCIkdHlwZSI6Ik5MUkUuQ29tbW9uLkRvbS5Tb2xpZENvbG9yQnJ1c2gsIE5MUkUuQ29tbW9uIiwiQ29sb3IiOnsiJGlkIjoiMjQ5IiwiQSI6MTI3LCJSIjowLCJHIjowLCJCIjowfX0sIkxpbmVXZWlnaHQiOjEuMCwiTGluZVR5cGUiOjAsIlBhcmVudFN0eWxlIjpudWxsfSwiSXNCZWxvd1RpbWViYW5kIjpmYWxzZSwiUG9zaXRpb25PblRhc2siOjAsIkhpZGVEYXRlIjpmYWxzZSwiU2hhcGVTaXplIjoxLCJTcGFjaW5nIjoxLjAsIlBhZGRpbmciOnsiJHJlZiI6IjU4In0sIlNoYXBlU3R5bGUiOnsiJGlkIjoiMjUwIiwiTWFyZ2luIjp7IiRyZWYiOiI2MCJ9LCJQYWRkaW5nIjp7IiRyZWYiOiI2MSJ9LCJCYWNrZ3JvdW5kIjp7IiRpZCI6IjI1MSIsIkNvbG9yIjp7IiRpZCI6IjI1MiIsIkEiOjI1NSwiUiI6MCwiRyI6MCwiQiI6MH19LCJJc1Zpc2libGUiOnRydWUsIldpZHRoIjoxMy4wLCJIZWlnaHQiOjEzLjAsIkJvcmRlclN0eWxlIjp7IiRpZCI6IjI1MyIsIkxpbmVDb2xvciI6bnVsbC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GlkIjoiMjU3IiwiQSI6MjU1LCJSIjo1MSwiRyI6OTEsIkIiOjExNn19LCJNYXhXaWR0aCI6MTQzLjAxOTIxMDgxNTQyOTY5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U4IiwiQ29sb3IiOnsiJGlkIjoiMjU5IiwiQSI6MCwiUiI6MjU1LCJHIjoyNTUsIkIiOjI1NX1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5LCJGb250TmFtZSI6IkNhbGlicmkiLCJJc0JvbGQiOmZhbHNlLCJJc0l0YWxpYyI6ZmFsc2UsIklzVW5kZXJsaW5lZCI6ZmFsc2UsIlBhcmVudFN0eWxlIjpudWxsfSwiQXV0b1NpemUiOjAsIkZvcmVncm91bmQiOnsiJGlkIjoiMjYzIiwiQ29sb3IiOnsiJGlkIjoiMjY0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Gb3JtYXQiOnsiJHJlZiI6IjE4OSJ9LCJXZWVrTnVtYmVyaW5nIjp7IiRpZCI6IjI2OCIsIkZvcm1hdCI6MCwiSXNWaXNpYmxlIjpmYWxzZSwiTGFzdEtub3duVmlzaWJpbGl0eVN0YXRlIjpmYWxzZX0sIklzVmlzaWJsZSI6dHJ1ZSwiUGFyZW50U3R5bGUiOm51bGx9LCJJbmRleCI6MywiUGVyY2VudGFnZUNvbXBsZXRlIjpudWxsLCJQb3NpdGlvbiI6eyJSYXRpbyI6MC4wODc4MDI0NjkxMzU4MDI1MTYsIklzQ3VzdG9tIjp0cnVlfSwiRGF0ZUZvcm1hdCI6eyIkcmVmIjoiMTg5In0sIldlZWtOdW1iZXJpbmciOnsiJGlkIjoiMjY5IiwiRm9ybWF0IjowLCJJc1Zpc2libGUiOmZhbHNlLCJMYXN0S25vd25WaXNpYmlsaXR5U3RhdGUiOmZhbHNlfSwiUmVsYXRlZFRhc2tJZCI6IjAwMDAwMDAwLTAwMDAtMDAwMC0wMDAwLTAwMDAwMDAwMDAwMCIsIklkIjoiZDFhYjQ2MTQtY2VlMi00YTZjLTkzNGQtOGIyMmFmZTk1N2ZhIiwiSW1wb3J0SWQiOm51bGwsIlRpdGxlIjoiTkRBIFN1Ym1pc3Npb24iLCJOb3RlIjpudWxsLCJIeXBlcmxpbmsiOnsiJGlkIjoiMjcwIiwiQWRkcmVzcyI6IiIsIlN1YkFkZHJlc3MiOiIifSwiSXNDaGFuZ2VkIjpmYWxzZSwiSXNOZXciOmZhbHNlfV0sIlRhc2tzIjpbXSwiU3dpbWxhbmVzIjpbeyIkaWQiOiIyNzEiLCJJZCI6IjhkOWVlZmUxLWYyNmUtNGM1YS1hMDA4LTM0MmMxYTk3OWZhNiIsIkluZGV4IjowLCJIZWFkZXJUZXh0IjoiTGlmZWN5Y2xlIiwiU3R5bGUiOnsiJGlkIjoiMjcyIiwiSGVhZGVyU3R5bGUiOnsiJGlkIjoiMjczIiwiVGV4dFN0eWxlIjp7IiRpZCI6IjI3NCIsIkZvbnRTZXR0aW5ncyI6eyIkaWQiOiIyNzUiLCJGb250U2l6ZSI6MTEsIkZvbnROYW1lIjoiQ2FsaWJyaSIsIklzQm9sZCI6dHJ1ZSwiSXNJdGFsaWMiOmZhbHNlLCJJc1VuZGVybGluZWQiOmZhbHNlLCJQYXJlbnRTdHlsZSI6bnVsbH0sIkF1dG9TaXplIjowLCJGb3JlZ3JvdW5kIjp7IiRpZCI6IjI3NiIsIkNvbG9yIjp7IiRpZCI6IjI3Ny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m51bGwsIklzVmlzaWJsZSI6dHJ1ZSwiV2lkdGgiOjAuMCwiSGVpZ2h0IjowLjAsIkJvcmRlclN0eWxlIjpudWxsLCJQYXJlbnRTdHlsZSI6bnVsbH0sIlJlY3RhbmdsZVN0eWxlIjp7IiRpZCI6IjI4MCIsIk1hcmdpbiI6eyIkaWQiOiIyODEiLCJUb3AiOjAsIkxlZnQiOjAsIlJpZ2h0IjowLCJCb3R0b20iOjB9LCJQYWRkaW5nIjp7IiRpZCI6IjI4MiIsIlRvcCI6MCwiTGVmdCI6MCwiUmlnaHQiOjAsIkJvdHRvbSI6MH0sIkJhY2tncm91bmQiOnsiJGlkIjoiMjgzIiwiQ29sb3IiOnsiJGlkIjoiMjg0IiwiQSI6MTc4LCJSIjoyOCwiRyI6MTczLCJCIjoyMjh9fSwiSXNWaXNpYmxlIjp0cnVlLCJXaWR0aCI6MC4wLCJIZWlnaHQiOjAuMCwiQm9yZGVyU3R5bGUiOnsiJGlkIjoiMjg1IiwiTGluZUNvbG9yIjp7IiRpZCI6IjI4NiIsIiR0eXBlIjoiTkxSRS5Db21tb24uRG9tLlNvbGlkQ29sb3JCcnVzaCwgTkxSRS5Db21tb24iLCJDb2xvciI6eyIkaWQiOiIyODciLCJBIjoyNTUsIlIiOjIyLCJHIjoyOCwiQiI6MzV9fSwiTGluZVdlaWdodCI6MC4wLCJMaW5lVHlwZSI6MCwiUGFyZW50U3R5bGUiOm51bGx9LCJQYXJlbnRTdHlsZSI6bnVsbH0sIk1hcmdpbiI6eyIkaWQiOiIyODgiLCJUb3AiOjAsIkxlZnQiOjAsIlJpZ2h0IjowLCJCb3R0b20iOjB9LCJQYWRkaW5nIjp7IiRpZCI6IjI4OSIsIlRvcCI6MCwiTGVmdCI6MCwiUmlnaHQiOjAsIkJvdHRvbSI6MH0sIkJhY2tncm91bmQiOm51bGwsIklzVmlzaWJsZSI6dHJ1ZSwiV2lkdGgiOjAuMCwiSGVpZ2h0IjowLjAsIkJvcmRlclN0eWxlIjpudWxsLCJQYXJlbnRTdHlsZSI6bnVsbH0sIkJhY2tncm91bmRTdHlsZSI6eyIkaWQiOiIyOTAiLCJNYXJnaW4iOnsiJGlkIjoiMjkxIiwiVG9wIjowLCJMZWZ0IjowLCJSaWdodCI6MCwiQm90dG9tIjowfSwiUGFkZGluZyI6eyIkaWQiOiIyOTIiLCJUb3AiOjAsIkxlZnQiOjAsIlJpZ2h0IjowLCJCb3R0b20iOjB9LCJCYWNrZ3JvdW5kIjp7IiRpZCI6IjI5MyIsIkNvbG9yIjp7IiRpZCI6IjI5NCIsIkEiOjI1NSwiUiI6MjQzLCJHIjoyNDMsIkIiOjI0M319LCJJc1Zpc2libGUiOnRydWUsIldpZHRoIjowLjAsIkhlaWdodCI6MC4wLCJCb3JkZXJTdHlsZSI6eyIkaWQiOiIyOTUiLCJMaW5lQ29sb3IiOnsiJGlkIjoiMjk2IiwiJHR5cGUiOiJOTFJFLkNvbW1vbi5Eb20uU29saWRDb2xvckJydXNoLCBOTFJFLkNvbW1vbiIsIkNvbG9yIjp7IiRpZCI6IjI5NyIsIkEiOjI1NSwiUiI6MjIsIkciOjI4LCJCIjozNX19LCJMaW5lV2VpZ2h0IjowLjAsIkxpbmVUeXBlIjowLCJQYXJlbnRTdHlsZSI6bnVsbH0sIlBhcmVudFN0eWxlIjpudWxsfSwiSXNBYm92ZVRpbWViYW5kIjpmYWxzZSwiTWFyZ2luIjp7IiRpZCI6IjI5OCIsIlRvcCI6MCwiTGVmdCI6MCwiUmlnaHQiOjAsIkJvdHRvbSI6MH0sIlBhZGRpbmciOnsiJGlkIjoiMjk5IiwiVG9wIjowLCJMZWZ0IjowLCJSaWdodCI6MCwiQm90dG9tIjowfSwiSXNWaXNpYmxlIjp0cnVlLCJXaWR0aCI6MC4wLCJIZWlnaHQiOjAuMCwiQm9yZGVyU3R5bGUiOm51bGwsIlBhcmVudFN0eWxlIjpudWxsfSwiVGFza3MiOlt7IiRpZCI6IjMwMCIsIl9hdHRhY2hlZE1pbGVzdG9uZXMiOltdLCJUYXNrRGVmaW5pdGlvbiI6eyIkaWQiOiIzMDEiLCJHcm91cE5hbWUiOiJjZWU5ZGIzYy1kMzg5LTRhMjAtOWFjYS0wMmNiODYwNDg5MzciLCJTdGFydERhdGUiOiIyMDE4LTAxLTAxVDIzOjMyOjAwWiIsIkVuZERhdGUiOiIyMDIyLTA3LTAxVDIzOjMyOjAwWiIsIlBlcmNlbnRhZ2VDb21wbGV0ZSI6MC4wLCJTdHlsZSI6eyIkaWQiOiIzMDIiLCJTaGFwZSI6MywiU2hhcGVUaGlja25lc3MiOjEsIkR1cmF0aW9uRm9ybWF0Ijo0LCJJbmNsdWRlTm9uV29ya2luZ0RheXNJbkR1cmF0aW9uIjpmYWxzZSwiUGVyY2VudGFnZUNvbXBsZXRlU3R5bGUiOnsiJGlkIjoiMzAzIiwiRm9udFNldHRpbmdzIjp7IiRpZCI6IjMw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zMDUiLCJUb3AiOjAsIkxlZnQiOjAsIlJpZ2h0IjowLCJCb3R0b20iOjB9LCJQYWRkaW5nIjp7IiRpZCI6IjMwNiIsIlRvcCI6MCwiTGVmdCI6MCwiUmlnaHQiOjAsIkJvdHRvbSI6MH0sIkJhY2tncm91bmQiOnsiJHJlZiI6Ijkw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5LCJGb250TmFtZSI6IkNvcmJlbCIsIklzQm9sZCI6dHJ1ZSwiSXNJdGFsaWMiOmZhbHNlLCJJc1VuZGVybGluZWQiOmZhbHNlLCJQYXJlbnRTdHlsZSI6bnVsbH0sIkF1dG9TaXplIjowLCJGb3JlZ3JvdW5kIjp7IiRpZCI6IjMxMCIsIkNvbG9yIjp7IiRpZCI6IjMxMSIsIkEiOjI1NSwiUiI6NTEsIkciOjkxLCJCIjoxMTZ9fSwiTWF4V2lkdGgiOjk2MC4wLCJNYXhIZWlnaHQiOiJJbmZpbml0eSIsIlNtYXJ0Rm9yZWdyb3VuZElzQWN0aXZlIjpmYWxzZSwiSG9yaXpvbnRhbEFsaWdubWVudCI6MCwiVmVydGljYWxBbGlnbm1lbnQiOjAsIlNtYXJ0Rm9yZWdyb3VuZCI6bnVsbCwiQmFja2dyb3VuZEZpbGxUeXBlIjowLCJNYXJnaW4iOnsiJGlkIjoiMzEyIiwiVG9wIjowLCJMZWZ0IjowLCJSaWdodCI6MCwiQm90dG9tIjowfSwiUGFkZGluZyI6eyIkaWQiOiIzMTMiLCJUb3AiOjAsIkxlZnQiOjAsIlJpZ2h0IjowLCJCb3R0b20iOjB9LCJCYWNrZ3JvdW5kIjp7IiRpZCI6IjMxNCIsIkNvbG9yIjp7IiRpZCI6IjMxNSIsIkEiOjAsIlIiOjI1NSwiRyI6MjU1LCJCIjoyNTV9fSwiSXNWaXNpYmxlIjpmYWxz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GlkIjoiMzE5IiwiJHR5cGUiOiJOTFJFLkNvbW1vbi5Eb20uU29saWRDb2xvckJydXNoLCBOTFJFLkNvbW1vbiIsIkNvbG9yIjp7IiRpZCI6IjMyMCIsIkEiOjI1NSwiUiI6MjA0LCJHIjoyMDQsIkIiOjIwNH1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yOCwiRyI6MTczLCJCIjoyMjh9fSwiSXNWaXNpYmxlIjp0cnVlLCJXaWR0aCI6MC4wLCJIZWlnaHQiOjE2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bnVsbH0sIlRpdGx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MzMiLCJUb3AiOjAsIkxlZnQiOjAsIlJpZ2h0IjowLCJCb3R0b20iOjB9LCJQYWRkaW5nIjp7IiRpZCI6IjMzNCIsIlRvcCI6MCwiTGVmdCI6MCwiUmlnaHQiOjAsIkJvdHRvbSI6MH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yZWYiOiIxMjUifSwiSXNWaXNpYmxlIjpmYWxzZSwiV2lkdGgiOjAuMCwiSGVpZ2h0IjowLjAsIkJvcmRlclN0eWxlIjp7IiRpZCI6IjM0MiIsIkxpbmVDb2xvciI6bnVsbCwiTGluZVdlaWdodCI6MC4wLCJMaW5lVHlwZSI6MCwiUGFyZW50U3R5bGUiOm51bGx9LCJQYXJlbnRTdHlsZSI6bnVsbH0sIkRhdGVGb3JtYXQiOnsiJGlkIjoiMzQz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0IiwiRm9ybWF0IjowLCJJc1Zpc2libGUiOmZhbHNlLCJMYXN0S25vd25WaXNpYmlsaXR5U3RhdGUiOmZhbHNlfSwiSXNWaXNpYmxlIjp0cnVlLCJQYXJlbnRTdHlsZSI6bnVsbH0sIkluZGV4Ijo0LCJTbWFydER1cmF0aW9uQWN0aXZhdGVkIjpmYWxzZSwiRGF0ZUZvcm1hdCI6eyIkcmVmIjoiMzQzIn0sIldlZWtOdW1iZXJpbmciOnsiJGlkIjoiMzQ1IiwiRm9ybWF0IjowLCJJc1Zpc2libGUiOmZhbHNlLCJMYXN0S25vd25WaXNpYmlsaXR5U3RhdGUiOmZhbHNlfSwiSWQiOiI0ZjZlMWU4OC01Mzk1LTQ3NTMtOGQwZS03NGM4Y2FjOTNjM2UiLCJJbXBvcnRJZCI6bnVsbCwiVGl0bGUiOiJEaXNjb3ZlcnkiLCJOb3RlIjpudWxsLCJIeXBlcmxpbmsiOnsiJGlkIjoiMzQ2IiwiQWRkcmVzcyI6IiIsIlN1YkFkZHJlc3MiOiIifSwiSXNDaGFuZ2VkIjpmYWxzZSwiSXNOZXciOmZhbHNlfX0seyIkaWQiOiIzNDciLCJfYXR0YWNoZWRNaWxlc3RvbmVzIjpbXSwiVGFza0RlZmluaXRpb24iOnsiJGlkIjoiMzQ4IiwiR3JvdXBOYW1lIjoiY2VlOWRiM2MtZDM4OS00YTIwLTlhY2EtMDJjYjg2MDQ4OTM3IiwiU3RhcnREYXRlIjoiMjAyMi0wNy0wMVQxNzo0NjowMFoiLCJFbmREYXRlIjoiMjAyOC0wMS0wMVQxNzo0NjowMCIsIlBlcmNlbnRhZ2VDb21wbGV0ZSI6MC4wLCJTdHlsZSI6eyIkaWQiOiIzNDkiLCJTaGFwZSI6NCwiU2hhcGVUaGlja25lc3MiOjEsIkR1cmF0aW9uRm9ybWF0Ijo0LCJJbmNsdWRlTm9uV29ya2luZ0RheXNJbkR1cmF0aW9uIjpmYWxzZSwiUGVyY2VudGFnZUNvbXBsZXRlU3R5bGUiOnsiJGlkIjoiMzUwIiwiRm9udFNldHRpbmdzIjp7IiRpZCI6IjM1M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zNTIiLCJMaW5lQ29sb3IiOm51bGwsIkxpbmVXZWlnaHQiOjAuMCwiTGluZVR5cGUiOjAsIlBhcmVudFN0eWxlIjpudWxsfSwiUGFyZW50U3R5bGUiOm51bGx9LCJEdXJhdGlvblN0eWxlIjp7IiRpZCI6IjM1MyIsIkZvbnRTZXR0aW5ncyI6eyIkaWQiOiIzNTQiLCJGb250U2l6ZSI6OSwiRm9udE5hbWUiOiJDb3JiZWwiLCJJc0JvbGQiOnRydWUsIklzSXRhbGljIjpmYWxzZSwiSXNVbmRlcmxpbmVkIjpmYWxzZSwiUGFyZW50U3R5bGUiOm51bGx9LCJBdXRvU2l6ZSI6MCwiRm9yZWdyb3VuZCI6eyIkaWQiOiIzNTUiLCJDb2xvciI6eyIkaWQiOiIzNTY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MzU3IiwiQ29sb3IiOnsiJGlkIjoiMzU4IiwiQSI6MCwiUiI6MjU1LCJHIjoyNTUsIkIiOjI1NX19LCJJc1Zpc2libGUiOmZhbHNlLCJXaWR0aCI6MC4wLCJIZWlnaHQiOjAuMCwiQm9yZGVyU3R5bGUiOnsiJGlkIjoiMzU5IiwiTGluZUNvbG9yIjpudWxsLCJMaW5lV2VpZ2h0IjowLjAsIkxpbmVUeXBlIjowLCJQYXJlbnRTdHlsZSI6bnVsbH0sIlBhcmVudFN0eWxlIjpudWxsfSwiSG9yaXpvbnRhbENvbm5lY3RvclN0eWxlIjp7IiRpZCI6IjM2MCIsIkxpbmVDb2xvciI6eyIkcmVmIjoiOTkifSwiTGluZVdlaWdodCI6MS4wLCJMaW5lVHlwZSI6MCwiUGFyZW50U3R5bGUiOm51bGx9LCJWZXJ0aWNhbENvbm5lY3RvclN0eWxlIjp7IiRpZCI6IjM2MS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zYyIiwiTWFyZ2luIjp7IiRyZWYiOiIzMjIifSwiUGFkZGluZyI6eyIkcmVmIjoiMzIzIn0sIkJhY2tncm91bmQiOnsiJHJlZiI6IjMyNCJ9LCJJc1Zpc2libGUiOnRydWUsIldpZHRoIjowLjAsIkhlaWdodCI6MTYuMCwiQm9yZGVyU3R5bGUiOnsiJGlkIjoiMzYzIiwiTGluZUNvbG9yIjp7IiRyZWYiOiIzMjcifSwiTGluZVdlaWdodCI6MC4wLCJMaW5lVHlwZSI6MCwiUGFyZW50U3R5bGUiOm51bGx9LCJQYXJlbnRTdHlsZSI6bnVsbH0sIlRpdGx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MzczIiwiTGluZUNvbG9yIjpudWxsLCJMaW5lV2VpZ2h0IjowLjAsIkxpbmVUeXBlIjowLCJQYXJlbnRTdHlsZSI6bnVsbH0sIlBhcmVudFN0eWxlIjpudWxsfSwiRGF0ZUZvcm1hdCI6eyIkcmVmIjoiMzQzIn0sIldlZWtOdW1iZXJpbmciOnsiJGlkIjoiMzc0IiwiRm9ybWF0IjowLCJJc1Zpc2libGUiOmZhbHNlLCJMYXN0S25vd25WaXNpYmlsaXR5U3RhdGUiOmZhbHNlfSwiSXNWaXNpYmxlIjp0cnVlLCJQYXJlbnRTdHlsZSI6bnVsbH0sIkluZGV4Ijo1LCJTbWFydER1cmF0aW9uQWN0aXZhdGVkIjpmYWxzZSwiRGF0ZUZvcm1hdCI6eyIkcmVmIjoiMzQzIn0sIldlZWtOdW1iZXJpbmciOnsiJGlkIjoiMzc1IiwiRm9ybWF0IjowLCJJc1Zpc2libGUiOmZhbHNlLCJMYXN0S25vd25WaXNpYmlsaXR5U3RhdGUiOmZhbHNlfSwiSWQiOiJjZjg3NTgwOS0wMGI1LTRhZWQtODdiMy00MzY1MGQ4ZmVlMDgiLCJJbXBvcnRJZCI6bnVsbCwiVGl0bGUiOiJQcmUtY2xpbmljYWwiLCJOb3RlIjpudWxsLCJIeXBlcmxpbmsiOnsiJGlkIjoiMzc2IiwiQWRkcmVzcyI6IiIsIlN1YkFkZHJlc3MiOiIifSwiSXNDaGFuZ2VkIjpmYWxzZSwiSXNOZXciOmZhbHNlfX0seyIkaWQiOiIzNzciLCJfYXR0YWNoZWRNaWxlc3RvbmVzIjpbXSwiVGFza0RlZmluaXRpb24iOnsiJGlkIjoiMzc4IiwiR3JvdXBOYW1lIjoiY2VlOWRiM2MtZDM4OS00YTIwLTlhY2EtMDJjYjg2MDQ4OTM3IiwiU3RhcnREYXRlIjoiMjAyOC0wMS0wMVQwMTowMTowMFoiLCJFbmREYXRlIjoiMjA1NC0wNy0wMVQwMTowMTowMFoiLCJQZXJjZW50YWdlQ29tcGxldGUiOjAuMCwiU3R5bGUiOnsiJGlkIjoiMzc5IiwiU2hhcGUiOjQsIlNoYXBlVGhpY2tuZXNzIjoyLCJEdXJhdGlvbkZvcm1hdCI6NCwiSW5jbHVkZU5vbldvcmtpbmdEYXlzSW5EdXJhdGlvbiI6ZmFsc2UsIlBlcmNlbnRhZ2VDb21wbGV0ZVN0eWxlIjp7IiRpZCI6IjM4MCIsIkZvbnRTZXR0aW5ncyI6eyIkaWQiOiIzO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MzgyIiwiTGluZUNvbG9yIjpudWxsLCJMaW5lV2VpZ2h0IjowLjAsIkxpbmVUeXBlIjowLCJQYXJlbnRTdHlsZSI6bnVsbH0sIlBhcmVudFN0eWxlIjpudWxsfSwiRHVyYXRpb25TdHlsZSI6eyIkaWQiOiIzODMiLCJGb250U2V0dGluZ3MiOnsiJGlkIjoiMzg0IiwiRm9udFNpemUiOjksIkZvbnROYW1lIjoiQ29yYmVsIiwiSXNCb2xkIjp0cnVlLCJJc0l0YWxpYyI6ZmFsc2UsIklzVW5kZXJsaW5lZCI6ZmFsc2UsIlBhcmVudFN0eWxlIjpudWxsfSwiQXV0b1NpemUiOjAsIkZvcmVncm91bmQiOnsiJGlkIjoiMzg1IiwiQ29sb3IiOnsiJGlkIjoiMzg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M4NyIsIkNvbG9yIjp7IiRpZCI6IjM4OCIsIkEiOjAsIlIiOjI1NSwiRyI6MjU1LCJCIjoyNTV9fSwiSXNWaXNpYmxlIjpmYWxzZSwiV2lkdGgiOjAuMCwiSGVpZ2h0IjowLjAsIkJvcmRlclN0eWxlIjp7IiRpZCI6IjM4OSIsIkxpbmVDb2xvciI6bnVsbCwiTGluZVdlaWdodCI6MC4wLCJMaW5lVHlwZSI6MCwiUGFyZW50U3R5bGUiOm51bGx9LCJQYXJlbnRTdHlsZSI6bnVsbH0sIkhvcml6b250YWxDb25uZWN0b3JTdHlsZSI6eyIkaWQiOiIzOTAiLCJMaW5lQ29sb3IiOnsiJHJlZiI6Ijk5In0sIkxpbmVXZWlnaHQiOjEuMCwiTGluZVR5cGUiOjAsIlBhcmVudFN0eWxlIjpudWxsfSwiVmVydGljYWxDb25uZWN0b3JTdHlsZSI6eyIkaWQiOiIzOTEiLCJMaW5lQ29sb3IiOnsiJHJlZiI6IjEwMiJ9LCJMaW5lV2VpZ2h0IjoxLjAsIkxpbmVUeXBlIjowLCJQYXJlbnRTdHlsZSI6bnVsbH0sIk1hcmdpbiI6bnVsbCwiU3RhcnREYXRlUG9zaXRpb24iOjYsIkVuZERhdGVQb3NpdGlvbiI6NiwiRGF0ZUlzVmlzaWJsZSI6ZmFsc2UsIlRpdGxlUG9zaXRpb24iOjIsIkR1cmF0aW9uUG9zaXRpb24iOjEsIlBlcmNlbnRhZ2VDb21wbGV0ZWRQb3NpdGlvbiI6NiwiU3BhY2luZyI6NSwiSXNCZWxvd1RpbWViYW5kIjp0cnVlLCJQZXJjZW50YWdlQ29tcGxldGVTaGFwZU9wYWNpdHkiOjM1LCJTaGFwZVN0eWxlIjp7IiRpZCI6IjM5MiIsIk1hcmdpbiI6eyIkcmVmIjoiMzIyIn0sIlBhZGRpbmciOnsiJHJlZiI6IjMyMyJ9LCJCYWNrZ3JvdW5kIjp7IiRpZCI6IjM5MyIsIkNvbG9yIjp7IiRpZCI6IjM5NCIsIkEiOjI1NSwiUiI6MjgsIkciOjE3MywiQiI6MjI4fX0sIklzVmlzaWJsZSI6dHJ1ZSwiV2lkdGgiOjAuMCwiSGVpZ2h0IjoyMi4wLCJCb3JkZXJTdHlsZSI6eyIkaWQiOiIzOTUiLCJMaW5lQ29sb3IiOnsiJHJlZiI6IjMyNyJ9LCJMaW5lV2VpZ2h0IjowLjAsIkxpbmVUeXBlIjowLCJQYXJlbnRTdHlsZSI6bnVsbH0sIlBhcmVudFN0eWxlIjpudWxsfSwiVGl0b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DAwIiwiQ29sb3IiOnsiJGlkIjoiNDAxIiwiQSI6MCwiUiI6MjU1LCJHIjoyNTUsIkIiOjI1NX1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5LCJGb250TmFtZSI6IkFyaWFsIiwiSXNCb2xkIjpmYWxz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cmVmIjoiMTI1In0sIklzVmlzaWJsZSI6ZmFsc2UsIldpZHRoIjowLjAsIkhlaWdodCI6MC4wLCJCb3JkZXJTdHlsZSI6eyIkaWQiOiI0MDUiLCJMaW5lQ29sb3IiOm51bGwsIkxpbmVXZWlnaHQiOjAuMCwiTGluZVR5cGUiOjAsIlBhcmVudFN0eWxlIjpudWxsfSwiUGFyZW50U3R5bGUiOm51bGx9LCJEYXRlRm9ybWF0Ijp7IiRyZWYiOiIzNDMifSwiV2Vla051bWJlcmluZyI6eyIkaWQiOiI0MDYiLCJGb3JtYXQiOjAsIklzVmlzaWJsZSI6ZmFsc2UsIkxhc3RLbm93blZpc2liaWxpdHlTdGF0ZSI6ZmFsc2V9LCJJc1Zpc2libGUiOnRydWUsIlBhcmVudFN0eWxlIjpudWxsfSwiSW5kZXgiOjYsIlNtYXJ0RHVyYXRpb25BY3RpdmF0ZWQiOmZhbHNlLCJEYXRlRm9ybWF0Ijp7IiRyZWYiOiIzNDMifSwiV2Vla051bWJlcmluZyI6eyIkaWQiOiI0MDciLCJGb3JtYXQiOjAsIklzVmlzaWJsZSI6ZmFsc2UsIkxhc3RLbm93blZpc2liaWxpdHlTdGF0ZSI6ZmFsc2V9LCJJZCI6ImYwMGI0NmYyLWZlNmMtNDhlNi1iZmYxLWU1MzIyODBlZjI5OSIsIkltcG9ydElkIjpudWxsLCJUaXRsZSI6IkNsaW5pY2FsIFRyaWFscyIsIk5vdGUiOm51bGwsIkh5cGVybGluayI6eyIkaWQiOiI0MDgiLCJBZGRyZXNzIjoiIiwiU3ViQWRkcmVzcyI6IiJ9LCJJc0NoYW5nZWQiOmZhbHNlLCJJc05ldyI6ZmFsc2V9fSx7IiRpZCI6IjQwOSIsIl9hdHRhY2hlZE1pbGVzdG9uZXMiOltdLCJUYXNrRGVmaW5pdGlvbiI6eyIkaWQiOiI0MTAiLCJHcm91cE5hbWUiOiJjZWU5ZGIzYy1kMzg5LTRhMjAtOWFjYS0wMmNiODYwNDg5MzciLCJTdGFydERhdGUiOiIyMDU0LTA3LTAxVDA4OjI4OjAwWiIsIkVuZERhdGUiOiIyMDY3LTAxLTAxVDA4OjI4OjAwWiIsIlBlcmNlbnRhZ2VDb21wbGV0ZSI6MC4wLCJTdHlsZSI6eyIkaWQiOiI0MTEiLCJTaGFwZSI6NCwiU2hhcGVUaGlja25lc3MiOjEsIkR1cmF0aW9uRm9ybWF0Ijo0LCJJbmNsdWRlTm9uV29ya2luZ0RheXNJbkR1cmF0aW9uIjpmYWxzZSwiUGVyY2VudGFnZUNvbXBsZXRlU3R5bGUiOnsiJGlkIjoiNDEyIiwiRm9udFNldHRpbmdzIjp7IiRpZCI6IjQxM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0MTQiLCJMaW5lQ29sb3IiOm51bGwsIkxpbmVXZWlnaHQiOjAuMCwiTGluZVR5cGUiOjAsIlBhcmVudFN0eWxlIjpudWxsfSwiUGFyZW50U3R5bGUiOm51bGx9LCJEdXJhdGlvblN0eWxlIjp7IiRpZCI6IjQxNSIsIkZvbnRTZXR0aW5ncyI6eyIkaWQiOiI0MTYiLCJGb250U2l6ZSI6OSwiRm9udE5hbWUiOiJDb3JiZWwiLCJJc0JvbGQiOnRydWUsIklzSXRhbGljIjpmYWxzZSwiSXNVbmRlcmxpbmVkIjpmYWxzZSwiUGFyZW50U3R5bGUiOm51bGx9LCJBdXRvU2l6ZSI6MCwiRm9yZWdyb3VuZCI6eyIkaWQiOiI0MTciLCJDb2xvciI6eyIkaWQiOiI0MTg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DE5IiwiQ29sb3IiOnsiJGlkIjoiNDIwIiwiQSI6MCwiUiI6MjU1LCJHIjoyNTUsIkIiOjI1NX19LCJJc1Zpc2libGUiOmZhbHNlLCJXaWR0aCI6MC4wLCJIZWlnaHQiOjAuMCwiQm9yZGVyU3R5bGUiOnsiJGlkIjoiNDIxIiwiTGluZUNvbG9yIjpudWxsLCJMaW5lV2VpZ2h0IjowLjAsIkxpbmVUeXBlIjowLCJQYXJlbnRTdHlsZSI6bnVsbH0sIlBhcmVudFN0eWxlIjpudWxsfSwiSG9yaXpvbnRhbENvbm5lY3RvclN0eWxlIjp7IiRpZCI6IjQyMiIsIkxpbmVDb2xvciI6eyIkcmVmIjoiOTkifSwiTGluZVdlaWdodCI6MS4wLCJMaW5lVHlwZSI6MCwiUGFyZW50U3R5bGUiOm51bGx9LCJWZXJ0aWNhbENvbm5lY3RvclN0eWxlIjp7IiRpZCI6IjQyMyIsIkxpbmVDb2xvciI6eyIkcmVmIjoiMTAy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NDI0IiwiTWFyZ2luIjp7IiRyZWYiOiIzMjIifSwiUGFkZGluZyI6eyIkcmVmIjoiMzIzIn0sIkJhY2tncm91bmQiOnsiJHJlZiI6IjMyNCJ9LCJJc1Zpc2libGUiOnRydWUsIldpZHRoIjowLjAsIkhlaWdodCI6MTYuMCwiQm9yZGVyU3R5bGUiOnsiJGlkIjoiNDI1IiwiTGluZUNvbG9yIjp7IiRyZWYiOiIzMjcifSwiTGluZVdlaWdodCI6MC4wLCJMaW5lVHlwZSI6MCwiUGFyZW50U3R5bGUiOm51bGx9LCJQYXJlbnRTdHlsZSI6bnVsbH0sIlRpdGx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QzMCIsIkNvbG9yIjp7IiRpZCI6IjQzMSIsIkEiOjAsIlIiOjI1NSwiRyI6MjU1LCJCIjoyNTV9fSwiSXNWaXNpYmxlIjp0cnVlLCJXaWR0aCI6MC4wLCJIZWlnaHQiOjAuMCwiQm9yZGVyU3R5bGUiOnsiJGlkIjoiNDMyIiwiTGluZUNvbG9yIjpudWxsLCJMaW5lV2VpZ2h0IjowLjAsIkxpbmVUeXBlIjowLCJQYXJlbnRTdHlsZSI6bnVsbH0sIlBhcmVudFN0eWxlIjpudWxsfSwiRGF0ZVN0eWxlIjp7IiRpZCI6IjQzMyIsIkZvbnRTZXR0aW5ncyI6eyIkaWQiOiI0MzQiLCJGb250U2l6ZSI6OSwiRm9udE5hbWUiOiJBcmlhbCIsIklzQm9sZCI6ZmFsc2UsIklzSXRhbGljIjpmYWxzZSwiSXNVbmRlcmxpbmVkIjpmYWxzZSwiUGFyZW50U3R5bGUiOm51bGx9LCJBdXRvU2l6ZSI6MCwiRm9yZWdyb3VuZCI6eyIkcmVmIjoiMTIxIn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HJlZiI6IjEyNSJ9LCJJc1Zpc2libGUiOmZhbHNlLCJXaWR0aCI6MC4wLCJIZWlnaHQiOjAuMCwiQm9yZGVyU3R5bGUiOnsiJGlkIjoiNDM1IiwiTGluZUNvbG9yIjpudWxsLCJMaW5lV2VpZ2h0IjowLjAsIkxpbmVUeXBlIjowLCJQYXJlbnRTdHlsZSI6bnVsbH0sIlBhcmVudFN0eWxlIjpudWxsfSwiRGF0ZUZvcm1hdCI6eyIkcmVmIjoiMzQzIn0sIldlZWtOdW1iZXJpbmciOnsiJGlkIjoiNDM2IiwiRm9ybWF0IjowLCJJc1Zpc2libGUiOmZhbHNlLCJMYXN0S25vd25WaXNpYmlsaXR5U3RhdGUiOmZhbHNlfSwiSXNWaXNpYmxlIjp0cnVlLCJQYXJlbnRTdHlsZSI6bnVsbH0sIkluZGV4Ijo3LCJTbWFydER1cmF0aW9uQWN0aXZhdGVkIjpmYWxzZSwiRGF0ZUZvcm1hdCI6eyIkcmVmIjoiMzQzIn0sIldlZWtOdW1iZXJpbmciOnsiJGlkIjoiNDM3IiwiRm9ybWF0IjowLCJJc1Zpc2libGUiOmZhbHNlLCJMYXN0S25vd25WaXNpYmlsaXR5U3RhdGUiOmZhbHNlfSwiSWQiOiI2ZmE5MDZjOC05ZTk2LTRlYmYtYWRmZC1jOThjNzIzNmVkMGYiLCJJbXBvcnRJZCI6bnVsbCwiVGl0bGUiOiJMaWNlbnNpbmcgQXBwcm92YWwiLCJOb3RlIjpudWxsLCJIeXBlcmxpbmsiOnsiJGlkIjoiNDM4IiwiQWRkcmVzcyI6IiIsIlN1YkFkZHJlc3MiOiIifSwiSXNDaGFuZ2VkIjpmYWxzZSwiSXNOZXciOmZhbHNlfX0seyIkaWQiOiI0MzkiLCJfYXR0YWNoZWRNaWxlc3RvbmVzIjpbXSwiVGFza0RlZmluaXRpb24iOnsiJGlkIjoiNDQwIiwiR3JvdXBOYW1lIjoiY2VlOWRiM2MtZDM4OS00YTIwLTlhY2EtMDJjYjg2MDQ4OTM3IiwiU3RhcnREYXRlIjoiMjA2Ni0xMS0wN1QxOTowOTowMCIsIkVuZERhdGUiOiIyMDY5LTA0LTIyVDAwOjU2OjAwIiwiUGVyY2VudGFnZUNvbXBsZXRlIjowLjAsIlN0eWxlIjp7IiRpZCI6IjQ0MSIsIlNoYXBlIjo0LCJTaGFwZVRoaWNrbmVzcyI6MywiRHVyYXRpb25Gb3JtYXQiOjQsIkluY2x1ZGVOb25Xb3JraW5nRGF5c0luRHVyYXRpb24iOmZhbHNlLCJQZXJjZW50YWdlQ29tcGxldGVTdHlsZSI6eyIkaWQiOiI0NDIiLCJGb250U2V0dGluZ3MiOnsiJGlkIjoiNDQ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NCIsIlRvcCI6MCwiTGVmdCI6MCwiUmlnaHQiOjAsIkJvdHRvbSI6MH0sIlBhZGRpbmciOnsiJGlkIjoiNDQ1IiwiVG9wIjowLCJMZWZ0IjowLCJSaWdodCI6MCwiQm90dG9tIjow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ksIkZvbnROYW1lIjoiQ29yYmVsIiwiSXNCb2xkIjp0cnVlLCJJc0l0YWxpYyI6ZmFsc2UsIklzVW5kZXJsaW5lZCI6ZmFsc2UsIlBhcmVudFN0eWxlIjpudWxsfSwiQXV0b1NpemUiOjAsIkZvcmVncm91bmQiOnsiJGlkIjoiNDQ5IiwiQ29sb3IiOnsiJGlkIjoiNDUw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aWQiOiI0NTQiLCJBIjowLCJSIjoyNTUsIkciOjI1NSwiQiI6MjU1fX0sIklzVmlzaWJsZSI6ZmFsc2UsIldpZHRoIjowLjAsIkhlaWdodCI6MC4wLCJCb3JkZXJTdHlsZSI6eyIkaWQiOiI0NTUiLCJMaW5lQ29sb3IiOm51bGwsIkxpbmVXZWlnaHQiOjAuMCwiTGluZVR5cGUiOjAsIlBhcmVudFN0eWxlIjpudWxsfSwiUGFyZW50U3R5bGUiOm51bGx9LCJIb3Jpem9udGFsQ29ubmVjdG9yU3R5bGUiOnsiJGlkIjoiNDU2IiwiTGluZUNvbG9yIjp7IiRyZWYiOiI5OSJ9LCJMaW5lV2VpZ2h0IjoxLjAsIkxpbmVUeXBlIjowLCJQYXJlbnRTdHlsZSI6bnVsbH0sIlZlcnRpY2FsQ29ubmVjdG9yU3R5bGUiOnsiJGlkIjoiNDU3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NTgiLCJNYXJnaW4iOnsiJGlkIjoiNDU5IiwiVG9wIjowLCJMZWZ0Ijo0LCJSaWdodCI6NCwiQm90dG9tIjowfSwiUGFkZGluZyI6eyIkaWQiOiI0NjAiLCJUb3AiOjAsIkxlZnQiOjAsIlJpZ2h0IjowLCJCb3R0b20iOjB9LCJCYWNrZ3JvdW5kIjp7IiRyZWYiOiIzMjQifSwiSXNWaXNpYmxlIjp0cnVlLCJXaWR0aCI6MC4wLCJIZWlnaHQiOjIyLjAsIkJvcmRlclN0eWxlIjp7IiRpZCI6IjQ2MSIsIkxpbmVDb2xvciI6eyIkcmVmIjoiMzI3In0sIkxpbmVXZWlnaHQiOjAuMCwiTGluZVR5cGUiOjAsIlBhcmVudFN0eWxlIjpudWxsfSwiUGFyZW50U3R5bGUiOm51bGx9LCJUaXRsZVN0eWxlIjp7IiRpZCI6IjQ2MiIsIkZvbnRTZXR0aW5ncyI6eyIkaWQiOiI0NjMiLCJGb250U2l6ZSI6MTAsIkZvbnROYW1lIjoiQ2FsaWJyaSIsIklzQm9sZCI6ZmFsc2UsIklzSXRhbGljIjpmYWxzZSwiSXNVbmRlcmxpbmVkIjpmYWxzZSwiUGFyZW50U3R5bGUiOm51bGx9LCJBdXRvU2l6ZSI6MCwiRm9yZWdyb3VuZCI6eyIkaWQiOiI0NjQiLCJDb2xvciI6eyIkaWQiOiI0NjU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Q2NiIsIlRvcCI6MCwiTGVmdCI6MCwiUmlnaHQiOjAsIkJvdHRvbSI6MH0sIlBhZGRpbmciOnsiJGlkIjoiNDY3IiwiVG9wIjowLCJMZWZ0IjowLCJSaWdodCI6MCwiQm90dG9tIjo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ksIkZvbnROYW1lIjoiQXJpYWwiLCJJc0JvbGQiOmZhbHNlLCJJc0l0YWxpYyI6ZmFsc2UsIklzVW5kZXJsaW5lZCI6ZmFsc2UsIlBhcmVudFN0eWxlIjpudWxsfSwiQXV0b1NpemUiOjAsIkZvcmVncm91bmQiOnsiJHJlZiI6IjEyMS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EyNSJ9LCJJc1Zpc2libGUiOnRydWUsIldpZHRoIjowLjAsIkhlaWdodCI6MC4wLCJCb3JkZXJTdHlsZSI6eyIkaWQiOiI0NzUiLCJMaW5lQ29sb3IiOm51bGwsIkxpbmVXZWlnaHQiOjAuMCwiTGluZVR5cGUiOjAsIlBhcmVudFN0eWxlIjpudWxsfSwiUGFyZW50U3R5bGUiOm51bGx9LCJEYXRlRm9ybWF0Ijp7IiRpZCI6IjQ3N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ciLCJGb3JtYXQiOjAsIklzVmlzaWJsZSI6ZmFsc2UsIkxhc3RLbm93blZpc2liaWxpdHlTdGF0ZSI6ZmFsc2V9LCJJc1Zpc2libGUiOnRydWUsIlBhcmVudFN0eWxlIjpudWxsfSwiSW5kZXgiOjgsIlNtYXJ0RHVyYXRpb25BY3RpdmF0ZWQiOmZhbHNlLCJEYXRlRm9ybWF0Ijp7IiRyZWYiOiI0NzYifSwiV2Vla051bWJlcmluZyI6eyIkaWQiOiI0NzgiLCJGb3JtYXQiOjAsIklzVmlzaWJsZSI6ZmFsc2UsIkxhc3RLbm93blZpc2liaWxpdHlTdGF0ZSI6ZmFsc2V9LCJJZCI6ImI2ZjcwYWY1LTA5ZTAtNDBhOS04YzhlLWU5MmNmMDA0ZDY5MCIsIkltcG9ydElkIjpudWxsLCJUaXRsZSI6IkF2YWlsYWJpbGl0eSAiLCJOb3RlIjpudWxsLCJIeXBlcmxpbmsiOnsiJGlkIjoiNDc5IiwiQWRkcmVzcyI6IiIsIlN1YkFkZHJlc3MiOiIifSwiSXNDaGFuZ2VkIjpmYWxzZSwiSXNOZXciOmZhbHNlfX1dLCJNaWxlc3RvbmVzIjpbXX0seyIkaWQiOiI0ODAiLCJJZCI6ImZiOTk3YzNlLTRlMzAtNDIyZS04YjdkLWYxZWI2OGYyODE1MCIsIkluZGV4IjoxLCJIZWFkZXJUZXh0IjoiU2VsZWN0aW9uIiwiU3R5bGUiOnsiJGlkIjoiNDgxIiwiSGVhZGVyU3R5bGUiOnsiJGlkIjoiNDgyIiwiVGV4dFN0eWxlIjp7IiRpZCI6IjQ4MyIsIkZvbnRTZXR0aW5ncyI6eyIkaWQiOiI0ODQiLCJGb250U2l6ZSI6MTEsIkZvbnROYW1lIjoiQ2FsaWJyaSIsIklzQm9sZCI6dHJ1ZSwiSXNJdGFsaWMiOmZhbHNlLCJJc1VuZGVybGluZWQiOmZhbHNlLCJQYXJlbnRTdHlsZSI6bnVsbH0sIkF1dG9TaXplIjowLCJGb3JlZ3JvdW5kIjp7IiRpZCI6IjQ4NSIsIkNvbG9yIjp7IiRpZCI6IjQ4NiIsIkEiOjI1NSwiUiI6NTEsIkciOjkxLCJCIjoxMTZ9fSwiTWF4V2lkdGgiOiJJbmZpbml0eSIsIk1heEhlaWdodCI6IkluZmluaXR5IiwiU21hcnRGb3JlZ3JvdW5kSXNBY3RpdmUiOmZhbHNlLCJIb3Jpem9udGFsQWxpZ25tZW50IjowLCJWZXJ0aWNhbEFsaWdubWVudCI6MCwiU21hcnRGb3JlZ3JvdW5kIjpudWxsLCJCYWNrZ3JvdW5kRmlsbFR5cGUiOjAsIk1hcmdpbiI6eyIkcmVmIjoiMjc4In0sIlBhZGRpbmciOnsiJHJlZiI6IjI3OSJ9LCJCYWNrZ3JvdW5kIjpudWxsLCJJc1Zpc2libGUiOnRydWUsIldpZHRoIjowLjAsIkhlaWdodCI6MC4wLCJCb3JkZXJTdHlsZSI6bnVsbCwiUGFyZW50U3R5bGUiOm51bGx9LCJSZWN0YW5nbGVTdHlsZSI6eyIkaWQiOiI0ODciLCJNYXJnaW4iOnsiJHJlZiI6IjI4MSJ9LCJQYWRkaW5nIjp7IiRyZWYiOiIyODIifSwiQmFja2dyb3VuZCI6eyIkaWQiOiI0ODgiLCJDb2xvciI6eyIkaWQiOiI0ODkiLCJBIjoxNzgsIlIiOjY2LCJHIjoxODYsIkIiOjE1MX19LCJJc1Zpc2libGUiOnRydWUsIldpZHRoIjowLjAsIkhlaWdodCI6MC4wLCJCb3JkZXJTdHlsZSI6eyIkaWQiOiI0OTAiLCJMaW5lQ29sb3IiOnsiJGlkIjoiNDkxIiwiJHR5cGUiOiJOTFJFLkNvbW1vbi5Eb20uU29saWRDb2xvckJydXNoLCBOTFJFLkNvbW1vbiIsIkNvbG9yIjp7IiRpZCI6IjQ5MiIsIkEiOjI1NSwiUiI6MjEsIkciOjM3LCJCIjo2Nn19LCJMaW5lV2VpZ2h0IjowLjAsIkxpbmVUeXBlIjowLCJQYXJlbnRTdHlsZSI6bnVsbH0sIlBhcmVudFN0eWxlIjpudWxsfSwiTWFyZ2luIjp7IiRyZWYiOiIyODgifSwiUGFkZGluZyI6eyIkcmVmIjoiMjg5In0sIkJhY2tncm91bmQiOm51bGwsIklzVmlzaWJsZSI6dHJ1ZSwiV2lkdGgiOjAuMCwiSGVpZ2h0IjowLjAsIkJvcmRlclN0eWxlIjpudWxsLCJQYXJlbnRTdHlsZSI6bnVsbH0sIkJhY2tncm91bmRTdHlsZSI6eyIkaWQiOiI0OTMiLCJNYXJnaW4iOnsiJHJlZiI6IjI5MSJ9LCJQYWRkaW5nIjp7IiRyZWYiOiIyOTIifSwiQmFja2dyb3VuZCI6eyIkaWQiOiI0OTQiLCJDb2xvciI6eyIkaWQiOiI0OTUiLCJBIjoyNTUsIlIiOjI0MywiRyI6MjQzLCJCIjoyNDN9fSwiSXNWaXNpYmxlIjp0cnVlLCJXaWR0aCI6MC4wLCJIZWlnaHQiOjAuMCwiQm9yZGVyU3R5bGUiOnsiJGlkIjoiNDk2IiwiTGluZUNvbG9yIjp7IiRpZCI6IjQ5NyIsIiR0eXBlIjoiTkxSRS5Db21tb24uRG9tLlNvbGlkQ29sb3JCcnVzaCwgTkxSRS5Db21tb24iLCJDb2xvciI6eyIkaWQiOiI0OTgiLCJBIjoyNTUsIlIiOjIxLCJHIjozNywiQiI6NjZ9fSwiTGluZVdlaWdodCI6MC4wLCJMaW5lVHlwZSI6MCwiUGFyZW50U3R5bGUiOm51bGx9LCJQYXJlbnRTdHlsZSI6bnVsbH0sIklzQWJvdmVUaW1lYmFuZCI6ZmFsc2UsIk1hcmdpbiI6eyIkcmVmIjoiMjk4In0sIlBhZGRpbmciOnsiJHJlZiI6IjI5OSJ9LCJJc1Zpc2libGUiOnRydWUsIldpZHRoIjowLjAsIkhlaWdodCI6MC4wLCJCb3JkZXJTdHlsZSI6bnVsbCwiUGFyZW50U3R5bGUiOm51bGx9LCJUYXNrcyI6W3siJGlkIjoiNDk5IiwiX2F0dGFjaGVkTWlsZXN0b25lcyI6W10sIlRhc2tEZWZpbml0aW9uIjp7IiRpZCI6IjUwMCIsIkdyb3VwTmFtZSI6bnVsbCwiU3RhcnREYXRlIjoiMjAxOC0wMS0wMVQwODo0OTowMFoiLCJFbmREYXRlIjoiMjAyMi0wNy0wMVQwODo0OTowMFoiLCJQZXJjZW50YWdlQ29tcGxldGUiOjAuMCwiU3R5bGUiOnsiJGlkIjoiNTAxIiwiU2hhcGUiOjMsIlNoYXBlVGhpY2tuZXNzIjoyLCJEdXJhdGlvbkZvcm1hdCI6NCwiSW5jbHVkZU5vbldvcmtpbmdEYXlzSW5EdXJhdGlvbiI6ZmFsc2UsIlBlcmNlbnRhZ2VDb21wbGV0ZVN0eWxlIjp7IiRpZCI6IjUwMiIsIkZvbnRTZXR0aW5ncyI6eyIkaWQiOiI1MD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A0IiwiTGluZUNvbG9yIjpudWxsLCJMaW5lV2VpZ2h0IjowLjAsIkxpbmVUeXBlIjowLCJQYXJlbnRTdHlsZSI6bnVsbH0sIlBhcmVudFN0eWxlIjpudWxsfSwiRHVyYXRpb25TdHlsZSI6eyIkaWQiOiI1MDUiLCJGb250U2V0dGluZ3MiOnsiJGlkIjoiNTA2IiwiRm9udFNpemUiOjksIkZvbnROYW1lIjoiQ29yYmVsIiwiSXNCb2xkIjp0cnVlLCJJc0l0YWxpYyI6ZmFsc2UsIklzVW5kZXJsaW5lZCI6ZmFsc2UsIlBhcmVudFN0eWxlIjpudWxsfSwiQXV0b1NpemUiOjAsIkZvcmVncm91bmQiOnsiJGlkIjoiNTA3IiwiQ29sb3IiOnsiJGlkIjoiNTA4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A5IiwiQ29sb3IiOnsiJGlkIjoiNTEwIiwiQSI6MCwiUiI6MjU1LCJHIjoyNTUsIkIiOjI1NX19LCJJc1Zpc2libGUiOmZhbHNlLCJXaWR0aCI6MC4wLCJIZWlnaHQiOjAuMCwiQm9yZGVyU3R5bGUiOnsiJGlkIjoiNTExIiwiTGluZUNvbG9yIjpudWxsLCJMaW5lV2VpZ2h0IjowLjAsIkxpbmVUeXBlIjowLCJQYXJlbnRTdHlsZSI6bnVsbH0sIlBhcmVudFN0eWxlIjpudWxsfSwiSG9yaXpvbnRhbENvbm5lY3RvclN0eWxlIjp7IiRpZCI6IjUxMiIsIkxpbmVDb2xvciI6eyIkcmVmIjoiOTkifSwiTGluZVdlaWdodCI6MS4wLCJMaW5lVHlwZSI6MCwiUGFyZW50U3R5bGUiOm51bGx9LCJWZXJ0aWNhbENvbm5lY3RvclN0eWxlIjp7IiRpZCI6IjUxM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MTQiLCJNYXJnaW4iOnsiJHJlZiI6IjMyMiJ9LCJQYWRkaW5nIjp7IiRyZWYiOiIzMjMifSwiQmFja2dyb3VuZCI6eyIkaWQiOiI1MTUiLCJDb2xvciI6eyIkaWQiOiI1MTYiLCJBIjoyNTUsIlIiOjY2LCJHIjoxODYsIkIiOjE1MX19LCJJc1Zpc2libGUiOnRydWUsIldpZHRoIjowLjAsIkhlaWdodCI6MjIuMCwiQm9yZGVyU3R5bGUiOnsiJGlkIjoiNTE3IiwiTGluZUNvbG9yIjp7IiRyZWYiOiIzMjcifSwiTGluZVdlaWdodCI6MC4wLCJMaW5lVHlwZSI6MCwiUGFyZW50U3R5bGUiOm51bGx9LCJQYXJlbnRTdHlsZSI6bnVsbH0sIlRpdGxlU3R5bGUiOnsiJGlkIjoiNTE4IiwiRm9udFNldHRpbmdzIjp7IiRpZCI6IjUxOSIsIkZvbnRTaXplIjo5LCJGb250TmFtZSI6IkNhbGlicmkiLCJJc0JvbGQiOnRydWUsIklzSXRhbGljIjpmYWxzZSwiSXNVbmRlcmxpbmVkIjpmYWxzZSwiUGFyZW50U3R5bGUiOm51bGx9LCJBdXRvU2l6ZSI6MiwiRm9yZWdyb3VuZCI6eyIkaWQiOiI1MjAiLCJDb2xvciI6eyIkaWQiOiI1MjEiLCJBIjoyNTUsIlIiOjUxLCJHIjo5MSwiQiI6MTE2fX0sIk1heFdpZHRoIjoxMDIuODg0NTEzMDA3MjY5OTY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EsIkZvbnROYW1lIjoiQ29yYmVsIiwiSXNCb2xkIjpmYWxzZSwiSXNJdGFsaWMiOmZhbHNlLCJJc1VuZGVybGluZWQiOmZhbHNlLCJQYXJlbnRTdHlsZSI6bnVsbH0sIkF1dG9TaXplIjowLCJGb3JlZ3JvdW5kIjp7IiRpZCI6IjUyNyIsIkNvbG9yIjp7IiRpZCI6IjUy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UZvcm1hdCI6eyIkaWQiOiI1MzI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MiLCJGb3JtYXQiOjAsIklzVmlzaWJsZSI6ZmFsc2UsIkxhc3RLbm93blZpc2liaWxpdHlTdGF0ZSI6ZmFsc2V9LCJJc1Zpc2libGUiOnRydWUsIlBhcmVudFN0eWxlIjpudWxsfSwiSW5kZXgiOjksIlNtYXJ0RHVyYXRpb25BY3RpdmF0ZWQiOmZhbHNlLCJEYXRlRm9ybWF0Ijp7IiRyZWYiOiI1MzIifSwiV2Vla051bWJlcmluZyI6eyIkaWQiOiI1MzQiLCJGb3JtYXQiOjAsIklzVmlzaWJsZSI6ZmFsc2UsIkxhc3RLbm93blZpc2liaWxpdHlTdGF0ZSI6ZmFsc2V9LCJJZCI6ImIzMmE0OTFmLWVlYTktNDQ5YS05NTI5LWUxZDAzYWFmNTU2MSIsIkltcG9ydElkIjpudWxsLCJUaXRsZSI6IjEwSyBDYW5kaWRhdGVzIiwiTm90ZSI6bnVsbCwiSHlwZXJsaW5rIjp7IiRpZCI6IjUzNSIsIkFkZHJlc3MiOiIiLCJTdWJBZGRyZXNzIjoiIn0sIklzQ2hhbmdlZCI6ZmFsc2UsIklzTmV3IjpmYWxzZX19LHsiJGlkIjoiNTM2IiwiX2F0dGFjaGVkTWlsZXN0b25lcyI6W10sIlRhc2tEZWZpbml0aW9uIjp7IiRpZCI6IjUzNyIsIkdyb3VwTmFtZSI6bnVsbCwiU3RhcnREYXRlIjoiMjAyMi0wNy0wMVQyMDozOTowMFoiLCJFbmREYXRlIjoiMjAyOC0wMS0wMVQyMDozOTowMFoiLCJQZXJjZW50YWdlQ29tcGxldGUiOjAuMCwiU3R5bGUiOnsiJGlkIjoiNTM4IiwiU2hhcGUiOjMsIlNoYXBlVGhpY2tuZXNzIjoyLCJEdXJhdGlvbkZvcm1hdCI6NCwiSW5jbHVkZU5vbldvcmtpbmdEYXlzSW5EdXJhdGlvbiI6ZmFsc2UsIlBlcmNlbnRhZ2VDb21wbGV0ZVN0eWxlIjp7IiRpZCI6IjUzOSIsIkZvbnRTZXR0aW5ncyI6eyIkaWQiOiI1ND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QxIiwiVG9wIjowLCJMZWZ0IjowLCJSaWdodCI6MCwiQm90dG9tIjowfSwiUGFkZGluZyI6eyIkaWQiOiI1NDIiLCJUb3AiOjAsIkxlZnQiOjAsIlJpZ2h0IjowLCJCb3R0b20iOjB9LCJCYWNrZ3JvdW5kIjp7IiRyZWYiOiI5M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SwiRm9udE5hbWUiOiJDb3JiZWwiLCJJc0JvbGQiOnRydWUsIklzSXRhbGljIjpmYWxzZSwiSXNVbmRlcmxpbmVkIjpmYWxzZSwiUGFyZW50U3R5bGUiOm51bGx9LCJBdXRvU2l6ZSI6MCwiRm9yZWdyb3VuZCI6eyIkaWQiOiI1NDYiLCJDb2xvciI6eyIkaWQiOiI1NDc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GlkIjoiNTQ4IiwiVG9wIjowLCJMZWZ0IjowLCJSaWdodCI6MCwiQm90dG9tIjowfSwiUGFkZGluZyI6eyIkaWQiOiI1NDkiLCJUb3AiOjAsIkxlZnQiOjAsIlJpZ2h0IjowLCJCb3R0b20iOjB9LCJCYWNrZ3JvdW5kIjp7IiRpZCI6IjU1MCIsIkNvbG9yIjp7IiRpZCI6IjU1MSIsIkEiOjAsIlIiOjI1NSwiRyI6MjU1LCJCIjoyNTV9fSwiSXNWaXNpYmxlIjpmYWxzZSwiV2lkdGgiOjAuMCwiSGVpZ2h0IjowLjAsIkJvcmRlclN0eWxlIjp7IiRpZCI6IjU1MiIsIkxpbmVDb2xvciI6bnVsbCwiTGluZVdlaWdodCI6MC4wLCJMaW5lVHlwZSI6MCwiUGFyZW50U3R5bGUiOm51bGx9LCJQYXJlbnRTdHlsZSI6bnVsbH0sIkhvcml6b250YWxDb25uZWN0b3JTdHlsZSI6eyIkaWQiOiI1NTMiLCJMaW5lQ29sb3IiOnsiJHJlZiI6Ijk5In0sIkxpbmVXZWlnaHQiOjEuMCwiTGluZVR5cGUiOjAsIlBhcmVudFN0eWxlIjpudWxsfSwiVmVydGljYWxDb25uZWN0b3JTdHlsZSI6eyIkaWQiOiI1NTQ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TU1IiwiTWFyZ2luIjp7IiRpZCI6IjU1NiIsIlRvcCI6MCwiTGVmdCI6NCwiUmlnaHQiOjQsIkJvdHRvbSI6MH0sIlBhZGRpbmciOnsiJGlkIjoiNTU3IiwiVG9wIjowLCJMZWZ0IjowLCJSaWdodCI6MCwiQm90dG9tIjowfSwiQmFja2dyb3VuZCI6eyIkaWQiOiI1NTgiLCJDb2xvciI6eyIkaWQiOiI1NTkiLCJBIjoyNTUsIlIiOjY2LCJHIjoxODYsIkIiOjE1MX19LCJJc1Zpc2libGUiOnRydWUsIldpZHRoIjowLjAsIkhlaWdodCI6MjIuMCwiQm9yZGVyU3R5bGUiOnsiJGlkIjoiNTYwIiwiTGluZUNvbG9yIjp7IiRyZWYiOiIzMjcifSwiTGluZVdlaWdodCI6MC4wLCJMaW5lVHlwZSI6MCwiUGFyZW50U3R5bGUiOm51bGx9LCJQYXJlbnRTdHlsZSI6bnVsbH0sIlRpdGxlU3R5bGUiOnsiJGlkIjoiNTYxIiwiRm9udFNldHRpbmdzIjp7IiRpZCI6IjU2MiIsIkZvbnRTaXplIjo5LCJGb250TmFtZSI6IkNhbGlicmkiLCJJc0JvbGQiOnRydWUsIklzSXRhbGljIjpmYWxzZSwiSXNVbmRlcmxpbmVkIjpmYWxzZSwiUGFyZW50U3R5bGUiOm51bGx9LCJBdXRvU2l6ZSI6MCwiRm9yZWdyb3VuZCI6eyIkaWQiOiI1NjMiLCJDb2xvciI6eyIkaWQiOiI1NjQiLCJBIjoyNTUsIlIiOjUxLCJHIjo5MSwiQiI6MTE2fX0sIk1heFdpZHRoIjo3NzcuNiwiTWF4SGVpZ2h0IjoiSW5maW5pdHkiLCJTbWFydEZvcmVncm91bmRJc0FjdGl2ZSI6ZmFsc2UsIkhvcml6b250YWxBbGlnbm1lbnQiOjEsIlZlcnRpY2FsQWxpZ25tZW50IjowLCJTbWFydEZvcmVncm91bmQiOm51bGwsIkJhY2tncm91bmRGaWxsVHlwZSI6MCwiTWFyZ2luIjp7IiRpZCI6IjU2NSIsIlRvcCI6MCwiTGVmdCI6MCwiUmlnaHQiOjAsIkJvdHRvbSI6MH0sIlBhZGRpbmciOnsiJGlkIjoiNTY2IiwiVG9wIjowLCJMZWZ0IjowLCJSaWdodCI6MCwiQm90dG9tIjowfSwiQmFja2dyb3VuZCI6eyIkaWQiOiI1NjciLCJDb2xvciI6eyIkaWQiOiI1NjgiLCJBIjowLCJSIjoyNTUsIkciOjI1NSwiQiI6MjU1fX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xLCJGb250TmFtZSI6IkNvcmJlbCIsIklzQm9sZCI6ZmFsc2UsIklzSXRhbGljIjpmYWxzZSwiSXNVbmRlcmxpbmVkIjpmYWxzZSwiUGFyZW50U3R5bGUiOm51bGx9LCJBdXRvU2l6ZSI6MCwiRm9yZWdyb3VuZCI6eyIkaWQiOiI1NzIiLCJDb2xvciI6eyIkaWQiOiI1N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Tc0IiwiVG9wIjowLCJMZWZ0IjowLCJSaWdodCI6MCwiQm90dG9tIjowfSwiUGFkZGluZyI6eyIkaWQiOiI1NzUiLCJUb3AiOjAsIkxlZnQiOjAsIlJpZ2h0IjowLCJCb3R0b20iOjB9LCJCYWNrZ3JvdW5kIjp7IiRpZCI6IjU3NiIsIkNvbG9yIjp7IiRpZCI6IjU3NyIsIkEiOjAsIlIiOjI1NSwiRyI6MjU1LCJCIjoyNTV9fSwiSXNWaXNpYmxlIjp0cnVlLCJXaWR0aCI6MC4wLCJIZWlnaHQiOjAuMCwiQm9yZGVyU3R5bGUiOnsiJGlkIjoiNTc4IiwiTGluZUNvbG9yIjpudWxsLCJMaW5lV2VpZ2h0IjowLjAsIkxpbmVUeXBlIjowLCJQYXJlbnRTdHlsZSI6bnVsbH0sIlBhcmVudFN0eWxlIjpudWxsfSwiRGF0ZUZvcm1hdCI6eyIkaWQiOiI1Nz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AiLCJGb3JtYXQiOjAsIklzVmlzaWJsZSI6ZmFsc2UsIkxhc3RLbm93blZpc2liaWxpdHlTdGF0ZSI6ZmFsc2V9LCJJc1Zpc2libGUiOnRydWUsIlBhcmVudFN0eWxlIjpudWxsfSwiSW5kZXgiOjEwLCJTbWFydER1cmF0aW9uQWN0aXZhdGVkIjpmYWxzZSwiRGF0ZUZvcm1hdCI6eyIkcmVmIjoiNTc5In0sIldlZWtOdW1iZXJpbmciOnsiJGlkIjoiNTgxIiwiRm9ybWF0IjowLCJJc1Zpc2libGUiOmZhbHNlLCJMYXN0S25vd25WaXNpYmlsaXR5U3RhdGUiOmZhbHNlfSwiSWQiOiIxNmU0ZjZjZS01YjRjLTQzYWItOWU5Ni0wYzU3MDExYzJhOWQiLCJJbXBvcnRJZCI6bnVsbCwiVGl0bGUiOiIyMCBDYW5kaWRhdGVzIiwiTm90ZSI6bnVsbCwiSHlwZXJsaW5rIjp7IiRpZCI6IjU4MiIsIkFkZHJlc3MiOiIiLCJTdWJBZGRyZXNzIjoiIn0sIklzQ2hhbmdlZCI6ZmFsc2UsIklzTmV3IjpmYWxzZX19LHsiJGlkIjoiNTgzIiwiX2F0dGFjaGVkTWlsZXN0b25lcyI6W10sIlRhc2tEZWZpbml0aW9uIjp7IiRpZCI6IjU4NCIsIkdyb3VwTmFtZSI6bnVsbCwiU3RhcnREYXRlIjoiMjAyOC0wMS0wMVQxOToxNDowMFoiLCJFbmREYXRlIjoiMjAzNS0wMS0wMVQxOToxNDowMFoiLCJQZXJjZW50YWdlQ29tcGxldGUiOjAuMCwiU3R5bGUiOnsiJGlkIjoiNTg1IiwiU2hhcGUiOjMsIlNoYXBlVGhpY2tuZXNzIjoyLCJEdXJhdGlvbkZvcm1hdCI6NCwiSW5jbHVkZU5vbldvcmtpbmdEYXlzSW5EdXJhdGlvbiI6ZmFsc2UsIlBlcmNlbnRhZ2VDb21wbGV0ZVN0eWxlIjp7IiRpZCI6IjU4NiIsIkZvbnRTZXR0aW5ncyI6eyIkaWQiOiI1OD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Tg4IiwiTGluZUNvbG9yIjpudWxsLCJMaW5lV2VpZ2h0IjowLjAsIkxpbmVUeXBlIjowLCJQYXJlbnRTdHlsZSI6bnVsbH0sIlBhcmVudFN0eWxlIjpudWxsfSwiRHVyYXRpb25TdHlsZSI6eyIkaWQiOiI1ODkiLCJGb250U2V0dGluZ3MiOnsiJGlkIjoiNTkwIiwiRm9udFNpemUiOjksIkZvbnROYW1lIjoiQ29yYmVsIiwiSXNCb2xkIjp0cnVlLCJJc0l0YWxpYyI6ZmFsc2UsIklzVW5kZXJsaW5lZCI6ZmFsc2UsIlBhcmVudFN0eWxlIjpudWxsfSwiQXV0b1NpemUiOjAsIkZvcmVncm91bmQiOnsiJGlkIjoiNTkxIiwiQ29sb3IiOnsiJGlkIjoiNTk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TkzIiwiQ29sb3IiOnsiJGlkIjoiNTk0IiwiQSI6MCwiUiI6MjU1LCJHIjoyNTUsIkIiOjI1NX19LCJJc1Zpc2libGUiOmZhbHNlLCJXaWR0aCI6MC4wLCJIZWlnaHQiOjAuMCwiQm9yZGVyU3R5bGUiOnsiJGlkIjoiNTk1IiwiTGluZUNvbG9yIjpudWxsLCJMaW5lV2VpZ2h0IjowLjAsIkxpbmVUeXBlIjowLCJQYXJlbnRTdHlsZSI6bnVsbH0sIlBhcmVudFN0eWxlIjpudWxsfSwiSG9yaXpvbnRhbENvbm5lY3RvclN0eWxlIjp7IiRpZCI6IjU5NiIsIkxpbmVDb2xvciI6eyIkcmVmIjoiOTkifSwiTGluZVdlaWdodCI6MS4wLCJMaW5lVHlwZSI6MCwiUGFyZW50U3R5bGUiOm51bGx9LCJWZXJ0aWNhbENvbm5lY3RvclN0eWxlIjp7IiRpZCI6IjU5Ny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1OTgiLCJNYXJnaW4iOnsiJHJlZiI6IjMyMiJ9LCJQYWRkaW5nIjp7IiRyZWYiOiIzMjMifSwiQmFja2dyb3VuZCI6eyIkcmVmIjoiNTU4In0sIklzVmlzaWJsZSI6dHJ1ZSwiV2lkdGgiOjAuMCwiSGVpZ2h0IjoyMi4wLCJCb3JkZXJTdHlsZSI6eyIkaWQiOiI1OTkiLCJMaW5lQ29sb3IiOnsiJHJlZiI6IjMyNyJ9LCJMaW5lV2VpZ2h0IjowLjAsIkxpbmVUeXBlIjowLCJQYXJlbnRTdHlsZSI6bnVsbH0sIlBhcmVudFN0eWxlIjpudWxsfSwiVGl0bGVTdHlsZSI6eyIkaWQiOiI2MDAiLCJGb250U2V0dGluZ3MiOnsiJGlkIjoiNjAxIiwiRm9udFNpemUiOjksIkZvbnROYW1lIjoiQ2FsaWJyaSIsIklzQm9sZCI6dHJ1ZSwiSXNJdGFsaWMiOmZhbHNlLCJJc1VuZGVybGluZWQiOmZhbHNlLCJQYXJlbnRTdHlsZSI6bnVsbH0sIkF1dG9TaXplIjowLCJGb3JlZ3JvdW5kIjp7IiRpZCI6IjYwMiIsIkNvbG9yIjp7IiRpZCI6IjYwMyIsIkEiOjI1NSwiUiI6NTEsIkciOjkxLCJCIjoxMTZ9fSwiTWF4V2lkdGgiOjU4My4y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DQiLCJDb2xvciI6eyIkaWQiOiI2MDUiLCJBIjowLCJSIjoyNTUsIkciOjI1NSwiQiI6MjU1fX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ExLCJGb250TmFtZSI6IkNvcmJlbCIsIklzQm9sZCI6ZmFsc2UsIklzSXRhbGljIjpmYWxzZSwiSXNVbmRlcmxpbmVkIjpmYWxzZSwiUGFyZW50U3R5bGUiOm51bGx9LCJBdXRvU2l6ZSI6MCwiRm9yZWdyb3VuZCI6eyIkaWQiOiI2MDkiLCJDb2xvciI6eyIkaWQiOiI2M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MTEiLCJDb2xvciI6eyIkaWQiOiI2MTIiLCJBIjowLCJSIjoyNTUsIkciOjI1NSwiQiI6MjU1fX0sIklzVmlzaWJsZSI6dHJ1ZSwiV2lkdGgiOjAuMCwiSGVpZ2h0IjowLjAsIkJvcmRlclN0eWxlIjp7IiRpZCI6IjYxMyIsIkxpbmVDb2xvciI6bnVsbCwiTGluZVdlaWdodCI6MC4wLCJMaW5lVHlwZSI6MCwiUGFyZW50U3R5bGUiOm51bGx9LCJQYXJlbnRTdHlsZSI6bnVsbH0sIkRhdGVGb3JtYXQiOnsiJGlkIjoiNjE0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1IiwiRm9ybWF0IjowLCJJc1Zpc2libGUiOmZhbHNlLCJMYXN0S25vd25WaXNpYmlsaXR5U3RhdGUiOmZhbHNlfSwiSXNWaXNpYmxlIjp0cnVlLCJQYXJlbnRTdHlsZSI6bnVsbH0sIkluZGV4IjoxMSwiU21hcnREdXJhdGlvbkFjdGl2YXRlZCI6ZmFsc2UsIkRhdGVGb3JtYXQiOnsiJHJlZiI6IjYxNCJ9LCJXZWVrTnVtYmVyaW5nIjp7IiRpZCI6IjYxNiIsIkZvcm1hdCI6MCwiSXNWaXNpYmxlIjpmYWxzZSwiTGFzdEtub3duVmlzaWJpbGl0eVN0YXRlIjpmYWxzZX0sIklkIjoiM2Y2NDU1YjMtYzIxZC00NjhhLThlODQtYzg5ZTk4M2U0MTMxIiwiSW1wb3J0SWQiOm51bGwsIlRpdGxlIjoiMTAgQ2FuZGlkYXRlcyIsIk5vdGUiOm51bGwsIkh5cGVybGluayI6eyIkaWQiOiI2MTciLCJBZGRyZXNzIjoiIiwiU3ViQWRkcmVzcyI6IiJ9LCJJc0NoYW5nZWQiOmZhbHNlLCJJc05ldyI6ZmFsc2V9fSx7IiRpZCI6IjYxOCIsIl9hdHRhY2hlZE1pbGVzdG9uZXMiOltdLCJUYXNrRGVmaW5pdGlvbiI6eyIkaWQiOiI2MTkiLCJHcm91cE5hbWUiOm51bGwsIlN0YXJ0RGF0ZSI6IjIwMzUtMDEtMDFUMTE6NDE6MDBaIiwiRW5kRGF0ZSI6IjIwNDMtMDctMDFUMTE6NDE6MDBaIiwiUGVyY2VudGFnZUNvbXBsZXRlIjowLjAsIlN0eWxlIjp7IiRpZCI6IjYyMCIsIlNoYXBlIjozLCJTaGFwZVRoaWNrbmVzcyI6MiwiRHVyYXRpb25Gb3JtYXQiOjQsIkluY2x1ZGVOb25Xb3JraW5nRGF5c0luRHVyYXRpb24iOmZhbHNlLCJQZXJjZW50YWdlQ29tcGxldGVTdHlsZSI6eyIkaWQiOiI2MjEiLCJGb250U2V0dGluZ3MiOnsiJGlkIjoiNjIy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yZWYiOiIzMDUifSwiUGFkZGluZyI6eyIkcmVmIjoiMzA2In0sIkJhY2tncm91bmQiOnsiJHJlZiI6IjkwIn0sIklzVmlzaWJsZSI6dHJ1ZSwiV2lkdGgiOjAuMCwiSGVpZ2h0IjowLjAsIkJvcmRlclN0eWxlIjp7IiRpZCI6IjYyMyIsIkxpbmVDb2xvciI6bnVsbCwiTGluZVdlaWdodCI6MC4wLCJMaW5lVHlwZSI6MCwiUGFyZW50U3R5bGUiOm51bGx9LCJQYXJlbnRTdHlsZSI6bnVsbH0sIkR1cmF0aW9uU3R5bGUiOnsiJGlkIjoiNjI0IiwiRm9udFNldHRpbmdzIjp7IiRpZCI6IjYyNSIsIkZvbnRTaXplIjo5LCJGb250TmFtZSI6IkNvcmJlbCIsIklzQm9sZCI6dHJ1ZSwiSXNJdGFsaWMiOmZhbHNlLCJJc1VuZGVybGluZWQiOmZhbHNlLCJQYXJlbnRTdHlsZSI6bnVsbH0sIkF1dG9TaXplIjowLCJGb3JlZ3JvdW5kIjp7IiRpZCI6IjYyNiIsIkNvbG9yIjp7IiRpZCI6IjYyNy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zEyIn0sIlBhZGRpbmciOnsiJHJlZiI6IjMxMyJ9LCJCYWNrZ3JvdW5kIjp7IiRpZCI6IjYyOCIsIkNvbG9yIjp7IiRpZCI6IjYyOSIsIkEiOjAsIlIiOjI1NSwiRyI6MjU1LCJCIjoyNTV9fSwiSXNWaXNpYmxlIjpmYWxzZSwiV2lkdGgiOjAuMCwiSGVpZ2h0IjowLjAsIkJvcmRlclN0eWxlIjp7IiRpZCI6IjYzMCIsIkxpbmVDb2xvciI6bnVsbCwiTGluZVdlaWdodCI6MC4wLCJMaW5lVHlwZSI6MCwiUGFyZW50U3R5bGUiOm51bGx9LCJQYXJlbnRTdHlsZSI6bnVsbH0sIkhvcml6b250YWxDb25uZWN0b3JTdHlsZSI6eyIkaWQiOiI2MzEiLCJMaW5lQ29sb3IiOnsiJHJlZiI6Ijk5In0sIkxpbmVXZWlnaHQiOjEuMCwiTGluZVR5cGUiOjAsIlBhcmVudFN0eWxlIjpudWxsfSwiVmVydGljYWxDb25uZWN0b3JTdHlsZSI6eyIkaWQiOiI2MzIiLCJMaW5lQ29sb3IiOnsiJHJlZiI6IjEw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zIiwiTWFyZ2luIjp7IiRyZWYiOiIzMjIifSwiUGFkZGluZyI6eyIkcmVmIjoiMzIzIn0sIkJhY2tncm91bmQiOnsiJHJlZiI6IjU1OCJ9LCJJc1Zpc2libGUiOnRydWUsIldpZHRoIjowLjAsIkhlaWdodCI6MjIuMCwiQm9yZGVyU3R5bGUiOnsiJGlkIjoiNjM0IiwiTGluZUNvbG9yIjp7IiRyZWYiOiIzMjcifSwiTGluZVdlaWdodCI6MC4wLCJMaW5lVHlwZSI6MCwiUGFyZW50U3R5bGUiOm51bGx9LCJQYXJlbnRTdHlsZSI6bnVsbH0sIlRpdGxlU3R5bGUiOnsiJGlkIjoiNjM1IiwiRm9udFNldHRpbmdzIjp7IiRpZCI6IjYzNiIsIkZvbnRTaXplIjo5LCJGb250TmFtZSI6IkNhbGlicmkiLCJJc0JvbGQiOnRydWUsIklzSXRhbGljIjpmYWxzZSwiSXNVbmRlcmxpbmVkIjpmYWxzZSwiUGFyZW50U3R5bGUiOm51bGx9LCJBdXRvU2l6ZSI6MiwiRm9yZWdyb3VuZCI6eyIkaWQiOiI2MzciLCJDb2xvciI6eyIkaWQiOiI2MzgiLCJBIjoyNTUsIlIiOjUxLCJHIjo5MSwiQiI6MTE2fX0sIk1heFdpZHRoIjo3My4zMzYwNTk3MjI5MDA0LCJNYXhIZWlnaHQiOiJJbmZpbml0eSIsIlNtYXJ0Rm9yZWdyb3VuZElzQWN0aXZlIjpmYWxzZSwiSG9yaXpvbnRhbEFsaWdubWVudCI6MSwiVmVydGljYWxBbGlnbm1lbnQiOjAsIlNtYXJ0Rm9yZWdyb3VuZCI6bnVsbCwiQmFja2dyb3VuZEZpbGxUeXBlIjowLCJNYXJnaW4iOnsiJHJlZiI6IjMzMyJ9LCJQYWRkaW5nIjp7IiRyZWYiOiIzMzQifSwiQmFja2dyb3VuZCI6eyIkaWQiOiI2MzkiLCJDb2xvciI6eyIkaWQiOiI2NDAiLCJBIjowLCJSIjoyNTUsIkciOjI1NSwiQiI6MjU1fX0sIklzVmlzaWJsZSI6dHJ1ZSwiV2lkdGgiOjAuMCwiSGVpZ2h0IjowLjAsIkJvcmRlclN0eWxlIjp7IiRpZCI6IjY0MSIsIkxpbmVDb2xvciI6bnVsbCwiTGluZVdlaWdodCI6MC4wLCJMaW5lVHlwZSI6MCwiUGFyZW50U3R5bGUiOm51bGx9LCJQYXJlbnRTdHlsZSI6bnVsbH0sIkRhdGVTdHlsZSI6eyIkaWQiOiI2NDIiLCJGb250U2V0dGluZ3MiOnsiJGlkIjoiNjQzIiwiRm9udFNpemUiOjExLCJGb250TmFtZSI6IkNvcmJlbCIsIklzQm9sZCI6ZmFsc2UsIklzSXRhbGljIjpmYWxzZSwiSXNVbmRlcmxpbmVkIjpmYWxzZSwiUGFyZW50U3R5bGUiOm51bGx9LCJBdXRvU2l6ZSI6MCwiRm9yZWdyb3VuZCI6eyIkaWQiOiI2NDQiLCJDb2xvciI6eyIkaWQiOiI2N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HJlZiI6IjM0MCJ9LCJQYWRkaW5nIjp7IiRyZWYiOiIzNDEi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Gb3JtYXQiOnsiJGlkIjoiNjQ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wIiwiRm9ybWF0IjowLCJJc1Zpc2libGUiOmZhbHNlLCJMYXN0S25vd25WaXNpYmlsaXR5U3RhdGUiOmZhbHNlfSwiSXNWaXNpYmxlIjp0cnVlLCJQYXJlbnRTdHlsZSI6bnVsbH0sIkluZGV4IjoxMiwiU21hcnREdXJhdGlvbkFjdGl2YXRlZCI6ZmFsc2UsIkRhdGVGb3JtYXQiOnsiJHJlZiI6IjY0OSJ9LCJXZWVrTnVtYmVyaW5nIjp7IiRpZCI6IjY1MSIsIkZvcm1hdCI6MCwiSXNWaXNpYmxlIjpmYWxzZSwiTGFzdEtub3duVmlzaWJpbGl0eVN0YXRlIjpmYWxzZX0sIklkIjoiYThiMzk0ZDUtNThhYy00YTg4LTk1M2UtOWRhMTFmZTk0NTNjIiwiSW1wb3J0SWQiOm51bGwsIlRpdGxlIjoiMi01IENhbmRpZGF0ZXMiLCJOb3RlIjpudWxsLCJIeXBlcmxpbmsiOnsiJGlkIjoiNjUyIiwiQWRkcmVzcyI6IiIsIlN1YkFkZHJlc3MiOiIifSwiSXNDaGFuZ2VkIjpmYWxzZSwiSXNOZXciOmZhbHNlfX0seyIkaWQiOiI2NTMiLCJfYXR0YWNoZWRNaWxlc3RvbmVzIjpbXSwiVGFza0RlZmluaXRpb24iOnsiJGlkIjoiNjU0IiwiR3JvdXBOYW1lIjpudWxsLCJTdGFydERhdGUiOiIyMDQzLTA3LTAxVDA2OjA5OjAwWiIsIkVuZERhdGUiOiIyMDU0LTA3LTAxVDA2OjA5OjAwWiIsIlBlcmNlbnRhZ2VDb21wbGV0ZSI6MC4wLCJTdHlsZSI6eyIkaWQiOiI2NTUiLCJTaGFwZSI6MywiU2hhcGVUaGlja25lc3MiOjIsIkR1cmF0aW9uRm9ybWF0Ijo0LCJJbmNsdWRlTm9uV29ya2luZ0RheXNJbkR1cmF0aW9uIjpmYWxzZSwiUGVyY2VudGFnZUNvbXBsZXRlU3R5bGUiOnsiJGlkIjoiNjU2IiwiRm9udFNldHRpbmdzIjp7IiRpZCI6IjY1Ny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cmVmIjoiMzA1In0sIlBhZGRpbmciOnsiJHJlZiI6IjMwNiJ9LCJCYWNrZ3JvdW5kIjp7IiRyZWYiOiI5MC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OSwiRm9udE5hbWUiOiJDb3JiZWwiLCJJc0JvbGQiOnRydWUsIklzSXRhbGljIjpmYWxzZSwiSXNVbmRlcmxpbmVkIjpmYWxzZSwiUGFyZW50U3R5bGUiOm51bGx9LCJBdXRvU2l6ZSI6MCwiRm9yZWdyb3VuZCI6eyIkaWQiOiI2NjEiLCJDb2xvciI6eyIkaWQiOiI2Nj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MxMiJ9LCJQYWRkaW5nIjp7IiRyZWYiOiIzMTMifSwiQmFja2dyb3VuZCI6eyIkaWQiOiI2NjMiLCJDb2xvciI6eyIkaWQiOiI2NjQiLCJBIjowLCJSIjoyNTUsIkciOjI1NSwiQiI6MjU1fX0sIklzVmlzaWJsZSI6ZmFsc2UsIldpZHRoIjowLjAsIkhlaWdodCI6MC4wLCJCb3JkZXJTdHlsZSI6eyIkaWQiOiI2NjUiLCJMaW5lQ29sb3IiOm51bGwsIkxpbmVXZWlnaHQiOjAuMCwiTGluZVR5cGUiOjAsIlBhcmVudFN0eWxlIjpudWxsfSwiUGFyZW50U3R5bGUiOm51bGx9LCJIb3Jpem9udGFsQ29ubmVjdG9yU3R5bGUiOnsiJGlkIjoiNjY2IiwiTGluZUNvbG9yIjp7IiRyZWYiOiI5OSJ9LCJMaW5lV2VpZ2h0IjoxLjAsIkxpbmVUeXBlIjowLCJQYXJlbnRTdHlsZSI6bnVsbH0sIlZlcnRpY2FsQ29ubmVjdG9yU3R5bGUiOnsiJGlkIjoiNjY3IiwiTGluZUNvbG9yIjp7IiRyZWYiOiIxMDI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Y2OCIsIk1hcmdpbiI6eyIkcmVmIjoiMzIyIn0sIlBhZGRpbmciOnsiJHJlZiI6IjMyMyJ9LCJCYWNrZ3JvdW5kIjp7IiRyZWYiOiI1NTgifSwiSXNWaXNpYmxlIjp0cnVlLCJXaWR0aCI6MC4wLCJIZWlnaHQiOjIyLjAsIkJvcmRlclN0eWxlIjp7IiRpZCI6IjY2OSIsIkxpbmVDb2xvciI6eyIkcmVmIjoiMzI3In0sIkxpbmVXZWlnaHQiOjAuMCwiTGluZVR5cGUiOjAsIlBhcmVudFN0eWxlIjpudWxsfSwiUGFyZW50U3R5bGUiOm51bGx9LCJUaXRsZVN0eWxlIjp7IiRpZCI6IjY3MCIsIkZvbnRTZXR0aW5ncyI6eyIkaWQiOiI2NzEiLCJGb250U2l6ZSI6OSwiRm9udE5hbWUiOiJDYWxpYnJpIiwiSXNCb2xkIjp0cnVlLCJJc0l0YWxpYyI6ZmFsc2UsIklzVW5kZXJsaW5lZCI6ZmFsc2UsIlBhcmVudFN0eWxlIjpudWxsfSwiQXV0b1NpemUiOjAsIkZvcmVncm91bmQiOnsiJGlkIjoiNjcyIiwiQ29sb3IiOnsiJGlkIjoiNjczIiwiQSI6MjU1LCJSIjo1MSwiRyI6OTEsIkIiOjExNn19LCJNYXhXaWR0aCI6NTgzLjIsIk1heEhlaWdodCI6IkluZmluaXR5IiwiU21hcnRGb3JlZ3JvdW5kSXNBY3RpdmUiOmZhbHNlLCJIb3Jpem9udGFsQWxpZ25tZW50IjoxLCJWZXJ0aWNhbEFsaWdubWVudCI6MCwiU21hcnRGb3JlZ3JvdW5kIjpudWxsLCJCYWNrZ3JvdW5kRmlsbFR5cGUiOjAsIk1hcmdpbiI6eyIkcmVmIjoiMzMzIn0sIlBhZGRpbmciOnsiJHJlZiI6IjMzNC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VN0eWxlIjp7IiRpZCI6IjY3NyIsIkZvbnRTZXR0aW5ncyI6eyIkaWQiOiI2NzgiLCJGb250U2l6ZSI6MTEsIkZvbnROYW1lIjoiQ29yYmVsIiwiSXNCb2xkIjpmYWxzZSwiSXNJdGFsaWMiOmZhbHNlLCJJc1VuZGVybGluZWQiOmZhbHNlLCJQYXJlbnRTdHlsZSI6bnVsbH0sIkF1dG9TaXplIjowLCJGb3JlZ3JvdW5kIjp7IiRpZCI6IjY3OSIsIkNvbG9yIjp7IiRpZCI6IjY4M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MzQwIn0sIlBhZGRpbmciOnsiJHJlZiI6IjM0MSJ9LCJCYWNrZ3JvdW5kIjp7IiRpZCI6IjY4MSIsIkNvbG9yIjp7IiRpZCI6IjY4MiIsIkEiOjAsIlIiOjI1NSwiRyI6MjU1LCJCIjoyNTV9fSwiSXNWaXNpYmxlIjp0cnVlLCJXaWR0aCI6MC4wLCJIZWlnaHQiOjAuMCwiQm9yZGVyU3R5bGUiOnsiJGlkIjoiNjgzIiwiTGluZUNvbG9yIjpudWxsLCJMaW5lV2VpZ2h0IjowLjAsIkxpbmVUeXBlIjowLCJQYXJlbnRTdHlsZSI6bnVsbH0sIlBhcmVudFN0eWxlIjpudWxsfSwiRGF0ZUZvcm1hdCI6eyIkaWQiOiI2ODQ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UiLCJGb3JtYXQiOjAsIklzVmlzaWJsZSI6ZmFsc2UsIkxhc3RLbm93blZpc2liaWxpdHlTdGF0ZSI6ZmFsc2V9LCJJc1Zpc2libGUiOnRydWUsIlBhcmVudFN0eWxlIjpudWxsfSwiSW5kZXgiOjEzLCJTbWFydER1cmF0aW9uQWN0aXZhdGVkIjpmYWxzZSwiRGF0ZUZvcm1hdCI6eyIkcmVmIjoiNjg0In0sIldlZWtOdW1iZXJpbmciOnsiJGlkIjoiNjg2IiwiRm9ybWF0IjowLCJJc1Zpc2libGUiOmZhbHNlLCJMYXN0S25vd25WaXNpYmlsaXR5U3RhdGUiOmZhbHNlfSwiSWQiOiJjMTRhZjMwNy1iZjYxLTQwOWMtOGEyZi1hNjUwZDUwMmFmZGYiLCJJbXBvcnRJZCI6bnVsbCwiVGl0bGUiOiIxLTIgRHJ1ZyBDYW5kaWRhdGVzIiwiTm90ZSI6bnVsbCwiSHlwZXJsaW5rIjp7IiRpZCI6IjY4NyIsIkFkZHJlc3MiOiIiLCJTdWJBZGRyZXNzIjoiIn0sIklzQ2hhbmdlZCI6ZmFsc2UsIklzTmV3IjpmYWxzZX19LHsiJGlkIjoiNjg4IiwiX2F0dGFjaGVkTWlsZXN0b25lcyI6W10sIlRhc2tEZWZpbml0aW9uIjp7IiRpZCI6IjY4OSIsIkdyb3VwTmFtZSI6bnVsbCwiU3RhcnREYXRlIjoiMjA1NC0wNy0wMVQxNDowNTowMFoiLCJFbmREYXRlIjoiMjA2Ny0wMS0wMVQxNDowNTowMFoiLCJQZXJjZW50YWdlQ29tcGxldGUiOjAuMCwiU3R5bGUiOnsiJGlkIjoiNjkwIiwiU2hhcGUiOjMsIlNoYXBlVGhpY2tuZXNzIjoyLCJEdXJhdGlvbkZvcm1hdCI6NCwiSW5jbHVkZU5vbldvcmtpbmdEYXlzSW5EdXJhdGlvbiI6ZmFsc2UsIlBlcmNlbnRhZ2VDb21wbGV0ZVN0eWxlIjp7IiRpZCI6IjY5MSIsIkZvbnRTZXR0aW5ncyI6eyIkaWQiOiI2O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HJlZiI6IjMwNSJ9LCJQYWRkaW5nIjp7IiRyZWYiOiIzMDYifSwiQmFja2dyb3VuZCI6eyIkcmVmIjoiOTA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29yYmVsIiwiSXNCb2xkIjp0cnVlLCJJc0l0YWxpYyI6ZmFsc2UsIklzVW5kZXJsaW5lZCI6ZmFsc2UsIlBhcmVudFN0eWxlIjpudWxsfSwiQXV0b1NpemUiOjAsIkZvcmVncm91bmQiOnsiJGlkIjoiNjk2IiwiQ29sb3IiOnsiJGlkIjoiNjk3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zMTIifSwiUGFkZGluZyI6eyIkcmVmIjoiMzEzIn0sIkJhY2tncm91bmQiOnsiJGlkIjoiNjk4IiwiQ29sb3IiOnsiJGlkIjoiNjk5IiwiQSI6MCwiUiI6MjU1LCJHIjoyNTUsIkIiOjI1NX19LCJJc1Zpc2libGUiOmZhbHNlLCJXaWR0aCI6MC4wLCJIZWlnaHQiOjAuMCwiQm9yZGVyU3R5bGUiOnsiJGlkIjoiNzAwIiwiTGluZUNvbG9yIjpudWxsLCJMaW5lV2VpZ2h0IjowLjAsIkxpbmVUeXBlIjowLCJQYXJlbnRTdHlsZSI6bnVsbH0sIlBhcmVudFN0eWxlIjpudWxsfSwiSG9yaXpvbnRhbENvbm5lY3RvclN0eWxlIjp7IiRpZCI6IjcwMSIsIkxpbmVDb2xvciI6eyIkcmVmIjoiOTkifSwiTGluZVdlaWdodCI6MS4wLCJMaW5lVHlwZSI6MCwiUGFyZW50U3R5bGUiOm51bGx9LCJWZXJ0aWNhbENvbm5lY3RvclN0eWxlIjp7IiRpZCI6IjcwMiIsIkxpbmVDb2xvciI6eyIkcmVmIjoiMTAy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3MDMiLCJNYXJnaW4iOnsiJHJlZiI6IjMyMiJ9LCJQYWRkaW5nIjp7IiRyZWYiOiIzMjMifSwiQmFja2dyb3VuZCI6eyIkcmVmIjoiNTU4In0sIklzVmlzaWJsZSI6dHJ1ZSwiV2lkdGgiOjAuMCwiSGVpZ2h0IjoyMi4wLCJCb3JkZXJTdHlsZSI6eyIkaWQiOiI3MDQiLCJMaW5lQ29sb3IiOnsiJGlkIjoiNzA1IiwiJHR5cGUiOiJOTFJFLkNvbW1vbi5Eb20uU29saWRDb2xvckJydXNoLCBOTFJFLkNvbW1vbiIsIkNvbG9yIjp7IiRpZCI6IjcwNiIsIkEiOjI1NSwiUiI6MjU1LCJHIjoyNTUsIkIiOjI1NX19LCJMaW5lV2VpZ2h0IjowLjAsIkxpbmVUeXBlIjowLCJQYXJlbnRTdHlsZSI6bnVsbH0sIlBhcmVudFN0eWxlIjpudWxsfSwiVGl0bGVTdHlsZSI6eyIkaWQiOiI3MDciLCJGb250U2V0dGluZ3MiOnsiJGlkIjoiNzA4IiwiRm9udFNpemUiOjksIkZvbnROYW1lIjoiQ2FsaWJyaSIsIklzQm9sZCI6dHJ1ZSwiSXNJdGFsaWMiOmZhbHNlLCJJc1VuZGVybGluZWQiOmZhbHNlLCJQYXJlbnRTdHlsZSI6bnVsbH0sIkF1dG9TaXplIjowLCJGb3JlZ3JvdW5kIjp7IiRpZCI6IjcwOSIsIkNvbG9yIjp7IiRpZCI6IjcxMCIsIkEiOjI1NSwiUiI6NTEsIkciOjkxLCJCIjoxMTZ9fSwiTWF4V2lkdGgiOjQzOC4xNjY3OTE4ODU4MDAwOCwiTWF4SGVpZ2h0IjoiSW5maW5pdHkiLCJTbWFydEZvcmVncm91bmRJc0FjdGl2ZSI6ZmFsc2UsIkhvcml6b250YWxBbGlnbm1lbnQiOjEsIlZlcnRpY2FsQWxpZ25tZW50IjowLCJTbWFydEZvcmVncm91bmQiOm51bGwsIkJhY2tncm91bmRGaWxsVHlwZSI6MCwiTWFyZ2luIjp7IiRyZWYiOiIzMzMifSwiUGFkZGluZyI6eyIkcmVmIjoiMzM0In0sIkJhY2tncm91bmQiOnsiJGlkIjoiNzExIiwiQ29sb3IiOnsiJGlkIjoiNzEyIiwiQSI6MCwiUiI6MjU1LCJHIjoyNTUsIkIiOjI1NX19LCJJc1Zpc2libGUiOnRydWUsIldpZHRoIjowLjAsIkhlaWdodCI6MC4wLCJCb3JkZXJTdHlsZSI6eyIkaWQiOiI3MTMiLCJMaW5lQ29sb3IiOm51bGwsIkxpbmVXZWlnaHQiOjAuMCwiTGluZVR5cGUiOjAsIlBhcmVudFN0eWxlIjpudWxsfSwiUGFyZW50U3R5bGUiOm51bGx9LCJEYXRlU3R5bGUiOnsiJGlkIjoiNzE0IiwiRm9udFNldHRpbmdzIjp7IiRpZCI6IjcxNSIsIkZvbnRTaXplIjoxMSwiRm9udE5hbWUiOiJDb3JiZWwiLCJJc0JvbGQiOmZhbHNlLCJJc0l0YWxpYyI6ZmFsc2UsIklzVW5kZXJsaW5lZCI6ZmFsc2UsIlBhcmVudFN0eWxlIjpudWxsfSwiQXV0b1NpemUiOjAsIkZvcmVncm91bmQiOnsiJGlkIjoiNzE2IiwiQ29sb3IiOnsiJGlkIjoiNzE3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zNDAifSwiUGFkZGluZyI6eyIkcmVmIjoiMzQxIn0sIkJhY2tncm91bmQiOnsiJGlkIjoiNzE4IiwiQ29sb3IiOnsiJGlkIjoiNzE5IiwiQSI6MCwiUiI6MjU1LCJHIjoyNTUsIkIiOjI1NX19LCJJc1Zpc2libGUiOnRydWUsIldpZHRoIjowLjAsIkhlaWdodCI6MC4wLCJCb3JkZXJTdHlsZSI6eyIkaWQiOiI3MjAiLCJMaW5lQ29sb3IiOm51bGwsIkxpbmVXZWlnaHQiOjAuMCwiTGluZVR5cGUiOjAsIlBhcmVudFN0eWxlIjpudWxsfSwiUGFyZW50U3R5bGUiOm51bGx9LCJEYXRlRm9ybWF0Ijp7IiRpZCI6IjcyM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yMiIsIkZvcm1hdCI6MCwiSXNWaXNpYmxlIjpmYWxzZSwiTGFzdEtub3duVmlzaWJpbGl0eVN0YXRlIjpmYWxzZX0sIklzVmlzaWJsZSI6dHJ1ZSwiUGFyZW50U3R5bGUiOm51bGx9LCJJbmRleCI6MTQsIlNtYXJ0RHVyYXRpb25BY3RpdmF0ZWQiOmZhbHNlLCJEYXRlRm9ybWF0Ijp7IiRyZWYiOiI3MjEifSwiV2Vla051bWJlcmluZyI6eyIkaWQiOiI3MjMiLCJGb3JtYXQiOjAsIklzVmlzaWJsZSI6ZmFsc2UsIkxhc3RLbm93blZpc2liaWxpdHlTdGF0ZSI6ZmFsc2V9LCJJZCI6IjhiN2QwMDQ5LTMzNmQtNDg1ZS1hZjc2LTYzMTQ0YWZmMmJmYSIsIkltcG9ydElkIjpudWxsLCJUaXRsZSI6IjEgRHJ1ZyIsIk5vdGUiOm51bGwsIkh5cGVybGluayI6eyIkaWQiOiI3MjQiLCJBZGRyZXNzIjoiIiwiU3ViQWRkcmVzcyI6IiJ9LCJJc0NoYW5nZWQiOmZhbHNlLCJJc05ldyI6ZmFsc2V9fV0sIk1pbGVzdG9uZXMiOltdfSx7IiRpZCI6IjcyNSIsIklkIjoiNGE1YTI4ZjUtNGZkOS00MTljLTgxMTAtOWQyNmIyMWY2MmJmIiwiSW5kZXgiOjIsIkhlYWRlclRleHQiOiJSZXZpZXdzIiwiU3R5bGUiOnsiJGlkIjoiNzI2IiwiSGVhZGVyU3R5bGUiOnsiJGlkIjoiNzI3IiwiVGV4dFN0eWxlIjp7IiRpZCI6IjcyOCIsIkZvbnRTZXR0aW5ncyI6eyIkaWQiOiI3MjkiLCJGb250U2l6ZSI6MTEsIkZvbnROYW1lIjoiQ2FsaWJyaSIsIklzQm9sZCI6dHJ1ZSwiSXNJdGFsaWMiOmZhbHNlLCJJc1VuZGVybGluZWQiOmZhbHNlLCJQYXJlbnRTdHlsZSI6bnVsbH0sIkF1dG9TaXplIjowLCJGb3JlZ3JvdW5kIjp7IiRpZCI6IjczMCIsIkNvbG9yIjp7IiRpZCI6IjczMS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zMyIiwiVG9wIjowLCJMZWZ0IjowLCJSaWdodCI6MCwiQm90dG9tIjowfSwiUGFkZGluZyI6eyIkaWQiOiI3MzMiLCJUb3AiOjAsIkxlZnQiOjAsIlJpZ2h0IjowLCJCb3R0b20iOjB9LCJCYWNrZ3JvdW5kIjpudWxsLCJJc1Zpc2libGUiOmZhbHNlLCJXaWR0aCI6MC4wLCJIZWlnaHQiOjAuMCwiQm9yZGVyU3R5bGUiOm51bGwsIlBhcmVudFN0eWxlIjpudWxsfSwiUmVjdGFuZ2xlU3R5bGUiOnsiJGlkIjoiNzM0IiwiTWFyZ2luIjp7IiRpZCI6IjczNSIsIlRvcCI6MCwiTGVmdCI6MCwiUmlnaHQiOjAsIkJvdHRvbSI6MH0sIlBhZGRpbmciOnsiJGlkIjoiNzM2IiwiVG9wIjowLCJMZWZ0IjowLCJSaWdodCI6MCwiQm90dG9tIjowfSwiQmFja2dyb3VuZCI6eyIkaWQiOiI3MzciLCJDb2xvciI6eyIkaWQiOiI3MzgiLCJBIjoxNTMsIlIiOjUxLCJHIjo5MSwiQiI6MTE2fX0sIklzVmlzaWJsZSI6ZmFsc2UsIldpZHRoIjowLjAsIkhlaWdodCI6MC4wLCJCb3JkZXJTdHlsZSI6eyIkaWQiOiI3MzkiLCJMaW5lQ29sb3IiOnsiJGlkIjoiNzQwIiwiJHR5cGUiOiJOTFJFLkNvbW1vbi5Eb20uU29saWRDb2xvckJydXNoLCBOTFJFLkNvbW1vbiIsIkNvbG9yIjp7IiRpZCI6Ijc0MSIsIkEiOjI1NSwiUiI6MTksIkciOjE4LCJCIjoyMn19LCJMaW5lV2VpZ2h0IjowLjAsIkxpbmVUeXBlIjowLCJQYXJlbnRTdHlsZSI6bnVsbH0sIlBhcmVudFN0eWxlIjpudWxsfSwiTWFyZ2luIjp7IiRpZCI6Ijc0MiIsIlRvcCI6MCwiTGVmdCI6MCwiUmlnaHQiOjAsIkJvdHRvbSI6MH0sIlBhZGRpbmciOnsiJGlkIjoiNzQzIiwiVG9wIjowLCJMZWZ0IjowLCJSaWdodCI6MCwiQm90dG9tIjowfSwiQmFja2dyb3VuZCI6bnVsbCwiSXNWaXNpYmxlIjp0cnVlLCJXaWR0aCI6MC4wLCJIZWlnaHQiOjAuMCwiQm9yZGVyU3R5bGUiOm51bGwsIlBhcmVudFN0eWxlIjpudWxsfSwiQmFja2dyb3VuZFN0eWxlIjp7IiRpZCI6Ijc0NCIsIk1hcmdpbiI6eyIkaWQiOiI3NDUiLCJUb3AiOjAsIkxlZnQiOjAsIlJpZ2h0IjowLCJCb3R0b20iOjB9LCJQYWRkaW5nIjp7IiRpZCI6Ijc0NiIsIlRvcCI6MCwiTGVmdCI6MCwiUmlnaHQiOjAsIkJvdHRvbSI6MH0sIkJhY2tncm91bmQiOnsiJGlkIjoiNzQ3IiwiQ29sb3IiOnsiJGlkIjoiNzQ4IiwiQSI6MjU1LCJSIjoyNDMsIkciOjI0MywiQiI6MjQzfX0sIklzVmlzaWJsZSI6dHJ1ZSwiV2lkdGgiOjAuMCwiSGVpZ2h0IjowLjAsIkJvcmRlclN0eWxlIjp7IiRpZCI6Ijc0OSIsIkxpbmVDb2xvciI6eyIkaWQiOiI3NTAiLCIkdHlwZSI6Ik5MUkUuQ29tbW9uLkRvbS5Tb2xpZENvbG9yQnJ1c2gsIE5MUkUuQ29tbW9uIiwiQ29sb3IiOnsiJGlkIjoiNzUxIiwiQSI6MjU1LCJSIjoxOSwiRyI6MTgsIkIiOjIyfX0sIkxpbmVXZWlnaHQiOjAuMCwiTGluZVR5cGUiOjAsIlBhcmVudFN0eWxlIjpudWxsfSwiUGFyZW50U3R5bGUiOm51bGx9LCJJc0Fib3ZlVGltZWJhbmQiOmZhbHNlLCJNYXJnaW4iOnsiJGlkIjoiNzUyIiwiVG9wIjowLCJMZWZ0IjowLCJSaWdodCI6MCwiQm90dG9tIjowfSwiUGFkZGluZyI6eyIkaWQiOiI3NTMiLCJUb3AiOjAsIkxlZnQiOjAsIlJpZ2h0IjowLCJCb3R0b20iOjB9LCJJc1Zpc2libGUiOnRydWUsIldpZHRoIjowLjAsIkhlaWdodCI6MC4wLCJCb3JkZXJTdHlsZSI6bnVsbCwiUGFyZW50U3R5bGUiOm51bGx9LCJUYXNrcyI6W10sIk1pbGVzdG9uZXMiOlt7IiRpZCI6Ijc1NCIsIklkIjoiNzFkOTA4NmQtYzVlNC00YTcwLWE4NGMtNjk0NjNlZThlOTQzIiwiSW5kZXgiOjE1LCJHcm91cElkIjoiMjM0N2Y5ZTYtMDAxZC00ZWUwLWIyOTctMTIwZjE1ZTZkMjJkIiwiVGl0bGUiOiJQaGFzZSAxIFJldmlldyIsIkRhdGVUaW1lIjoiMjAzNC0xMi0yMFQxMTowMjowMFoiLCJQZXJjZW50YWdlQ29tcGxldGUiOm51bGwsIk5vdGUiOm51bGwsIlN0eWxlIjp7IiRpZCI6Ijc1NSIsIlRpdGxlUG9zaXRpb24iOiJMZWZ0IiwiRGF0ZVBvc2l0aW9uIjoiTGVmdCIsIlNoYXBlVHlwZSI6MSwiU2hhcGVTaXplIjoxLCJTaGFwZVN0eWxlIjp7IiRpZCI6Ijc1NiIsIk1hcmdpbiI6eyIkaWQiOiI3NTciLCJUb3AiOjAsIkxlZnQiOjAsIlJpZ2h0IjowLCJCb3R0b20iOjB9LCJQYWRkaW5nIjp7IiRpZCI6Ijc1OCIsIlRvcCI6MCwiTGVmdCI6MCwiUmlnaHQiOjAsIkJvdHRvbSI6MH0sIkJhY2tncm91bmQiOnsiJGlkIjoiNzU5IiwiQ29sb3IiOnsiJGlkIjoiNzYwIiwiQSI6MjU1LCJSIjo1MSwiRyI6OTEsIkIiOjExN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IsIkZvcmVncm91bmQiOnsiJGlkIjoiNzY0IiwiQ29sb3IiOnsiJGlkIjoiNzY1IiwiQSI6MjU1LCJSIjo1MSwiRyI6OTEsIkIiOjExNn19LCJNYXhXaWR0aCI6MTAxLjQxMzYxOTk5NTExNzE5LCJNYXhIZWlnaHQiOiJJbmZpbml0eSIsIlNtYXJ0Rm9yZWdyb3VuZElzQWN0aXZlIjpmYWxzZSwiSG9yaXpvbnRhbEFsaWdubWVudCI6MiwiVmVydGljYWxBbGlnbm1lbnQiOjAsIlNtYXJ0Rm9yZWdyb3VuZCI6bnVsbCwiQmFja2dyb3VuZEZpbGxUeXBlIjowLCJNYXJnaW4iOnsiJGlkIjoiNzY2IiwiVG9wIjowLCJMZWZ0IjowLCJSaWdodCI6MCwiQm90dG9tIjowfSwiUGFkZGluZyI6eyIkaWQiOiI3NjciLCJUb3AiOjAsIkxlZnQiOjAsIlJpZ2h0IjowLCJCb3R0b20iOjB9LCJCYWNrZ3JvdW5kIjp7IiRpZCI6Ijc2OCIsIkNvbG9yIjp7IiRpZCI6Ijc2OSIsIkEiOjAsIlIiOjI1NSwiRyI6MjU1LCJCIjoyNTV9fSwiSXNWaXNpYmxlIjp0cnVlLCJXaWR0aCI6MC4wLCJIZWlnaHQiOjAuMCwiQm9yZGVyU3R5bGUiOm51bGwsIlBhcmVudFN0eWxlIjpudWxsfSwiRGF0ZVN0eWxlIjp7IiRpZCI6Ijc3MCIsIkZvbnRTZXR0aW5ncyI6eyIkaWQiOiI3NzEiLCJGb250U2l6ZSI6OSwiRm9udE5hbWUiOiJDYWxpYnJpIiwiSXNCb2xkIjpmYWxzZSwiSXNJdGFsaWMiOmZhbHNlLCJJc1VuZGVybGluZWQiOmZhbHNlLCJQYXJlbnRTdHlsZSI6bnVsbH0sIkF1dG9TaXplIjoyLCJGb3JlZ3JvdW5kIjp7IiRpZCI6Ijc3MiIsIkNvbG9yIjp7IiRpZCI6Ijc3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c3NCIsIlRvcCI6MCwiTGVmdCI6MCwiUmlnaHQiOjAsIkJvdHRvbSI6MH0sIlBhZGRpbmciOnsiJGlkIjoiNzc1IiwiVG9wIjowLCJMZWZ0IjowLCJSaWdodCI6MCwiQm90dG9tIjowfSwiQmFja2dyb3VuZCI6eyIkaWQiOiI3NzYiLCJDb2xvciI6eyIkaWQiOiI3NzciLCJBIjowLCJSIjoyNTUsIkciOjI1NSwiQiI6MjU1fX0sIklzVmlzaWJsZSI6dHJ1ZSwiV2lkdGgiOjAuMCwiSGVpZ2h0IjowLjAsIkJvcmRlclN0eWxlIjpudWxsLCJQYXJlbnRTdHlsZSI6bnVsbH0sIkRhdGVGb3JtYXQiOnsiJGlkIjoiNzc4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OSIsIkZvcm1hdCI6MCwiSXNWaXNpYmxlIjpmYWxzZSwiTGFzdEtub3duVmlzaWJpbGl0eVN0YXRlIjpmYWxzZX0sIklzVmlzaWJsZSI6dHJ1ZSwiUGFyZW50U3R5bGUiOm51bGx9LCJIeXBlcmxpbmsiOnsiJGlkIjoiNzgwIiwiQWRkcmVzcyI6IiIsIlN1YkFkZHJlc3MiOiIifSwiSW1wb3J0SWQiOm51bGx9LHsiJGlkIjoiNzgxIiwiSWQiOiIwNmVjYjBiMC05NTk4LTRhZGEtYTkxNC1jYWU2NDkxNTA3ZTgiLCJJbmRleCI6MTYsIkdyb3VwSWQiOiIyMzQ3ZjllNi0wMDFkLTRlZTAtYjI5Ny0xMjBmMTVlNmQyMmQiLCJUaXRsZSI6IlBoYXNlIDIgUmV2aWV3IiwiRGF0ZVRpbWUiOiIyMDQzLTA3LTE4VDEyOjM2OjAwWiIsIlBlcmNlbnRhZ2VDb21wbGV0ZSI6bnVsbCwiTm90ZSI6bnVsbCwiU3R5bGUiOnsiJGlkIjoiNzgyIiwiVGl0bGVQb3NpdGlvbiI6IkxlZnQiLCJEYXRlUG9zaXRpb24iOiJMZWZ0IiwiU2hhcGVUeXBlIjoxLCJTaGFwZVNpemUiOjEsIlNoYXBlU3R5bGUiOnsiJGlkIjoiNzgzIiwiTWFyZ2luIjp7IiRpZCI6Ijc4NCIsIlRvcCI6MCwiTGVmdCI6MCwiUmlnaHQiOjAsIkJvdHRvbSI6MH0sIlBhZGRpbmciOnsiJGlkIjoiNzg1IiwiVG9wIjowLCJMZWZ0IjowLCJSaWdodCI6MCwiQm90dG9tIjowfSwiQmFja2dyb3VuZCI6eyIkaWQiOiI3ODYiLCJDb2xvciI6eyIkaWQiOiI3ODciLCJBIjoyNTUsIlIiOjUxLCJHIjo5MSwiQiI6MTE2fX0sIklzVmlzaWJsZSI6dHJ1ZSwiV2lkdGgiOjE4LjAsIkhlaWdodCI6MjAuMCwiQm9yZGVyU3R5bGUiOnsiJGlkIjoiNzg4IiwiTGluZUNvbG9yIjpudWxsLCJMaW5lV2VpZ2h0IjowLjAsIkxpbmVUeXBlIjowLCJQYXJlbnRTdHlsZSI6bnVsbH0sIlBhcmVudFN0eWxlIjpudWxsfSwiVGl0bGVTdHlsZSI6eyIkaWQiOiI3ODkiLCJGb250U2V0dGluZ3MiOnsiJGlkIjoiNzkwIiwiRm9udFNpemUiOjExLCJGb250TmFtZSI6IkNhbGlicmkiLCJJc0JvbGQiOnRydWUsIklzSXRhbGljIjpmYWxzZSwiSXNVbmRlcmxpbmVkIjpmYWxzZSwiUGFyZW50U3R5bGUiOm51bGx9LCJBdXRvU2l6ZSI6MiwiRm9yZWdyb3VuZCI6eyIkaWQiOiI3OTEiLCJDb2xvciI6eyIkaWQiOiI3OTIiLCJBIjoyNTUsIlIiOjUxLCJHIjo5MSwiQiI6MTE2fX0sIk1heFdpZHRoIjoxOTIuNDI1OTAzMzIwMzEyNSwiTWF4SGVpZ2h0IjoiSW5maW5pdHkiLCJTbWFydEZvcmVncm91bmRJc0FjdGl2ZSI6ZmFsc2UsIkhvcml6b250YWxBbGlnbm1lbnQiOjIsIlZlcnRpY2FsQWxpZ25tZW50IjowLCJTbWFydEZvcmVncm91bmQiOm51bGwsIkJhY2tncm91bmRGaWxsVHlwZSI6MCwiTWFyZ2luIjp7IiRpZCI6Ijc5MyIsIlRvcCI6MCwiTGVmdCI6MCwiUmlnaHQiOjAsIkJvdHRvbSI6MH0sIlBhZGRpbmciOnsiJGlkIjoiNzk0IiwiVG9wIjowLCJMZWZ0IjowLCJSaWdodCI6MCwiQm90dG9tIjowfSwiQmFja2dyb3VuZCI6eyIkaWQiOiI3OTUiLCJDb2xvciI6eyIkaWQiOiI3OTYiLCJBIjowLCJSIjoyNTUsIkciOjI1NSwiQiI6MjU1fX0sIklzVmlzaWJsZSI6dHJ1ZSwiV2lkdGgiOjAuMCwiSGVpZ2h0IjowLjAsIkJvcmRlclN0eWxlIjpudWxsLCJQYXJlbnRTdHlsZSI6bnVsbH0sIkRhdGVTdHlsZSI6eyIkaWQiOiI3OTciLCJGb250U2V0dGluZ3MiOnsiJGlkIjoiNzk4IiwiRm9udFNpemUiOjksIkZvbnROYW1lIjoiQ2FsaWJyaSIsIklzQm9sZCI6ZmFsc2UsIklzSXRhbGljIjpmYWxzZSwiSXNVbmRlcmxpbmVkIjpmYWxzZSwiUGFyZW50U3R5bGUiOm51bGx9LCJBdXRvU2l6ZSI6MiwiRm9yZWdyb3VuZCI6eyIkaWQiOiI3OTkiLCJDb2xvciI6eyIkaWQiOiI4MDA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4MDEiLCJUb3AiOjAsIkxlZnQiOjAsIlJpZ2h0IjowLCJCb3R0b20iOjB9LCJQYWRkaW5nIjp7IiRpZCI6IjgwMiIsIlRvcCI6MCwiTGVmdCI6MCwiUmlnaHQiOjAsIkJvdHRvbSI6MH0sIkJhY2tncm91bmQiOnsiJGlkIjoiODAzIiwiQ29sb3IiOnsiJGlkIjoiODA0IiwiQSI6MCwiUiI6MjU1LCJHIjoyNTUsIkIiOjI1NX19LCJJc1Zpc2libGUiOnRydWUsIldpZHRoIjowLjAsIkhlaWdodCI6MC4wLCJCb3JkZXJTdHlsZSI6bnVsbCwiUGFyZW50U3R5bGUiOm51bGx9LCJEYXRlRm9ybWF0Ijp7IiRpZCI6IjgwNS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YiLCJGb3JtYXQiOjAsIklzVmlzaWJsZSI6ZmFsc2UsIkxhc3RLbm93blZpc2liaWxpdHlTdGF0ZSI6ZmFsc2V9LCJJc1Zpc2libGUiOnRydWUsIlBhcmVudFN0eWxlIjpudWxsfSwiSHlwZXJsaW5rIjp7IiRpZCI6IjgwNyIsIkFkZHJlc3MiOiIiLCJTdWJBZGRyZXNzIjoiIn0sIkltcG9ydElkIjpudWxsfSx7IiRpZCI6IjgwOCIsIklkIjoiMDZhMjk4ZDItMjUzZS00Mzc4LWIxMDctOTljY2RkZTEwNzIwIiwiSW5kZXgiOjE3LCJHcm91cElkIjoiMjM0N2Y5ZTYtMDAxZC00ZWUwLWIyOTctMTIwZjE1ZTZkMjJkIiwiVGl0bGUiOiJQaGFzZSAzIFJldmlldyIsIkRhdGVUaW1lIjoiMjA1NC0wNy0wMVQwMTozNDowMFoiLCJQZXJjZW50YWdlQ29tcGxldGUiOm51bGwsIk5vdGUiOm51bGwsIlN0eWxlIjp7IiRpZCI6IjgwOSIsIlRpdGxlUG9zaXRpb24iOiJMZWZ0IiwiRGF0ZVBvc2l0aW9uIjoiTGVmdCIsIlNoYXBlVHlwZSI6MSwiU2hhcGVTaXplIjoxLCJTaGFwZVN0eWxlIjp7IiRpZCI6IjgxMCIsIk1hcmdpbiI6eyIkaWQiOiI4MTEiLCJUb3AiOjAsIkxlZnQiOjAsIlJpZ2h0IjowLCJCb3R0b20iOjB9LCJQYWRkaW5nIjp7IiRpZCI6IjgxMiIsIlRvcCI6MCwiTGVmdCI6MCwiUmlnaHQiOjAsIkJvdHRvbSI6MH0sIkJhY2tncm91bmQiOnsiJGlkIjoiODEzIiwiQ29sb3IiOnsiJGlkIjoiODE0IiwiQSI6MjU1LCJSIjo1MSwiRyI6OTEsIkIiOjExNn19LCJJc1Zpc2libGUiOnRydWUsIldpZHRoIjoxOC4wLCJIZWlnaHQiOjIwLjAsIkJvcmRlclN0eWxlIjp7IiRpZCI6IjgxNSIsIkxpbmVDb2xvciI6bnVsbCwiTGluZVdlaWdodCI6MC4wLCJMaW5lVHlwZSI6MCwiUGFyZW50U3R5bGUiOm51bGx9LCJQYXJlbnRTdHlsZSI6bnVsbH0sIlRpdGxlU3R5bGUiOnsiJGlkIjoiODE2IiwiRm9udFNldHRpbmdzIjp7IiRpZCI6IjgxNyIsIkZvbnRTaXplIjoxMSwiRm9udE5hbWUiOiJDYWxpYnJpIiwiSXNCb2xkIjp0cnVlLCJJc0l0YWxpYyI6ZmFsc2UsIklzVW5kZXJsaW5lZCI6ZmFsc2UsIlBhcmVudFN0eWxlIjpudWxsfSwiQXV0b1NpemUiOjIsIkZvcmVncm91bmQiOnsiJGlkIjoiODE4IiwiQ29sb3IiOnsiJGlkIjoiODE5IiwiQSI6MjU1LCJSIjo1MSwiRyI6OTEsIkIiOjExNn19LCJNYXhXaWR0aCI6MTg5LjgyNTUxNTc0NzA3MDMxLCJNYXhIZWlnaHQiOiJJbmZpbml0eSIsIlNtYXJ0Rm9yZWdyb3VuZElzQWN0aXZlIjpmYWxzZSwiSG9yaXpvbnRhbEFsaWdubWVudCI6MiwiVmVydGljYWxBbGlnbm1lbnQiOjAsIlNtYXJ0Rm9yZWdyb3VuZCI6bnVsbCwiQmFja2dyb3VuZEZpbGxUeXBlIjowLCJNYXJnaW4iOnsiJGlkIjoiODIwIiwiVG9wIjowLCJMZWZ0IjowLCJSaWdodCI6MCwiQm90dG9tIjowfSwiUGFkZGluZyI6eyIkaWQiOiI4MjEiLCJUb3AiOjAsIkxlZnQiOjAsIlJpZ2h0IjowLCJCb3R0b20iOjB9LCJCYWNrZ3JvdW5kIjp7IiRpZCI6IjgyMiIsIkNvbG9yIjp7IiRpZCI6IjgyMyIsIkEiOjAsIlIiOjI1NSwiRyI6MjU1LCJCIjoyNTV9fSwiSXNWaXNpYmxlIjp0cnVlLCJXaWR0aCI6MC4wLCJIZWlnaHQiOjAuMCwiQm9yZGVyU3R5bGUiOm51bGwsIlBhcmVudFN0eWxlIjpudWxsfSwiRGF0ZVN0eWxlIjp7IiRpZCI6IjgyNCIsIkZvbnRTZXR0aW5ncyI6eyIkaWQiOiI4MjUiLCJGb250U2l6ZSI6OSwiRm9udE5hbWUiOiJDYWxpYnJpIiwiSXNCb2xkIjpmYWxzZSwiSXNJdGFsaWMiOmZhbHNlLCJJc1VuZGVybGluZWQiOmZhbHNlLCJQYXJlbnRTdHlsZSI6bnVsbH0sIkF1dG9TaXplIjoyLCJGb3JlZ3JvdW5kIjp7IiRpZCI6IjgyNiIsIkNvbG9yIjp7IiRpZCI6IjgyNy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4MjgiLCJUb3AiOjAsIkxlZnQiOjAsIlJpZ2h0IjowLCJCb3R0b20iOjB9LCJQYWRkaW5nIjp7IiRpZCI6IjgyOSIsIlRvcCI6MCwiTGVmdCI6MCwiUmlnaHQiOjAsIkJvdHRvbSI6MH0sIkJhY2tncm91bmQiOnsiJGlkIjoiODMwIiwiQ29sb3IiOnsiJGlkIjoiODMxIiwiQSI6MCwiUiI6MjU1LCJHIjoyNTUsIkIiOjI1NX19LCJJc1Zpc2libGUiOnRydWUsIldpZHRoIjowLjAsIkhlaWdodCI6MC4wLCJCb3JkZXJTdHlsZSI6bnVsbCwiUGFyZW50U3R5bGUiOm51bGx9LCJEYXRlRm9ybWF0Ijp7IiRpZCI6IjgzMi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MiLCJGb3JtYXQiOjAsIklzVmlzaWJsZSI6ZmFsc2UsIkxhc3RLbm93blZpc2liaWxpdHlTdGF0ZSI6ZmFsc2V9LCJJc1Zpc2libGUiOnRydWUsIlBhcmVudFN0eWxlIjpudWxsfSwiSHlwZXJsaW5rIjp7IiRpZCI6IjgzNCIsIkFkZHJlc3MiOiIiLCJTdWJBZGRyZXNzIjoiIn0sIkltcG9ydElkIjpudWxsfV19XSwiTXNQcm9qZWN0SXRlbXNUcmVlIjpudWxsLCJNZXRhZGF0YSI6eyIkaWQiOiI4MzU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zNiIsIkltcGFPcHRpb25zIjp7IiRpZCI6Ijgz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4IiwiVXNlVGltZSI6ZmFsc2UsIldvcmtEYXlTdGFydCI6IjAwOjAwOjAwIiwiV29ya0RheUVuZCI6IjIzOjU5OjAwIn0sIkxhc3RVc2VkVGVtcGxhdGVJZCI6IjEyYjc3NWJhLTAwNGYtNDQyNC1hYjA2LTJlZmEyMjUzZGZlZCIsIkZpcnN0V2Vla09mWWVhciI6MH0="/>
  <p:tag name="__MASTER" val="__part_0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Arial" id="{A2B647AA-91AA-E84C-9282-62E98195C9E1}" vid="{BDCD5089-E7A6-4A42-ABCF-1EC7BACDC585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Arial" id="{A2B647AA-91AA-E84C-9282-62E98195C9E1}" vid="{9B1D15BD-B2D5-724C-A3CE-F79611036A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10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4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5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6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7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8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ppt/theme/themeOverride9.xml><?xml version="1.0" encoding="utf-8"?>
<a:themeOverride xmlns:a="http://schemas.openxmlformats.org/drawingml/2006/main">
  <a:clrScheme name="Custom 3">
    <a:dk1>
      <a:srgbClr val="FFFFFF"/>
    </a:dk1>
    <a:lt1>
      <a:srgbClr val="000000"/>
    </a:lt1>
    <a:dk2>
      <a:srgbClr val="525252"/>
    </a:dk2>
    <a:lt2>
      <a:srgbClr val="F4F4F4"/>
    </a:lt2>
    <a:accent1>
      <a:srgbClr val="0F62FE"/>
    </a:accent1>
    <a:accent2>
      <a:srgbClr val="002D9C"/>
    </a:accent2>
    <a:accent3>
      <a:srgbClr val="D12771"/>
    </a:accent3>
    <a:accent4>
      <a:srgbClr val="8A3FFC"/>
    </a:accent4>
    <a:accent5>
      <a:srgbClr val="007D79"/>
    </a:accent5>
    <a:accent6>
      <a:srgbClr val="697077"/>
    </a:accent6>
    <a:hlink>
      <a:srgbClr val="4589FF"/>
    </a:hlink>
    <a:folHlink>
      <a:srgbClr val="6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1482</Words>
  <Application>Microsoft Macintosh PowerPoint</Application>
  <PresentationFormat>Widescreen</PresentationFormat>
  <Paragraphs>625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Corbel</vt:lpstr>
      <vt:lpstr>IBM Plex Sans</vt:lpstr>
      <vt:lpstr>Segoe UI</vt:lpstr>
      <vt:lpstr>IBM 2020 Master template (black background)</vt:lpstr>
      <vt:lpstr>IBM 2020 Master template (light gray background)</vt:lpstr>
      <vt:lpstr>TabSurv: an interpretable deep learning survival analysis for Tabular Data  </vt:lpstr>
      <vt:lpstr>PowerPoint Presentation</vt:lpstr>
      <vt:lpstr>PowerPoint Presentation</vt:lpstr>
      <vt:lpstr>Decision Tree</vt:lpstr>
      <vt:lpstr>PowerPoint Presentation</vt:lpstr>
      <vt:lpstr>PowerPoint Presentation</vt:lpstr>
      <vt:lpstr>TabNet: Attentive  Interpretable Tabular  Learning </vt:lpstr>
      <vt:lpstr>PowerPoint Presentation</vt:lpstr>
      <vt:lpstr>PowerPoint Presentation</vt:lpstr>
      <vt:lpstr>L_1  Log-Likelihood</vt:lpstr>
      <vt:lpstr>Indicator Function</vt:lpstr>
      <vt:lpstr>Cumulative Incidence Function (CIF)</vt:lpstr>
      <vt:lpstr>PowerPoint Presentation</vt:lpstr>
      <vt:lpstr>PowerPoint Presentation</vt:lpstr>
      <vt:lpstr>PowerPoint Presentation</vt:lpstr>
      <vt:lpstr>Performance Metric: C-index</vt:lpstr>
      <vt:lpstr>Performance Metric: time-dependent AUC</vt:lpstr>
      <vt:lpstr>Proposed idea</vt:lpstr>
      <vt:lpstr>Our contribution</vt:lpstr>
      <vt:lpstr>Datasets used</vt:lpstr>
      <vt:lpstr>Sample training curves:</vt:lpstr>
      <vt:lpstr>Preliminary Results 1 – C-Index comparison </vt:lpstr>
      <vt:lpstr>Preliminary Results 2 – Time dependent AUC:</vt:lpstr>
      <vt:lpstr>Preliminary Results 3 - Feature important ranking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TabSurv: Tabular Data and Survival Analysis  </dc:title>
  <dc:creator>Weiqing Wang</dc:creator>
  <cp:lastModifiedBy>Weiqing Wang</cp:lastModifiedBy>
  <cp:revision>4</cp:revision>
  <dcterms:created xsi:type="dcterms:W3CDTF">2021-11-25T19:32:49Z</dcterms:created>
  <dcterms:modified xsi:type="dcterms:W3CDTF">2021-11-29T21:04:41Z</dcterms:modified>
</cp:coreProperties>
</file>