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3" autoAdjust="0"/>
    <p:restoredTop sz="86384" autoAdjust="0"/>
  </p:normalViewPr>
  <p:slideViewPr>
    <p:cSldViewPr>
      <p:cViewPr varScale="1">
        <p:scale>
          <a:sx n="100" d="100"/>
          <a:sy n="100" d="100"/>
        </p:scale>
        <p:origin x="-3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3D6C-A082-47E8-8DD4-C611BFA75FB4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51873-01D3-4C51-BDC2-B7E8D103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</a:t>
            </a:r>
            <a:r>
              <a:rPr lang="en-US" baseline="0" dirty="0" smtClean="0"/>
              <a:t> we “overcame” the challenges.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51873-01D3-4C51-BDC2-B7E8D1032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BC3B-63BF-47F8-A034-FD03DD43FE97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D5BF-59C3-4CCF-8729-86CD2769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Election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u="sng" dirty="0" smtClean="0"/>
              <a:t>Team Great Bear</a:t>
            </a:r>
          </a:p>
          <a:p>
            <a:r>
              <a:rPr lang="en-US" dirty="0" smtClean="0"/>
              <a:t>Jason Chang</a:t>
            </a:r>
          </a:p>
          <a:p>
            <a:r>
              <a:rPr lang="en-US" dirty="0" smtClean="0"/>
              <a:t>Liam Chen</a:t>
            </a:r>
          </a:p>
          <a:p>
            <a:r>
              <a:rPr lang="en-US" dirty="0" smtClean="0"/>
              <a:t>Francesco </a:t>
            </a:r>
            <a:r>
              <a:rPr lang="en-US" dirty="0" err="1" smtClean="0"/>
              <a:t>Gramano</a:t>
            </a:r>
            <a:endParaRPr lang="en-US" dirty="0" smtClean="0"/>
          </a:p>
          <a:p>
            <a:r>
              <a:rPr lang="en-US" dirty="0" smtClean="0"/>
              <a:t>Le Hoang Minh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 Wu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Zaporzan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7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“First past the post” electoral system is problematic</a:t>
            </a:r>
          </a:p>
          <a:p>
            <a:r>
              <a:rPr lang="en-US" dirty="0" smtClean="0"/>
              <a:t>Winner takes all, majority often lacks representation</a:t>
            </a:r>
          </a:p>
          <a:p>
            <a:r>
              <a:rPr lang="en-US" dirty="0" smtClean="0"/>
              <a:t>Politicians reluctant to adopt a better system</a:t>
            </a:r>
          </a:p>
          <a:p>
            <a:pPr lvl="1"/>
            <a:r>
              <a:rPr lang="en-US" dirty="0" smtClean="0"/>
              <a:t>Requires new strategies, redrawn boundaries</a:t>
            </a:r>
          </a:p>
          <a:p>
            <a:pPr lvl="1"/>
            <a:r>
              <a:rPr lang="en-US" dirty="0" smtClean="0"/>
              <a:t>Lack of data</a:t>
            </a:r>
          </a:p>
          <a:p>
            <a:pPr lvl="1"/>
            <a:r>
              <a:rPr lang="en-US" dirty="0" smtClean="0"/>
              <a:t>Easier to maintain the status quo.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simulation tool to run hypothetical elections</a:t>
            </a:r>
          </a:p>
          <a:p>
            <a:pPr lvl="1"/>
            <a:r>
              <a:rPr lang="en-US" dirty="0" smtClean="0"/>
              <a:t>Using past election, demographic, and other data, experiment to find the optimal allocation of resources</a:t>
            </a:r>
          </a:p>
          <a:p>
            <a:pPr lvl="1"/>
            <a:r>
              <a:rPr lang="en-US" dirty="0" smtClean="0"/>
              <a:t>Create new campaigns, parties and candidates to run. </a:t>
            </a:r>
          </a:p>
          <a:p>
            <a:pPr lvl="1"/>
            <a:r>
              <a:rPr lang="en-US" dirty="0" smtClean="0"/>
              <a:t>Allow for the presentation of results in an appealing and persuasive manner. </a:t>
            </a:r>
          </a:p>
        </p:txBody>
      </p:sp>
    </p:spTree>
    <p:extLst>
      <p:ext uri="{BB962C8B-B14F-4D97-AF65-F5344CB8AC3E}">
        <p14:creationId xmlns:p14="http://schemas.microsoft.com/office/powerpoint/2010/main" val="29127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of data is enormous</a:t>
            </a:r>
          </a:p>
          <a:p>
            <a:pPr lvl="1"/>
            <a:r>
              <a:rPr lang="en-US" dirty="0" smtClean="0"/>
              <a:t>A single past election contains hundreds of millions of data points</a:t>
            </a:r>
          </a:p>
          <a:p>
            <a:r>
              <a:rPr lang="en-US" dirty="0" smtClean="0"/>
              <a:t>The quality of data is inconsistent</a:t>
            </a:r>
          </a:p>
          <a:p>
            <a:pPr lvl="1"/>
            <a:r>
              <a:rPr lang="en-US" dirty="0" smtClean="0"/>
              <a:t>Certain data only available in urban areas, etc.</a:t>
            </a:r>
          </a:p>
          <a:p>
            <a:pPr lvl="1"/>
            <a:r>
              <a:rPr lang="en-US" dirty="0" smtClean="0"/>
              <a:t>Multitudes of “dirty data” points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170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Election Simulator</vt:lpstr>
      <vt:lpstr>Today</vt:lpstr>
      <vt:lpstr>Motivation</vt:lpstr>
      <vt:lpstr>Objective</vt:lpstr>
      <vt:lpstr>Challenges</vt:lpstr>
      <vt:lpstr>Demonstration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Zaporzan</dc:creator>
  <cp:lastModifiedBy>Eric Zaporzan</cp:lastModifiedBy>
  <cp:revision>8</cp:revision>
  <dcterms:created xsi:type="dcterms:W3CDTF">2013-11-28T22:36:14Z</dcterms:created>
  <dcterms:modified xsi:type="dcterms:W3CDTF">2013-11-30T06:38:44Z</dcterms:modified>
</cp:coreProperties>
</file>