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8" autoAdjust="0"/>
  </p:normalViewPr>
  <p:slideViewPr>
    <p:cSldViewPr snapToGrid="0" snapToObjects="1">
      <p:cViewPr>
        <p:scale>
          <a:sx n="120" d="100"/>
          <a:sy n="120" d="100"/>
        </p:scale>
        <p:origin x="-70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1AC4D-E405-7F47-B098-417DDEB1A06F}" type="datetimeFigureOut">
              <a:rPr lang="en-US" smtClean="0"/>
              <a:t>13-11-29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A28F-B856-C34B-A820-26876EFC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28F-B856-C34B-A820-26876EFC4C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29,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East Scarborough Storefront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Scheduling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East Scarborough Storefront is a partnership of community members and services working together to create a thriving community in East Scarborough.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East Scarborough Storefront? 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83" y="1097280"/>
            <a:ext cx="4355204" cy="28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they need help with?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-For years the East Scarborough Storefront has scheduled their clients by using pen and paper combined with a calendar system they had on their computers. </a:t>
            </a:r>
          </a:p>
          <a:p>
            <a:r>
              <a:rPr lang="en-US" dirty="0" smtClean="0"/>
              <a:t>-This system did nothing but add stress to the employees and clients of the E.S.T.</a:t>
            </a:r>
          </a:p>
          <a:p>
            <a:r>
              <a:rPr lang="en-US" dirty="0" smtClean="0"/>
              <a:t>-To fix this problem they asked us to create a online interface in which their clients would be able to login to and book their events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94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 TO SOLVE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We created an online scheduling system that allows clients to request bookings for any date</a:t>
            </a:r>
          </a:p>
          <a:p>
            <a:pPr>
              <a:buFontTx/>
              <a:buChar char="-"/>
            </a:pPr>
            <a:r>
              <a:rPr lang="en-US" dirty="0" smtClean="0"/>
              <a:t>Any of their 40 clients can log onto the site online</a:t>
            </a:r>
          </a:p>
          <a:p>
            <a:pPr>
              <a:buFontTx/>
              <a:buChar char="-"/>
            </a:pPr>
            <a:r>
              <a:rPr lang="en-US" dirty="0" smtClean="0"/>
              <a:t>Admin has full control of the system</a:t>
            </a:r>
          </a:p>
          <a:p>
            <a:pPr>
              <a:buFontTx/>
              <a:buChar char="-"/>
            </a:pPr>
            <a:r>
              <a:rPr lang="en-US" dirty="0" smtClean="0"/>
              <a:t>Streamlined version of their current system but entirely online 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99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-Using PHP, </a:t>
            </a:r>
            <a:r>
              <a:rPr lang="en-US" dirty="0" err="1" smtClean="0"/>
              <a:t>CodeIgniter</a:t>
            </a:r>
            <a:r>
              <a:rPr lang="en-US" dirty="0" smtClean="0"/>
              <a:t>, HTML, CSS,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qtip</a:t>
            </a:r>
            <a:r>
              <a:rPr lang="en-US" dirty="0" smtClean="0"/>
              <a:t>, and </a:t>
            </a:r>
            <a:r>
              <a:rPr lang="en-US" dirty="0" err="1" smtClean="0"/>
              <a:t>FullCalender</a:t>
            </a:r>
            <a:r>
              <a:rPr lang="en-US" dirty="0" smtClean="0"/>
              <a:t> we created a website in which their clients could book events.</a:t>
            </a:r>
            <a:endParaRPr lang="en-US" dirty="0"/>
          </a:p>
        </p:txBody>
      </p:sp>
      <p:pic>
        <p:nvPicPr>
          <p:cNvPr id="7" name="Content Placeholder 6" descr="login page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5" r="19165"/>
          <a:stretch>
            <a:fillRect/>
          </a:stretch>
        </p:blipFill>
        <p:spPr>
          <a:xfrm>
            <a:off x="4279900" y="1096963"/>
            <a:ext cx="4679950" cy="3713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</a:t>
            </a:r>
            <a:r>
              <a:rPr lang="en-US" dirty="0" smtClean="0"/>
              <a:t>WE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7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68</TotalTime>
  <Words>200</Words>
  <Application>Microsoft Macintosh PowerPoint</Application>
  <PresentationFormat>On-screen Show (4:3)</PresentationFormat>
  <Paragraphs>17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East Scarborough Storefront</vt:lpstr>
      <vt:lpstr>What is the East Scarborough Storefront?  </vt:lpstr>
      <vt:lpstr>What did they need help with?</vt:lpstr>
      <vt:lpstr>What DID WE DO TO SOLVE THIS?</vt:lpstr>
      <vt:lpstr>How did WE DO IT?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Scarborough Storefront</dc:title>
  <dc:creator>matt</dc:creator>
  <cp:lastModifiedBy>matt</cp:lastModifiedBy>
  <cp:revision>8</cp:revision>
  <dcterms:created xsi:type="dcterms:W3CDTF">2013-11-18T22:25:19Z</dcterms:created>
  <dcterms:modified xsi:type="dcterms:W3CDTF">2013-11-29T18:10:42Z</dcterms:modified>
</cp:coreProperties>
</file>