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8" autoAdjust="0"/>
  </p:normalViewPr>
  <p:slideViewPr>
    <p:cSldViewPr snapToGrid="0" snapToObjects="1">
      <p:cViewPr>
        <p:scale>
          <a:sx n="120" d="100"/>
          <a:sy n="120" d="100"/>
        </p:scale>
        <p:origin x="-7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1AC4D-E405-7F47-B098-417DDEB1A06F}" type="datetimeFigureOut">
              <a:rPr lang="en-US" smtClean="0"/>
              <a:t>13-11-18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2A28F-B856-C34B-A820-26876EFC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2A28F-B856-C34B-A820-26876EFC4C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7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18,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18,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East Scarborough Storefront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Scheduling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East Scarborough Storefront is a partnership of community members and services working together to create a thriving community in East Scarborough.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East Scarborough Storefront? 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83" y="1097280"/>
            <a:ext cx="4355204" cy="28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they need help with?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-For years the East Scarborough Storefront has scheduled their clients by using pen and paper combined with a calendar system they had on their computers. </a:t>
            </a:r>
          </a:p>
          <a:p>
            <a:r>
              <a:rPr lang="en-US" dirty="0" smtClean="0"/>
              <a:t>-This system did nothing but add stress to the employees and clients of the E.S.T.</a:t>
            </a:r>
          </a:p>
          <a:p>
            <a:r>
              <a:rPr lang="en-US" dirty="0" smtClean="0"/>
              <a:t>-To fix this problem they asked us to create a online interface in which their clients would be able to login to and book their events.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94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-Using PHP, </a:t>
            </a:r>
            <a:r>
              <a:rPr lang="en-US" dirty="0" err="1" smtClean="0"/>
              <a:t>CodeIgniter</a:t>
            </a:r>
            <a:r>
              <a:rPr lang="en-US" dirty="0" smtClean="0"/>
              <a:t>, HTML, CSS,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qtip</a:t>
            </a:r>
            <a:r>
              <a:rPr lang="en-US" dirty="0" smtClean="0"/>
              <a:t>, and </a:t>
            </a:r>
            <a:r>
              <a:rPr lang="en-US" dirty="0" err="1" smtClean="0"/>
              <a:t>FullCalender</a:t>
            </a:r>
            <a:r>
              <a:rPr lang="en-US" dirty="0" smtClean="0"/>
              <a:t> we created a website in which their clients could book events.</a:t>
            </a:r>
            <a:endParaRPr lang="en-US" dirty="0"/>
          </a:p>
        </p:txBody>
      </p:sp>
      <p:pic>
        <p:nvPicPr>
          <p:cNvPr id="7" name="Content Placeholder 6" descr="login page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5" r="19165"/>
          <a:stretch>
            <a:fillRect/>
          </a:stretch>
        </p:blipFill>
        <p:spPr>
          <a:xfrm>
            <a:off x="4279900" y="1096963"/>
            <a:ext cx="4679950" cy="3713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fix this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7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our Website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of users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Admin</a:t>
            </a:r>
          </a:p>
          <a:p>
            <a:r>
              <a:rPr lang="en-US" dirty="0"/>
              <a:t>	</a:t>
            </a:r>
            <a:r>
              <a:rPr lang="en-US" dirty="0" smtClean="0"/>
              <a:t>-can create new Client/User</a:t>
            </a:r>
          </a:p>
          <a:p>
            <a:r>
              <a:rPr lang="en-US" dirty="0"/>
              <a:t>	</a:t>
            </a:r>
            <a:r>
              <a:rPr lang="en-US" dirty="0" smtClean="0"/>
              <a:t>-can create a new event on behalf of any client</a:t>
            </a:r>
          </a:p>
          <a:p>
            <a:r>
              <a:rPr lang="en-US" dirty="0" smtClean="0"/>
              <a:t>	-can confirm bookings made by any client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/>
              <a:t>	</a:t>
            </a:r>
            <a:r>
              <a:rPr lang="en-US" dirty="0" smtClean="0"/>
              <a:t>-can make a booking (tentative) on behalf of them selves</a:t>
            </a:r>
          </a:p>
          <a:p>
            <a:r>
              <a:rPr lang="en-US" dirty="0" smtClean="0"/>
              <a:t>Front Desk</a:t>
            </a:r>
          </a:p>
          <a:p>
            <a:r>
              <a:rPr lang="en-US" dirty="0"/>
              <a:t>	</a:t>
            </a:r>
            <a:r>
              <a:rPr lang="en-US" dirty="0" smtClean="0"/>
              <a:t>-can make a booking on behalf of any client.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7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any user logs in they will first be presented by the calendar page. Here they can view what events are scheduled when.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our website 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asd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025" y="1238249"/>
            <a:ext cx="4976637" cy="24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2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From the main page a user can then add a new event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1058" b="-41058"/>
          <a:stretch>
            <a:fillRect/>
          </a:stretch>
        </p:blipFill>
        <p:spPr>
          <a:xfrm>
            <a:off x="4287943" y="365760"/>
            <a:ext cx="4133850" cy="37131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our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3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Any user can go to the room view in which they can see information on the bookable rooms by interacting with the map</a:t>
            </a:r>
            <a:endParaRPr lang="en-US" dirty="0"/>
          </a:p>
        </p:txBody>
      </p:sp>
      <p:pic>
        <p:nvPicPr>
          <p:cNvPr id="5" name="Content Placeholder 4" descr="room views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161" b="-67161"/>
          <a:stretch>
            <a:fillRect/>
          </a:stretch>
        </p:blipFill>
        <p:spPr>
          <a:xfrm>
            <a:off x="4254500" y="-168395"/>
            <a:ext cx="4291499" cy="497813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80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44</TotalTime>
  <Words>232</Words>
  <Application>Microsoft Macintosh PowerPoint</Application>
  <PresentationFormat>On-screen Show (4:3)</PresentationFormat>
  <Paragraphs>28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East Scarborough Storefront</vt:lpstr>
      <vt:lpstr>What is the East Scarborough Storefront?  </vt:lpstr>
      <vt:lpstr>What did they need help with?</vt:lpstr>
      <vt:lpstr>How did we fix this problem?</vt:lpstr>
      <vt:lpstr>Functions of our Website</vt:lpstr>
      <vt:lpstr>Functions of our website </vt:lpstr>
      <vt:lpstr>FUNCTIONS of our website</vt:lpstr>
      <vt:lpstr>FUNCTIONS OF THE WEBSITE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Scarborough Storefront</dc:title>
  <dc:creator>matt</dc:creator>
  <cp:lastModifiedBy>matt</cp:lastModifiedBy>
  <cp:revision>5</cp:revision>
  <dcterms:created xsi:type="dcterms:W3CDTF">2013-11-18T22:25:19Z</dcterms:created>
  <dcterms:modified xsi:type="dcterms:W3CDTF">2013-11-18T23:09:43Z</dcterms:modified>
</cp:coreProperties>
</file>