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ULTRA-REMOTE-MEDICINE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DUBAWNT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4117897" cy="33886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Lack of Doctors in Nepal</a:t>
            </a:r>
          </a:p>
          <a:p>
            <a:r>
              <a:rPr lang="en-US" dirty="0" smtClean="0"/>
              <a:t>Nepal maternal mortality rates 740 per 100,000 births</a:t>
            </a:r>
          </a:p>
          <a:p>
            <a:r>
              <a:rPr lang="en-US" dirty="0" smtClean="0"/>
              <a:t>Field workers don’t have proper knowledge reading ultra sound image</a:t>
            </a:r>
            <a:endParaRPr lang="en-US" dirty="0"/>
          </a:p>
        </p:txBody>
      </p:sp>
      <p:pic>
        <p:nvPicPr>
          <p:cNvPr id="4" name="Picture 3" descr="nepal-ma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18" y="3132684"/>
            <a:ext cx="2680407" cy="1489115"/>
          </a:xfrm>
          <a:prstGeom prst="rect">
            <a:avLst/>
          </a:prstGeom>
        </p:spPr>
      </p:pic>
      <p:pic>
        <p:nvPicPr>
          <p:cNvPr id="5" name="Picture 4" descr="bab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51" y="4918760"/>
            <a:ext cx="2206951" cy="14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35" y="3012142"/>
            <a:ext cx="3857086" cy="33886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Portable Ultra sound reader</a:t>
            </a:r>
          </a:p>
          <a:p>
            <a:r>
              <a:rPr lang="en-US" dirty="0" smtClean="0"/>
              <a:t>Communication between Field worker and Doctor through app</a:t>
            </a:r>
          </a:p>
          <a:p>
            <a:r>
              <a:rPr lang="en-US" dirty="0" smtClean="0"/>
              <a:t>Doctors can help the field workers </a:t>
            </a:r>
            <a:r>
              <a:rPr lang="en-US" dirty="0" smtClean="0"/>
              <a:t>understand </a:t>
            </a:r>
            <a:r>
              <a:rPr lang="en-US" dirty="0" smtClean="0"/>
              <a:t>the ultra sound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Doctors can reply to field worker with ease using a website.</a:t>
            </a:r>
            <a:endParaRPr lang="en-US" dirty="0"/>
          </a:p>
        </p:txBody>
      </p:sp>
      <p:pic>
        <p:nvPicPr>
          <p:cNvPr id="4" name="Picture 3" descr="doco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4" y="3012142"/>
            <a:ext cx="1873027" cy="2809540"/>
          </a:xfrm>
          <a:prstGeom prst="rect">
            <a:avLst/>
          </a:prstGeom>
        </p:spPr>
      </p:pic>
      <p:pic>
        <p:nvPicPr>
          <p:cNvPr id="5" name="Picture 4" descr="ap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0" y="3549488"/>
            <a:ext cx="1843417" cy="17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(Web </a:t>
            </a:r>
            <a:r>
              <a:rPr lang="en-US" dirty="0" err="1" smtClean="0"/>
              <a:t>FrameWork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smtClean="0"/>
              <a:t>Postgres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882657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Log in as Field </a:t>
            </a:r>
            <a:r>
              <a:rPr lang="en-US" dirty="0" smtClean="0"/>
              <a:t>Worker and can sign out.</a:t>
            </a:r>
          </a:p>
          <a:p>
            <a:r>
              <a:rPr lang="en-US" dirty="0" smtClean="0"/>
              <a:t>Search a Patient and make a </a:t>
            </a:r>
            <a:r>
              <a:rPr lang="en-US" smtClean="0"/>
              <a:t>new case.</a:t>
            </a:r>
            <a:endParaRPr lang="en-US" dirty="0" smtClean="0"/>
          </a:p>
          <a:p>
            <a:r>
              <a:rPr lang="en-US" dirty="0" smtClean="0"/>
              <a:t>Make a new patient and make a new case.</a:t>
            </a:r>
          </a:p>
          <a:p>
            <a:r>
              <a:rPr lang="en-US" dirty="0" smtClean="0"/>
              <a:t>Field worker have an option to </a:t>
            </a:r>
            <a:r>
              <a:rPr lang="en-US" dirty="0" smtClean="0"/>
              <a:t>upload an image and can sign a priority to its case and reply with comments.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3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30" y="3012142"/>
            <a:ext cx="8078095" cy="3388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Doctors </a:t>
            </a:r>
            <a:r>
              <a:rPr lang="en-US" dirty="0" smtClean="0"/>
              <a:t>can view patient cases from the dashboard</a:t>
            </a:r>
          </a:p>
          <a:p>
            <a:r>
              <a:rPr lang="en-US" dirty="0" smtClean="0"/>
              <a:t>The Case can have an image file and the doctor can view the image and reply it with comments and have an option to upload an image</a:t>
            </a:r>
            <a:endParaRPr lang="en-US" dirty="0"/>
          </a:p>
          <a:p>
            <a:r>
              <a:rPr lang="en-US" dirty="0" smtClean="0"/>
              <a:t>Doctors can sort the columns of the dashboard and search the case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517789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227</TotalTime>
  <Words>180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Sky</vt:lpstr>
      <vt:lpstr>ULTRA-REMOTE-MEDICINE</vt:lpstr>
      <vt:lpstr>Problem</vt:lpstr>
      <vt:lpstr>Solution</vt:lpstr>
      <vt:lpstr>Technologies we used</vt:lpstr>
      <vt:lpstr>Android App</vt:lpstr>
      <vt:lpstr>Website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ULTRA-REMOTE-MEDICINE</dc:title>
  <dc:creator>Milind Shah</dc:creator>
  <cp:lastModifiedBy>Milind Shah</cp:lastModifiedBy>
  <cp:revision>7</cp:revision>
  <dcterms:created xsi:type="dcterms:W3CDTF">2013-11-30T03:23:21Z</dcterms:created>
  <dcterms:modified xsi:type="dcterms:W3CDTF">2013-12-02T02:20:09Z</dcterms:modified>
</cp:coreProperties>
</file>