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6" r:id="rId3"/>
    <p:sldId id="257" r:id="rId5"/>
    <p:sldId id="260" r:id="rId6"/>
    <p:sldId id="270" r:id="rId7"/>
    <p:sldId id="261" r:id="rId8"/>
    <p:sldId id="262" r:id="rId9"/>
    <p:sldId id="263" r:id="rId10"/>
    <p:sldId id="264" r:id="rId11"/>
    <p:sldId id="265" r:id="rId12"/>
    <p:sldId id="266" r:id="rId13"/>
    <p:sldId id="267" r:id="rId14"/>
    <p:sldId id="268" r:id="rId15"/>
  </p:sldIdLst>
  <p:sldSz cx="12192000" cy="6858000"/>
  <p:notesSz cx="10234295" cy="710374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434862" cy="356421"/>
          </a:xfrm>
          <a:prstGeom prst="rect">
            <a:avLst/>
          </a:prstGeom>
        </p:spPr>
        <p:txBody>
          <a:bodyPr vert="horz" lIns="91440" tIns="45720" rIns="91440" bIns="45720" rtlCol="0"/>
          <a:lstStyle>
            <a:lvl1pPr algn="l">
              <a:defRPr sz="1660"/>
            </a:lvl1pPr>
          </a:lstStyle>
          <a:p>
            <a:endParaRPr lang="zh-CN" altLang="en-US"/>
          </a:p>
        </p:txBody>
      </p:sp>
      <p:sp>
        <p:nvSpPr>
          <p:cNvPr id="3" name="日期占位符 2"/>
          <p:cNvSpPr>
            <a:spLocks noGrp="1"/>
          </p:cNvSpPr>
          <p:nvPr>
            <p:ph type="dt" sz="quarter" idx="1"/>
          </p:nvPr>
        </p:nvSpPr>
        <p:spPr>
          <a:xfrm>
            <a:off x="5797066" y="0"/>
            <a:ext cx="4434862" cy="356421"/>
          </a:xfrm>
          <a:prstGeom prst="rect">
            <a:avLst/>
          </a:prstGeom>
        </p:spPr>
        <p:txBody>
          <a:bodyPr vert="horz" lIns="91440" tIns="45720" rIns="91440" bIns="45720" rtlCol="0"/>
          <a:lstStyle>
            <a:lvl1pPr algn="r">
              <a:defRPr sz="166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6747325"/>
            <a:ext cx="4434862" cy="356420"/>
          </a:xfrm>
          <a:prstGeom prst="rect">
            <a:avLst/>
          </a:prstGeom>
        </p:spPr>
        <p:txBody>
          <a:bodyPr vert="horz" lIns="91440" tIns="45720" rIns="91440" bIns="45720" rtlCol="0" anchor="b"/>
          <a:lstStyle>
            <a:lvl1pPr algn="l">
              <a:defRPr sz="1660"/>
            </a:lvl1pPr>
          </a:lstStyle>
          <a:p>
            <a:endParaRPr lang="zh-CN" altLang="en-US"/>
          </a:p>
        </p:txBody>
      </p:sp>
      <p:sp>
        <p:nvSpPr>
          <p:cNvPr id="5" name="灯片编号占位符 4"/>
          <p:cNvSpPr>
            <a:spLocks noGrp="1"/>
          </p:cNvSpPr>
          <p:nvPr>
            <p:ph type="sldNum" sz="quarter" idx="3"/>
          </p:nvPr>
        </p:nvSpPr>
        <p:spPr>
          <a:xfrm>
            <a:off x="5797066" y="6747325"/>
            <a:ext cx="4434862" cy="356420"/>
          </a:xfrm>
          <a:prstGeom prst="rect">
            <a:avLst/>
          </a:prstGeom>
        </p:spPr>
        <p:txBody>
          <a:bodyPr vert="horz" lIns="91440" tIns="45720" rIns="91440" bIns="45720" rtlCol="0" anchor="b"/>
          <a:lstStyle>
            <a:lvl1pPr algn="r">
              <a:defRPr sz="166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434679" cy="35591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797788" y="0"/>
            <a:ext cx="4434677" cy="355915"/>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987440" y="888133"/>
            <a:ext cx="4262159" cy="239774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024619" y="3419204"/>
            <a:ext cx="8187802" cy="2796629"/>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6748051"/>
            <a:ext cx="4434679" cy="35591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797788" y="6748051"/>
            <a:ext cx="4434677" cy="355915"/>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We built a shopping-style site.</a:t>
            </a:r>
            <a:endParaRPr kumimoji="1" lang="zh-CN" altLang="en-US"/>
          </a:p>
          <a:p>
            <a:r>
              <a:rPr kumimoji="1" lang="zh-CN" altLang="en-US"/>
              <a:t>When customers buy chips on this website, they can customize the solution: For example, customers can choose their preferred factory for the same type of chip.</a:t>
            </a:r>
            <a:endParaRPr kumimoji="1" lang="zh-CN" altLang="en-US"/>
          </a:p>
          <a:p>
            <a:endParaRPr kumimoji="1" lang="zh-CN" altLang="en-US"/>
          </a:p>
          <a:p>
            <a:r>
              <a:rPr kumimoji="1" lang="zh-CN" altLang="en-US"/>
              <a:t>Our platform supports two types of user logins: client and production. We help users to query the machine status, and producers modify the machine status.</a:t>
            </a:r>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kumimoji="1" lang="zh-CN" altLang="en-US">
                <a:sym typeface="+mn-ea"/>
              </a:rPr>
              <a:t>We built a shopping-style site.</a:t>
            </a:r>
            <a:endParaRPr kumimoji="1" lang="zh-CN" altLang="en-US"/>
          </a:p>
          <a:p>
            <a:r>
              <a:rPr kumimoji="1" lang="zh-CN" altLang="en-US">
                <a:sym typeface="+mn-ea"/>
              </a:rPr>
              <a:t>When customers buy chips on this website, they can customize the solution: For example, customers can choose their preferred factory for the same type of chip.</a:t>
            </a:r>
            <a:endParaRPr kumimoji="1" lang="zh-CN" altLang="en-US"/>
          </a:p>
          <a:p>
            <a:endParaRPr kumimoji="1" lang="zh-CN" altLang="en-US"/>
          </a:p>
          <a:p>
            <a:r>
              <a:rPr kumimoji="1" lang="zh-CN" altLang="en-US">
                <a:sym typeface="+mn-ea"/>
              </a:rPr>
              <a:t>Our platform supports two types of user logins: client and production. We help users to query the machine status, and producers modify the machine status.</a:t>
            </a:r>
            <a:endParaRPr kumimoji="1"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kumimoji="1">
                <a:sym typeface="+mn-ea"/>
              </a:rPr>
              <a:t>We constructed a right-plant-led pyramid structure database. We noticed the importance of operating data, from which we can deduce the status of machines and operations. We caught the correlation between chips, operations, and machines. We will create queries and modify paths from this connection. At the same time, we will link the order determined by the status of the part to the customer.</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a:effectLst/>
              </a:rPr>
              <a:t>Design and Implementation</a:t>
            </a:r>
            <a:endParaRPr lang="en-US" altLang="zh-CN" dirty="0">
              <a:effectLst/>
            </a:endParaRPr>
          </a:p>
        </p:txBody>
      </p:sp>
      <p:sp>
        <p:nvSpPr>
          <p:cNvPr id="5" name="副标题 4"/>
          <p:cNvSpPr>
            <a:spLocks noGrp="1"/>
          </p:cNvSpPr>
          <p:nvPr>
            <p:ph type="subTitle" idx="1"/>
          </p:nvPr>
        </p:nvSpPr>
        <p:spPr/>
        <p:txBody>
          <a:bodyPr/>
          <a:lstStyle/>
          <a:p>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effectLst/>
              </a:rPr>
              <a:t>Plant</a:t>
            </a:r>
            <a:endParaRPr lang="en-US" altLang="zh-CN" dirty="0">
              <a:effectLst/>
            </a:endParaRPr>
          </a:p>
        </p:txBody>
      </p:sp>
      <p:sp>
        <p:nvSpPr>
          <p:cNvPr id="5" name="副标题 4"/>
          <p:cNvSpPr>
            <a:spLocks noGrp="1"/>
          </p:cNvSpPr>
          <p:nvPr>
            <p:ph type="subTitle" idx="1"/>
          </p:nvPr>
        </p:nvSpPr>
        <p:spPr/>
        <p:txBody>
          <a:bodyPr/>
          <a:lstStyle/>
          <a:p>
            <a:endParaRPr lang="zh-CN" altLang="en-US"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Check Order</a:t>
            </a:r>
            <a:endParaRPr lang="en-US"/>
          </a:p>
        </p:txBody>
      </p:sp>
      <p:sp>
        <p:nvSpPr>
          <p:cNvPr id="3" name="Content Placeholder 2"/>
          <p:cNvSpPr>
            <a:spLocks noGrp="1"/>
          </p:cNvSpPr>
          <p:nvPr>
            <p:ph idx="1"/>
          </p:nvPr>
        </p:nvSpPr>
        <p:spPr/>
        <p:txBody>
          <a:bodyPr/>
          <a:p>
            <a:r>
              <a:rPr lang="en-US" sz="4000"/>
              <a:t>Check the orders</a:t>
            </a:r>
            <a:endParaRPr lang="en-US" sz="4000"/>
          </a:p>
          <a:p>
            <a:r>
              <a:rPr lang="en-US" sz="4000"/>
              <a:t>Check the chips information</a:t>
            </a:r>
            <a:endParaRPr lang="en-US" sz="4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Machine Operation</a:t>
            </a:r>
            <a:endParaRPr lang="en-US"/>
          </a:p>
        </p:txBody>
      </p:sp>
      <p:sp>
        <p:nvSpPr>
          <p:cNvPr id="3" name="Content Placeholder 2"/>
          <p:cNvSpPr>
            <a:spLocks noGrp="1"/>
          </p:cNvSpPr>
          <p:nvPr>
            <p:ph idx="1"/>
          </p:nvPr>
        </p:nvSpPr>
        <p:spPr/>
        <p:txBody>
          <a:bodyPr/>
          <a:p>
            <a:r>
              <a:rPr lang="en-US" sz="4000"/>
              <a:t>Check the machine status</a:t>
            </a:r>
            <a:endParaRPr lang="en-US" sz="4000"/>
          </a:p>
          <a:p>
            <a:r>
              <a:rPr lang="en-US" sz="4000"/>
              <a:t>Pause or start the machines</a:t>
            </a:r>
            <a:endParaRPr lang="en-US" sz="4000"/>
          </a:p>
          <a:p>
            <a:r>
              <a:rPr lang="en-US" sz="4000"/>
              <a:t>Add new machines</a:t>
            </a:r>
            <a:endParaRPr lang="en-US"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kumimoji="1" lang="en-US">
                <a:sym typeface="+mn-ea"/>
              </a:rPr>
              <a:t>Introduction</a:t>
            </a:r>
            <a:endParaRPr lang="en-US"/>
          </a:p>
        </p:txBody>
      </p:sp>
      <p:sp>
        <p:nvSpPr>
          <p:cNvPr id="3" name="内容占位符 2"/>
          <p:cNvSpPr>
            <a:spLocks noGrp="1"/>
          </p:cNvSpPr>
          <p:nvPr>
            <p:ph idx="1"/>
          </p:nvPr>
        </p:nvSpPr>
        <p:spPr/>
        <p:txBody>
          <a:bodyPr/>
          <a:p>
            <a:pPr marL="0" indent="0">
              <a:buNone/>
            </a:pPr>
            <a:r>
              <a:rPr kumimoji="1" lang="en-US" altLang="zh-CN" sz="3600" b="1">
                <a:sym typeface="+mn-ea"/>
              </a:rPr>
              <a:t>A s</a:t>
            </a:r>
            <a:r>
              <a:rPr kumimoji="1" lang="zh-CN" altLang="en-US" sz="3600" b="1">
                <a:sym typeface="+mn-ea"/>
              </a:rPr>
              <a:t>hopping-style site</a:t>
            </a:r>
            <a:endParaRPr kumimoji="1" lang="zh-CN" altLang="en-US" sz="3600" b="1">
              <a:sym typeface="+mn-ea"/>
            </a:endParaRPr>
          </a:p>
          <a:p>
            <a:r>
              <a:rPr kumimoji="1" lang="en-US" altLang="zh-CN">
                <a:sym typeface="+mn-ea"/>
              </a:rPr>
              <a:t>allow </a:t>
            </a:r>
            <a:r>
              <a:rPr kumimoji="1" lang="zh-CN" altLang="en-US">
                <a:sym typeface="+mn-ea"/>
              </a:rPr>
              <a:t>customiz</a:t>
            </a:r>
            <a:r>
              <a:rPr kumimoji="1" lang="en-US" altLang="zh-CN">
                <a:sym typeface="+mn-ea"/>
              </a:rPr>
              <a:t>ation on</a:t>
            </a:r>
            <a:r>
              <a:rPr kumimoji="1" lang="zh-CN" altLang="en-US">
                <a:sym typeface="+mn-ea"/>
              </a:rPr>
              <a:t> the solution</a:t>
            </a:r>
            <a:r>
              <a:rPr kumimoji="1" lang="en-US" altLang="zh-CN">
                <a:sym typeface="+mn-ea"/>
              </a:rPr>
              <a:t> by preference</a:t>
            </a:r>
            <a:endParaRPr kumimoji="1" lang="en-US" altLang="zh-CN">
              <a:sym typeface="+mn-ea"/>
            </a:endParaRPr>
          </a:p>
          <a:p>
            <a:r>
              <a:rPr kumimoji="1" lang="zh-CN" altLang="en-US">
                <a:sym typeface="+mn-ea"/>
              </a:rPr>
              <a:t> </a:t>
            </a:r>
            <a:r>
              <a:rPr kumimoji="1" lang="en-US" altLang="zh-CN">
                <a:sym typeface="+mn-ea"/>
              </a:rPr>
              <a:t>offer </a:t>
            </a:r>
            <a:r>
              <a:rPr kumimoji="1" lang="zh-CN" altLang="en-US">
                <a:sym typeface="+mn-ea"/>
              </a:rPr>
              <a:t>two types of user logins</a:t>
            </a:r>
            <a:endParaRPr kumimoji="1" lang="zh-CN" altLang="en-US">
              <a:sym typeface="+mn-ea"/>
            </a:endParaRPr>
          </a:p>
          <a:p>
            <a:pPr lvl="1"/>
            <a:r>
              <a:rPr kumimoji="1" lang="en-US" altLang="zh-CN">
                <a:sym typeface="+mn-ea"/>
              </a:rPr>
              <a:t>consumer mode</a:t>
            </a:r>
            <a:endParaRPr kumimoji="1" lang="en-US" altLang="zh-CN">
              <a:sym typeface="+mn-ea"/>
            </a:endParaRPr>
          </a:p>
          <a:p>
            <a:pPr lvl="1"/>
            <a:r>
              <a:rPr kumimoji="1" lang="en-US" altLang="zh-CN">
                <a:sym typeface="+mn-ea"/>
              </a:rPr>
              <a:t>plant mode</a:t>
            </a:r>
            <a:endParaRPr kumimoji="1" lang="zh-CN" altLang="en-US">
              <a:sym typeface="+mn-ea"/>
            </a:endParaRPr>
          </a:p>
          <a:p>
            <a:r>
              <a:rPr kumimoji="1" lang="en-US" altLang="zh-CN">
                <a:sym typeface="+mn-ea"/>
              </a:rPr>
              <a:t>serve functions for querying and modifying</a:t>
            </a:r>
            <a:endParaRPr kumimoji="1" lang="en-US" altLang="zh-CN">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kumimoji="1" lang="en-US">
                <a:sym typeface="+mn-ea"/>
              </a:rPr>
              <a:t>Database Structure</a:t>
            </a:r>
            <a:endParaRPr lang="en-US"/>
          </a:p>
        </p:txBody>
      </p:sp>
      <p:sp>
        <p:nvSpPr>
          <p:cNvPr id="3" name="内容占位符 2"/>
          <p:cNvSpPr>
            <a:spLocks noGrp="1"/>
          </p:cNvSpPr>
          <p:nvPr>
            <p:ph idx="1"/>
          </p:nvPr>
        </p:nvSpPr>
        <p:spPr/>
        <p:txBody>
          <a:bodyPr/>
          <a:p>
            <a:r>
              <a:rPr kumimoji="1">
                <a:sym typeface="+mn-ea"/>
              </a:rPr>
              <a:t> </a:t>
            </a:r>
            <a:r>
              <a:rPr kumimoji="1" lang="en-US">
                <a:sym typeface="+mn-ea"/>
              </a:rPr>
              <a:t>A</a:t>
            </a:r>
            <a:r>
              <a:rPr kumimoji="1">
                <a:sym typeface="+mn-ea"/>
              </a:rPr>
              <a:t> pyramid structure database</a:t>
            </a:r>
            <a:r>
              <a:rPr kumimoji="1" lang="en-US">
                <a:sym typeface="+mn-ea"/>
              </a:rPr>
              <a:t> led by Plant</a:t>
            </a:r>
            <a:r>
              <a:rPr kumimoji="1">
                <a:sym typeface="+mn-ea"/>
              </a:rPr>
              <a:t>. </a:t>
            </a:r>
            <a:endParaRPr kumimoji="1">
              <a:sym typeface="+mn-ea"/>
            </a:endParaRPr>
          </a:p>
          <a:p>
            <a:r>
              <a:rPr kumimoji="1" lang="en-US">
                <a:sym typeface="+mn-ea"/>
              </a:rPr>
              <a:t>T</a:t>
            </a:r>
            <a:r>
              <a:rPr kumimoji="1">
                <a:sym typeface="+mn-ea"/>
              </a:rPr>
              <a:t>he importance of operating data</a:t>
            </a:r>
            <a:r>
              <a:rPr kumimoji="1" lang="en-US">
                <a:sym typeface="+mn-ea"/>
              </a:rPr>
              <a:t>: </a:t>
            </a:r>
            <a:r>
              <a:rPr kumimoji="1">
                <a:sym typeface="+mn-ea"/>
              </a:rPr>
              <a:t>we can deduce the status of machines and operations. </a:t>
            </a:r>
            <a:endParaRPr kumimoji="1">
              <a:sym typeface="+mn-ea"/>
            </a:endParaRPr>
          </a:p>
          <a:p>
            <a:r>
              <a:rPr kumimoji="1" lang="en-US">
                <a:sym typeface="+mn-ea"/>
              </a:rPr>
              <a:t>T</a:t>
            </a:r>
            <a:r>
              <a:rPr kumimoji="1">
                <a:sym typeface="+mn-ea"/>
              </a:rPr>
              <a:t>he correlation between chips, operations, and machines</a:t>
            </a:r>
            <a:r>
              <a:rPr kumimoji="1" lang="en-US">
                <a:sym typeface="+mn-ea"/>
              </a:rPr>
              <a:t>: </a:t>
            </a:r>
            <a:r>
              <a:rPr kumimoji="1">
                <a:sym typeface="+mn-ea"/>
              </a:rPr>
              <a:t>We will create queries and modify paths from this connection. </a:t>
            </a:r>
            <a:endParaRPr kumimoji="1">
              <a:sym typeface="+mn-ea"/>
            </a:endParaRPr>
          </a:p>
          <a:p>
            <a:r>
              <a:rPr kumimoji="1">
                <a:sym typeface="+mn-ea"/>
              </a:rPr>
              <a:t>we will link the order determined by the status of the part to the customer.</a:t>
            </a:r>
            <a:endParaRPr kumimoji="1">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effectLst/>
              </a:rPr>
              <a:t>Functions</a:t>
            </a:r>
            <a:endParaRPr lang="en-US" altLang="zh-CN" dirty="0">
              <a:effectLst/>
            </a:endParaRPr>
          </a:p>
        </p:txBody>
      </p:sp>
      <p:sp>
        <p:nvSpPr>
          <p:cNvPr id="5" name="副标题 4"/>
          <p:cNvSpPr>
            <a:spLocks noGrp="1"/>
          </p:cNvSpPr>
          <p:nvPr>
            <p:ph type="subTitle" idx="1"/>
          </p:nvPr>
        </p:nvSpPr>
        <p:spPr/>
        <p:txBody>
          <a:bodyPr/>
          <a:lstStyle/>
          <a:p>
            <a:endParaRPr lang="zh-CN" altLang="en-US"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effectLst/>
              </a:rPr>
              <a:t>User</a:t>
            </a:r>
            <a:endParaRPr lang="en-US" altLang="zh-CN" dirty="0">
              <a:effectLst/>
            </a:endParaRPr>
          </a:p>
        </p:txBody>
      </p:sp>
      <p:sp>
        <p:nvSpPr>
          <p:cNvPr id="5" name="副标题 4"/>
          <p:cNvSpPr>
            <a:spLocks noGrp="1"/>
          </p:cNvSpPr>
          <p:nvPr>
            <p:ph type="subTitle" idx="1"/>
          </p:nvPr>
        </p:nvSpPr>
        <p:spPr/>
        <p:txBody>
          <a:bodyPr/>
          <a:lstStyle/>
          <a:p>
            <a:endParaRPr lang="zh-CN" altLang="en-US"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Login</a:t>
            </a:r>
            <a:endParaRPr lang="en-US"/>
          </a:p>
        </p:txBody>
      </p:sp>
      <p:sp>
        <p:nvSpPr>
          <p:cNvPr id="3" name="Content Placeholder 2"/>
          <p:cNvSpPr>
            <a:spLocks noGrp="1"/>
          </p:cNvSpPr>
          <p:nvPr>
            <p:ph idx="1"/>
          </p:nvPr>
        </p:nvSpPr>
        <p:spPr/>
        <p:txBody>
          <a:bodyPr/>
          <a:p>
            <a:r>
              <a:rPr lang="en-US" sz="4400"/>
              <a:t>Log in into an exist account</a:t>
            </a:r>
            <a:endParaRPr lang="en-US" sz="4400"/>
          </a:p>
          <a:p>
            <a:r>
              <a:rPr lang="en-US" sz="4400"/>
              <a:t>Should be correct password</a:t>
            </a:r>
            <a:endParaRPr lang="en-US" sz="4400"/>
          </a:p>
          <a:p>
            <a:endParaRPr lang="en-US" sz="4400"/>
          </a:p>
          <a:p>
            <a:r>
              <a:rPr lang="en-US" sz="4400"/>
              <a:t>Register for a new account</a:t>
            </a:r>
            <a:endParaRPr lang="en-US" sz="4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Order Chips</a:t>
            </a:r>
            <a:endParaRPr lang="en-US"/>
          </a:p>
        </p:txBody>
      </p:sp>
      <p:sp>
        <p:nvSpPr>
          <p:cNvPr id="3" name="Content Placeholder 2"/>
          <p:cNvSpPr>
            <a:spLocks noGrp="1"/>
          </p:cNvSpPr>
          <p:nvPr>
            <p:ph idx="1"/>
          </p:nvPr>
        </p:nvSpPr>
        <p:spPr/>
        <p:txBody>
          <a:bodyPr/>
          <a:p>
            <a:r>
              <a:rPr lang="en-US" sz="4000"/>
              <a:t>Select chip type</a:t>
            </a:r>
            <a:endParaRPr lang="en-US" sz="4000"/>
          </a:p>
          <a:p>
            <a:r>
              <a:rPr lang="en-US" sz="4000"/>
              <a:t>Select machine for each operation</a:t>
            </a:r>
            <a:endParaRPr lang="en-US" sz="4000"/>
          </a:p>
          <a:p>
            <a:r>
              <a:rPr lang="en-US" sz="4000"/>
              <a:t>Check the information of plant</a:t>
            </a:r>
            <a:endParaRPr lang="en-US" sz="4000"/>
          </a:p>
          <a:p>
            <a:r>
              <a:rPr lang="en-US" sz="4000"/>
              <a:t>Estimate the price</a:t>
            </a:r>
            <a:endParaRPr lang="en-US" sz="4000"/>
          </a:p>
          <a:p>
            <a:r>
              <a:rPr lang="en-US" sz="4000"/>
              <a:t>Submit the order</a:t>
            </a:r>
            <a:endParaRPr lang="en-US" sz="4000"/>
          </a:p>
          <a:p>
            <a:r>
              <a:rPr lang="en-US" sz="4000"/>
              <a:t>Payment</a:t>
            </a:r>
            <a:endParaRPr lang="en-US" sz="4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Check Orders</a:t>
            </a:r>
            <a:endParaRPr lang="en-US"/>
          </a:p>
        </p:txBody>
      </p:sp>
      <p:sp>
        <p:nvSpPr>
          <p:cNvPr id="3" name="Content Placeholder 2"/>
          <p:cNvSpPr>
            <a:spLocks noGrp="1"/>
          </p:cNvSpPr>
          <p:nvPr>
            <p:ph idx="1"/>
          </p:nvPr>
        </p:nvSpPr>
        <p:spPr/>
        <p:txBody>
          <a:bodyPr/>
          <a:p>
            <a:r>
              <a:rPr lang="en-US" sz="4400"/>
              <a:t>Check the packages</a:t>
            </a:r>
            <a:endParaRPr lang="en-US" sz="4400"/>
          </a:p>
          <a:p>
            <a:r>
              <a:rPr lang="en-US" sz="4400"/>
              <a:t>Check the chips</a:t>
            </a:r>
            <a:endParaRPr lang="en-US" sz="4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Machine Operating</a:t>
            </a:r>
            <a:endParaRPr lang="en-US"/>
          </a:p>
        </p:txBody>
      </p:sp>
      <p:sp>
        <p:nvSpPr>
          <p:cNvPr id="3" name="Content Placeholder 2"/>
          <p:cNvSpPr>
            <a:spLocks noGrp="1"/>
          </p:cNvSpPr>
          <p:nvPr>
            <p:ph idx="1"/>
          </p:nvPr>
        </p:nvSpPr>
        <p:spPr/>
        <p:txBody>
          <a:bodyPr/>
          <a:p>
            <a:r>
              <a:rPr lang="en-US" sz="4000"/>
              <a:t>Check the working state of machines</a:t>
            </a:r>
            <a:endParaRPr lang="en-US" sz="4000"/>
          </a:p>
          <a:p>
            <a:r>
              <a:rPr lang="en-US" sz="4000"/>
              <a:t>Pause or start the machine</a:t>
            </a:r>
            <a:endParaRPr lang="en-US" sz="40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1042</Words>
  <Application>WPS 演示</Application>
  <PresentationFormat>宽屏</PresentationFormat>
  <Paragraphs>61</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宋体</vt:lpstr>
      <vt:lpstr>Wingdings</vt:lpstr>
      <vt:lpstr>Calibri</vt:lpstr>
      <vt:lpstr>Helvetica Neue</vt:lpstr>
      <vt:lpstr>汉仪书宋二KW</vt:lpstr>
      <vt:lpstr>微软雅黑</vt:lpstr>
      <vt:lpstr>汉仪旗黑</vt:lpstr>
      <vt:lpstr>宋体</vt:lpstr>
      <vt:lpstr>Arial Unicode MS</vt:lpstr>
      <vt:lpstr>Office 主题​​</vt:lpstr>
      <vt:lpstr>PowerPoint 演示文稿</vt:lpstr>
      <vt:lpstr>PowerPoint 演示文稿</vt:lpstr>
      <vt:lpstr>Introduction</vt:lpstr>
      <vt:lpstr>User</vt:lpstr>
      <vt:lpstr>User</vt:lpstr>
      <vt:lpstr>Login</vt:lpstr>
      <vt:lpstr>Order Chips</vt:lpstr>
      <vt:lpstr>Check Orders</vt:lpstr>
      <vt:lpstr>Machine Operating</vt:lpstr>
      <vt:lpstr>Plant</vt:lpstr>
      <vt:lpstr>Check Order</vt:lpstr>
      <vt:lpstr>Machine Operation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xiebeichen</dc:creator>
  <cp:lastModifiedBy>擎天柱</cp:lastModifiedBy>
  <cp:revision>12</cp:revision>
  <dcterms:created xsi:type="dcterms:W3CDTF">2022-12-12T08:04:14Z</dcterms:created>
  <dcterms:modified xsi:type="dcterms:W3CDTF">2022-12-12T08:04:14Z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8249B86AF16B3E9945FA956358663E11</vt:lpwstr>
  </property>
</Properties>
</file>