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6" r:id="rId2"/>
    <p:sldId id="702" r:id="rId3"/>
    <p:sldId id="678" r:id="rId4"/>
    <p:sldId id="351" r:id="rId5"/>
    <p:sldId id="679" r:id="rId6"/>
    <p:sldId id="359" r:id="rId7"/>
    <p:sldId id="706" r:id="rId8"/>
    <p:sldId id="707" r:id="rId9"/>
    <p:sldId id="708" r:id="rId10"/>
    <p:sldId id="709" r:id="rId11"/>
    <p:sldId id="710" r:id="rId12"/>
    <p:sldId id="671" r:id="rId13"/>
    <p:sldId id="703" r:id="rId14"/>
    <p:sldId id="712" r:id="rId15"/>
    <p:sldId id="704" r:id="rId16"/>
    <p:sldId id="720" r:id="rId17"/>
    <p:sldId id="261" r:id="rId18"/>
    <p:sldId id="714" r:id="rId19"/>
    <p:sldId id="682" r:id="rId20"/>
  </p:sldIdLst>
  <p:sldSz cx="12192000" cy="6858000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834">
          <p15:clr>
            <a:srgbClr val="A4A3A4"/>
          </p15:clr>
        </p15:guide>
        <p15:guide id="3" pos="161">
          <p15:clr>
            <a:srgbClr val="A4A3A4"/>
          </p15:clr>
        </p15:guide>
        <p15:guide id="4" pos="7472">
          <p15:clr>
            <a:srgbClr val="A4A3A4"/>
          </p15:clr>
        </p15:guide>
        <p15:guide id="5" pos="546">
          <p15:clr>
            <a:srgbClr val="A4A3A4"/>
          </p15:clr>
        </p15:guide>
        <p15:guide id="6" pos="7256">
          <p15:clr>
            <a:srgbClr val="A4A3A4"/>
          </p15:clr>
        </p15:guide>
        <p15:guide id="7" orient="horz" pos="170">
          <p15:clr>
            <a:srgbClr val="A4A3A4"/>
          </p15:clr>
        </p15:guide>
        <p15:guide id="8" orient="horz" pos="4148">
          <p15:clr>
            <a:srgbClr val="A4A3A4"/>
          </p15:clr>
        </p15:guide>
        <p15:guide id="9" orient="horz" pos="453">
          <p15:clr>
            <a:srgbClr val="A4A3A4"/>
          </p15:clr>
        </p15:guide>
        <p15:guide id="10" pos="2592">
          <p15:clr>
            <a:srgbClr val="A4A3A4"/>
          </p15:clr>
        </p15:guide>
        <p15:guide id="11" pos="5093">
          <p15:clr>
            <a:srgbClr val="A4A3A4"/>
          </p15:clr>
        </p15:guide>
        <p15:guide id="12" orient="horz" pos="1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0270" initials="0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01E"/>
    <a:srgbClr val="1B2841"/>
    <a:srgbClr val="2FF3CB"/>
    <a:srgbClr val="020610"/>
    <a:srgbClr val="0775AA"/>
    <a:srgbClr val="00FF73"/>
    <a:srgbClr val="00D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3" autoAdjust="0"/>
    <p:restoredTop sz="96850" autoAdjust="0"/>
  </p:normalViewPr>
  <p:slideViewPr>
    <p:cSldViewPr snapToGrid="0">
      <p:cViewPr varScale="1">
        <p:scale>
          <a:sx n="86" d="100"/>
          <a:sy n="86" d="100"/>
        </p:scale>
        <p:origin x="850" y="62"/>
      </p:cViewPr>
      <p:guideLst>
        <p:guide orient="horz" pos="2098"/>
        <p:guide pos="3834"/>
        <p:guide pos="161"/>
        <p:guide pos="7472"/>
        <p:guide pos="546"/>
        <p:guide pos="7256"/>
        <p:guide orient="horz" pos="170"/>
        <p:guide orient="horz" pos="4148"/>
        <p:guide orient="horz" pos="453"/>
        <p:guide pos="2592"/>
        <p:guide pos="5093"/>
        <p:guide orient="horz" pos="13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-4896"/>
    </p:cViewPr>
  </p:sorterViewPr>
  <p:notesViewPr>
    <p:cSldViewPr snapToGrid="0">
      <p:cViewPr varScale="1">
        <p:scale>
          <a:sx n="73" d="100"/>
          <a:sy n="73" d="100"/>
        </p:scale>
        <p:origin x="41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7E45F-0453-4BC0-8A32-26F3B75D73AC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6F68-DB09-4A84-B69D-00F0F258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fld id="{9E80F955-BA41-425F-96B8-6C3B33AAE052}" type="datetimeFigureOut">
              <a:rPr lang="zh-CN" altLang="en-US" smtClean="0"/>
              <a:t>2022/12/23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fld id="{7C1333BC-F37D-4F65-9F64-8FD9CE1DA04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9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333BC-F37D-4F65-9F64-8FD9CE1DA04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3131692" y="61595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173092" y="5943600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093842" y="57404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5922517" y="55689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659117" y="53848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7338567" y="52357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14817" y="54737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8506967" y="53530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26092" y="52484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9989692" y="55943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592942" y="550545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29680" y="2073263"/>
            <a:ext cx="7245573" cy="755976"/>
          </a:xfrm>
        </p:spPr>
        <p:txBody>
          <a:bodyPr wrap="none" lIns="0" tIns="0" rIns="0" bIns="0">
            <a:spAutoFit/>
          </a:bodyPr>
          <a:lstStyle>
            <a:lvl1pPr>
              <a:defRPr lang="zh-CN" altLang="en-US" sz="5400" b="1" spc="300" dirty="0">
                <a:ln w="12700">
                  <a:gradFill flip="none" rotWithShape="1">
                    <a:gsLst>
                      <a:gs pos="35000">
                        <a:prstClr val="white">
                          <a:alpha val="0"/>
                        </a:prstClr>
                      </a:gs>
                      <a:gs pos="100000">
                        <a:srgbClr val="00F0BE"/>
                      </a:gs>
                    </a:gsLst>
                    <a:lin ang="2700000" scaled="1"/>
                    <a:tileRect/>
                  </a:gradFill>
                  <a:miter lim="800000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0" scaled="0"/>
                </a:gradFill>
                <a:effectLst>
                  <a:outerShdw dist="63500" dir="2700000" algn="tl" rotWithShape="0">
                    <a:prstClr val="black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单击此处编辑标题样式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629680" y="2969082"/>
            <a:ext cx="5193729" cy="47596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lang="zh-CN" altLang="en-US" sz="3400" b="1" dirty="0" smtClean="0">
                <a:ln w="12700">
                  <a:gradFill flip="none" rotWithShape="1">
                    <a:gsLst>
                      <a:gs pos="35000">
                        <a:prstClr val="white">
                          <a:alpha val="0"/>
                        </a:prstClr>
                      </a:gs>
                      <a:gs pos="100000">
                        <a:srgbClr val="00F0BE"/>
                      </a:gs>
                    </a:gsLst>
                    <a:lin ang="2700000" scaled="1"/>
                    <a:tileRect/>
                  </a:gradFill>
                  <a:miter lim="800000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0" scaled="0"/>
                </a:gradFill>
                <a:effectLst>
                  <a:outerShdw dist="63500" dir="2700000" algn="tl" rotWithShape="0">
                    <a:prstClr val="black"/>
                  </a:outerShdw>
                </a:effectLst>
                <a:latin typeface="+mn-ea"/>
                <a:ea typeface="+mn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矩形 18"/>
          <p:cNvSpPr/>
          <p:nvPr userDrawn="1"/>
        </p:nvSpPr>
        <p:spPr>
          <a:xfrm>
            <a:off x="629680" y="3705225"/>
            <a:ext cx="570470" cy="57150"/>
          </a:xfrm>
          <a:prstGeom prst="rect">
            <a:avLst/>
          </a:prstGeom>
          <a:gradFill>
            <a:gsLst>
              <a:gs pos="3500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R 代码&#10;&#10;中度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A7DA-0583-44C7-A660-0E5071D676D3}" type="datetimeFigureOut">
              <a:rPr lang="zh-CN" altLang="en-US" smtClean="0"/>
              <a:t>2022/12/23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41D-014D-411A-BE09-BD741AB1C53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3131692" y="61595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8506967" y="53530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26092" y="52484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9989692" y="55943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592942" y="550545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9821" y="2863687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89821" y="2863687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89821" y="3947770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9821" y="3947770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335878" y="2863205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335878" y="2863205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335878" y="3947287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6335878" y="3947287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689821" y="1267042"/>
            <a:ext cx="1484381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5400" b="1" spc="300" dirty="0">
                <a:ln w="12700">
                  <a:gradFill flip="none" rotWithShape="1">
                    <a:gsLst>
                      <a:gs pos="35000">
                        <a:prstClr val="white">
                          <a:alpha val="0"/>
                        </a:prstClr>
                      </a:gs>
                      <a:gs pos="100000">
                        <a:srgbClr val="00F0BE"/>
                      </a:gs>
                    </a:gsLst>
                    <a:lin ang="2700000" scaled="1"/>
                    <a:tileRect/>
                  </a:gradFill>
                  <a:miter lim="800000"/>
                </a:ln>
                <a:gradFill>
                  <a:gsLst>
                    <a:gs pos="1900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effectLst>
                  <a:outerShdw dist="63500" dir="2700000" algn="tl" rotWithShape="0">
                    <a:prstClr val="black"/>
                  </a:outerShdw>
                </a:effectLst>
                <a:latin typeface="+mj-ea"/>
                <a:ea typeface="+mj-ea"/>
              </a:rPr>
              <a:t>目录</a:t>
            </a:r>
            <a:endParaRPr lang="en-US" altLang="zh-CN" sz="5400" b="1" dirty="0">
              <a:ln w="12700">
                <a:gradFill flip="none" rotWithShape="1">
                  <a:gsLst>
                    <a:gs pos="35000">
                      <a:schemeClr val="tx1">
                        <a:alpha val="0"/>
                      </a:schemeClr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miter lim="800000"/>
              </a:ln>
              <a:gradFill>
                <a:gsLst>
                  <a:gs pos="1900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effectLst>
                <a:outerShdw dist="63500" dir="2700000" algn="tl" rotWithShape="0">
                  <a:prstClr val="black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5" name="平行四边形 34"/>
          <p:cNvSpPr/>
          <p:nvPr userDrawn="1"/>
        </p:nvSpPr>
        <p:spPr>
          <a:xfrm>
            <a:off x="689821" y="1779604"/>
            <a:ext cx="2834806" cy="302909"/>
          </a:xfrm>
          <a:prstGeom prst="parallelogram">
            <a:avLst>
              <a:gd name="adj" fmla="val 37578"/>
            </a:avLst>
          </a:prstGeom>
          <a:noFill/>
          <a:ln w="6350" cap="flat" cmpd="sng" algn="ctr"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064669" y="1749608"/>
            <a:ext cx="1246855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dist"/>
            <a:r>
              <a:rPr lang="en-US" altLang="zh-CN" sz="1400" dirty="0"/>
              <a:t>CONTENTS</a:t>
            </a:r>
            <a:endParaRPr lang="zh-CN" altLang="en-US" sz="1400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985" y="3064933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018985" y="4143007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117" y="3058444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6659117" y="4142526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3131692" y="61595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173092" y="5943600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093842" y="57404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5922517" y="55689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659117" y="53848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7338567" y="52357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14817" y="54737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8506967" y="53530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26092" y="52484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9989692" y="55943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592942" y="550545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9821" y="2863687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89821" y="2863687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89821" y="3947770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9821" y="3947770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89821" y="5031852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89821" y="5031852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335878" y="2863205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335878" y="2863205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335878" y="3947287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05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6335878" y="3947287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689821" y="1267042"/>
            <a:ext cx="1484381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5400" b="1" spc="300" dirty="0">
                <a:ln w="12700">
                  <a:gradFill flip="none" rotWithShape="1">
                    <a:gsLst>
                      <a:gs pos="35000">
                        <a:prstClr val="white">
                          <a:alpha val="0"/>
                        </a:prstClr>
                      </a:gs>
                      <a:gs pos="100000">
                        <a:srgbClr val="00F0BE"/>
                      </a:gs>
                    </a:gsLst>
                    <a:lin ang="2700000" scaled="1"/>
                    <a:tileRect/>
                  </a:gradFill>
                  <a:miter lim="800000"/>
                </a:ln>
                <a:gradFill>
                  <a:gsLst>
                    <a:gs pos="0">
                      <a:srgbClr val="00B4FF"/>
                    </a:gs>
                    <a:gs pos="100000">
                      <a:srgbClr val="00F0BE"/>
                    </a:gs>
                  </a:gsLst>
                  <a:lin ang="0" scaled="0"/>
                </a:gradFill>
                <a:effectLst>
                  <a:outerShdw dist="63500" dir="2700000" algn="tl" rotWithShape="0">
                    <a:prstClr val="black"/>
                  </a:outerShdw>
                </a:effectLst>
                <a:latin typeface="+mj-ea"/>
                <a:ea typeface="+mj-ea"/>
              </a:rPr>
              <a:t>目录</a:t>
            </a:r>
            <a:endParaRPr lang="en-US" altLang="zh-CN" sz="5400" b="1" dirty="0">
              <a:ln w="12700">
                <a:gradFill flip="none" rotWithShape="1">
                  <a:gsLst>
                    <a:gs pos="35000">
                      <a:schemeClr val="tx1">
                        <a:alpha val="0"/>
                      </a:schemeClr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miter lim="800000"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0"/>
              </a:gradFill>
              <a:effectLst>
                <a:outerShdw dist="63500" dir="2700000" algn="tl" rotWithShape="0">
                  <a:prstClr val="black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5" name="平行四边形 34"/>
          <p:cNvSpPr/>
          <p:nvPr userDrawn="1"/>
        </p:nvSpPr>
        <p:spPr>
          <a:xfrm>
            <a:off x="689821" y="1779604"/>
            <a:ext cx="2834806" cy="302909"/>
          </a:xfrm>
          <a:prstGeom prst="parallelogram">
            <a:avLst>
              <a:gd name="adj" fmla="val 37578"/>
            </a:avLst>
          </a:prstGeom>
          <a:noFill/>
          <a:ln w="6350" cap="flat" cmpd="sng" algn="ctr"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064669" y="1749608"/>
            <a:ext cx="1246855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dist"/>
            <a:r>
              <a:rPr lang="en-US" altLang="zh-CN" sz="1400" dirty="0"/>
              <a:t>CONTENTS</a:t>
            </a:r>
            <a:endParaRPr lang="zh-CN" altLang="en-US" sz="1400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985" y="3064933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018985" y="4143007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1018985" y="5221081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117" y="3058444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6659117" y="4142526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3131692" y="61595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173092" y="5943600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093842" y="57404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5922517" y="55689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659117" y="53848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7338567" y="52357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14817" y="54737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8506967" y="53530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26092" y="52484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9989692" y="55943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592942" y="550545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9821" y="2863687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89821" y="2863687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89821" y="3947770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9821" y="3947770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89821" y="5031852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89821" y="5031852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6335878" y="1388597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6335878" y="1388597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335878" y="2472680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05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335878" y="2472680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335878" y="3556762"/>
            <a:ext cx="4804199" cy="782014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r>
              <a:rPr lang="en-US" altLang="zh-CN" sz="4800" dirty="0">
                <a:solidFill>
                  <a:schemeClr val="accent4">
                    <a:alpha val="20000"/>
                  </a:schemeClr>
                </a:solidFill>
                <a:latin typeface="+mj-ea"/>
                <a:ea typeface="+mj-ea"/>
              </a:rPr>
              <a:t>06</a:t>
            </a:r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6335878" y="3556762"/>
            <a:ext cx="164582" cy="78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689821" y="1267042"/>
            <a:ext cx="1484381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5400" b="1" spc="300" dirty="0">
                <a:ln w="12700">
                  <a:gradFill flip="none" rotWithShape="1">
                    <a:gsLst>
                      <a:gs pos="35000">
                        <a:prstClr val="white">
                          <a:alpha val="0"/>
                        </a:prstClr>
                      </a:gs>
                      <a:gs pos="100000">
                        <a:srgbClr val="00F0BE"/>
                      </a:gs>
                    </a:gsLst>
                    <a:lin ang="2700000" scaled="1"/>
                    <a:tileRect/>
                  </a:gradFill>
                  <a:miter lim="800000"/>
                </a:ln>
                <a:gradFill>
                  <a:gsLst>
                    <a:gs pos="0">
                      <a:srgbClr val="00B4FF"/>
                    </a:gs>
                    <a:gs pos="100000">
                      <a:srgbClr val="00F0BE"/>
                    </a:gs>
                  </a:gsLst>
                  <a:lin ang="0" scaled="0"/>
                </a:gradFill>
                <a:effectLst>
                  <a:outerShdw dist="63500" dir="2700000" algn="tl" rotWithShape="0">
                    <a:prstClr val="black"/>
                  </a:outerShdw>
                </a:effectLst>
                <a:latin typeface="+mj-ea"/>
                <a:ea typeface="+mj-ea"/>
              </a:rPr>
              <a:t>目录</a:t>
            </a:r>
            <a:endParaRPr lang="en-US" altLang="zh-CN" sz="5400" b="1" dirty="0">
              <a:ln w="12700">
                <a:gradFill flip="none" rotWithShape="1">
                  <a:gsLst>
                    <a:gs pos="35000">
                      <a:schemeClr val="tx1">
                        <a:alpha val="0"/>
                      </a:schemeClr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miter lim="800000"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0"/>
              </a:gradFill>
              <a:effectLst>
                <a:outerShdw dist="63500" dir="2700000" algn="tl" rotWithShape="0">
                  <a:prstClr val="black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5" name="平行四边形 34"/>
          <p:cNvSpPr/>
          <p:nvPr userDrawn="1"/>
        </p:nvSpPr>
        <p:spPr>
          <a:xfrm>
            <a:off x="689821" y="1779604"/>
            <a:ext cx="2834806" cy="302909"/>
          </a:xfrm>
          <a:prstGeom prst="parallelogram">
            <a:avLst>
              <a:gd name="adj" fmla="val 37578"/>
            </a:avLst>
          </a:prstGeom>
          <a:noFill/>
          <a:ln w="6350" cap="flat" cmpd="sng" algn="ctr"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064669" y="1749608"/>
            <a:ext cx="1246855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dist"/>
            <a:r>
              <a:rPr lang="en-US" altLang="zh-CN" sz="1400" dirty="0"/>
              <a:t>CONTENTS</a:t>
            </a:r>
            <a:endParaRPr lang="zh-CN" altLang="en-US" sz="1400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985" y="3064933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018985" y="4143007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1018985" y="5221081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6659117" y="1583835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117" y="2667919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6659117" y="3752001"/>
            <a:ext cx="3154107" cy="391537"/>
          </a:xfrm>
          <a:noFill/>
        </p:spPr>
        <p:txBody>
          <a:bodyPr wrap="none" rtlCol="0" anchor="t" anchorCtr="0">
            <a:noAutofit/>
          </a:bodyPr>
          <a:lstStyle>
            <a:lvl1pPr marL="0" indent="0">
              <a:buNone/>
              <a:defRPr lang="zh-CN" altLang="en-US" sz="2400" b="1" dirty="0" smtClean="0">
                <a:latin typeface="+mj-ea"/>
                <a:ea typeface="+mj-ea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3131692" y="61595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173092" y="5943600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093842" y="57404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5922517" y="55689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659117" y="538480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7338567" y="52357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14817" y="547370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8506967" y="53530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26092" y="5248426"/>
            <a:ext cx="158750" cy="158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9989692" y="5594350"/>
            <a:ext cx="158750" cy="15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592942" y="5505450"/>
            <a:ext cx="158750" cy="158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9821" y="2863687"/>
            <a:ext cx="8563509" cy="1213012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45720" rIns="91440" bIns="45720" rtlCol="0" anchor="ctr"/>
          <a:lstStyle/>
          <a:p>
            <a:pPr algn="r"/>
            <a:endParaRPr lang="zh-CN" altLang="en-US" sz="4800" dirty="0">
              <a:solidFill>
                <a:schemeClr val="accent4">
                  <a:alpha val="2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821" y="2863686"/>
            <a:ext cx="164582" cy="121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689820" y="1779604"/>
            <a:ext cx="3640879" cy="302909"/>
          </a:xfrm>
          <a:prstGeom prst="parallelogram">
            <a:avLst>
              <a:gd name="adj" fmla="val 37578"/>
            </a:avLst>
          </a:prstGeom>
          <a:noFill/>
          <a:ln w="6350" cap="flat" cmpd="sng" algn="ctr"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弧形 19"/>
          <p:cNvSpPr/>
          <p:nvPr userDrawn="1"/>
        </p:nvSpPr>
        <p:spPr>
          <a:xfrm>
            <a:off x="6705600" y="-1618966"/>
            <a:ext cx="6821714" cy="6821714"/>
          </a:xfrm>
          <a:prstGeom prst="arc">
            <a:avLst>
              <a:gd name="adj1" fmla="val 10742263"/>
              <a:gd name="adj2" fmla="val 7262404"/>
            </a:avLst>
          </a:prstGeom>
          <a:ln w="508000" cap="rnd">
            <a:solidFill>
              <a:schemeClr val="accent4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20"/>
          <p:cNvSpPr>
            <a:spLocks noGrp="1"/>
          </p:cNvSpPr>
          <p:nvPr userDrawn="1">
            <p:ph type="title"/>
          </p:nvPr>
        </p:nvSpPr>
        <p:spPr>
          <a:xfrm>
            <a:off x="1010886" y="3173772"/>
            <a:ext cx="5955476" cy="590931"/>
          </a:xfrm>
          <a:noFill/>
        </p:spPr>
        <p:txBody>
          <a:bodyPr wrap="none" rtlCol="0" anchor="ctr">
            <a:spAutoFit/>
          </a:bodyPr>
          <a:lstStyle>
            <a:lvl1pPr>
              <a:defRPr lang="zh-CN" altLang="en-US" sz="3600" b="1" dirty="0"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868245" y="1424346"/>
            <a:ext cx="3640879" cy="815975"/>
          </a:xfrm>
        </p:spPr>
        <p:txBody>
          <a:bodyPr>
            <a:noAutofit/>
          </a:bodyPr>
          <a:lstStyle>
            <a:lvl1pPr marL="0" indent="0">
              <a:buNone/>
              <a:defRPr sz="4000" b="1" i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水, 男人, 游戏机, 夜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16" hidden="1"/>
          <p:cNvSpPr txBox="1">
            <a:spLocks noChangeArrowheads="1"/>
          </p:cNvSpPr>
          <p:nvPr userDrawn="1"/>
        </p:nvSpPr>
        <p:spPr bwMode="auto">
          <a:xfrm>
            <a:off x="723901" y="6524713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altLang="zh-CN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Whale Cloud</a:t>
            </a:r>
            <a:r>
              <a:rPr kumimoji="1"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All rights reserved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34963" y="333375"/>
            <a:ext cx="1397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34963" y="566742"/>
            <a:ext cx="139700" cy="53970"/>
          </a:xfrm>
          <a:prstGeom prst="rect">
            <a:avLst/>
          </a:prstGeom>
          <a:solidFill>
            <a:srgbClr val="00F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61975" y="681039"/>
            <a:ext cx="1504950" cy="0"/>
          </a:xfrm>
          <a:prstGeom prst="line">
            <a:avLst/>
          </a:prstGeom>
          <a:ln>
            <a:gradFill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34963" y="813115"/>
            <a:ext cx="11295062" cy="57713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水, 男人, 游戏机, 夜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16" hidden="1"/>
          <p:cNvSpPr txBox="1">
            <a:spLocks noChangeArrowheads="1"/>
          </p:cNvSpPr>
          <p:nvPr userDrawn="1"/>
        </p:nvSpPr>
        <p:spPr bwMode="auto">
          <a:xfrm>
            <a:off x="723901" y="6524713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altLang="zh-CN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Whale Cloud</a:t>
            </a:r>
            <a:r>
              <a:rPr kumimoji="1"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All rights reserved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5190335"/>
          </a:xfrm>
          <a:prstGeom prst="rect">
            <a:avLst/>
          </a:prstGeom>
          <a:gradFill>
            <a:gsLst>
              <a:gs pos="75000">
                <a:srgbClr val="000A2D">
                  <a:alpha val="80000"/>
                </a:srgbClr>
              </a:gs>
              <a:gs pos="100000">
                <a:srgbClr val="09183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光晕"/>
          <p:cNvPicPr>
            <a:picLocks noChangeAspect="1"/>
          </p:cNvPicPr>
          <p:nvPr userDrawn="1"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010407" y="0"/>
            <a:ext cx="10171187" cy="6858000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3574239" y="2617581"/>
            <a:ext cx="5043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ea"/>
                <a:ea typeface="+mj-ea"/>
              </a:rPr>
              <a:t>THANKS</a:t>
            </a:r>
            <a:endParaRPr lang="zh-CN" altLang="en-US" sz="72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0" scaled="0"/>
              </a:gradFill>
              <a:latin typeface="+mj-ea"/>
              <a:ea typeface="+mj-ea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8554775" y="3817910"/>
            <a:ext cx="77815" cy="77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1209675" y="4240638"/>
            <a:ext cx="175858" cy="1758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111512" y="5966772"/>
            <a:ext cx="245331" cy="245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92864" y="3336139"/>
            <a:ext cx="188111" cy="1881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4173540" y="3777454"/>
            <a:ext cx="114142" cy="114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 userDrawn="1"/>
        </p:nvSpPr>
        <p:spPr>
          <a:xfrm>
            <a:off x="9348646" y="-931834"/>
            <a:ext cx="3491536" cy="3491536"/>
          </a:xfrm>
          <a:prstGeom prst="arc">
            <a:avLst>
              <a:gd name="adj1" fmla="val 10742263"/>
              <a:gd name="adj2" fmla="val 7262404"/>
            </a:avLst>
          </a:prstGeom>
          <a:ln w="508000" cap="rnd">
            <a:solidFill>
              <a:schemeClr val="accent4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 userDrawn="1"/>
        </p:nvSpPr>
        <p:spPr>
          <a:xfrm>
            <a:off x="-648182" y="4591207"/>
            <a:ext cx="1375565" cy="1375565"/>
          </a:xfrm>
          <a:prstGeom prst="arc">
            <a:avLst>
              <a:gd name="adj1" fmla="val 20574206"/>
              <a:gd name="adj2" fmla="val 17049301"/>
            </a:avLst>
          </a:prstGeom>
          <a:ln w="254000" cap="rnd">
            <a:solidFill>
              <a:schemeClr val="accent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日历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水, 男人, 游戏机, 夜空&#10;&#10;描述已自动生成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34963" y="333375"/>
            <a:ext cx="1397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34963" y="566742"/>
            <a:ext cx="139700" cy="53970"/>
          </a:xfrm>
          <a:prstGeom prst="rect">
            <a:avLst/>
          </a:prstGeom>
          <a:solidFill>
            <a:srgbClr val="00F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61975" y="681039"/>
            <a:ext cx="1504950" cy="0"/>
          </a:xfrm>
          <a:prstGeom prst="line">
            <a:avLst/>
          </a:prstGeom>
          <a:ln>
            <a:gradFill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663" y="253050"/>
            <a:ext cx="11222036" cy="447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964" y="854079"/>
            <a:ext cx="11361736" cy="536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34963" y="63595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A7DA-0583-44C7-A660-0E5071D676D3}" type="datetimeFigureOut">
              <a:rPr lang="zh-CN" altLang="en-US" smtClean="0"/>
              <a:t>2022/12/23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5349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641D-014D-411A-BE09-BD741AB1C53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400" b="1" kern="1200" spc="15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9680" y="2073263"/>
            <a:ext cx="9430385" cy="1494790"/>
          </a:xfrm>
        </p:spPr>
        <p:txBody>
          <a:bodyPr/>
          <a:lstStyle/>
          <a:p>
            <a:r>
              <a:rPr lang="en-US" altLang="zh-CN" dirty="0"/>
              <a:t>Project Option 3 -- DBMS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9680" y="2969082"/>
            <a:ext cx="2099310" cy="470535"/>
          </a:xfrm>
        </p:spPr>
        <p:txBody>
          <a:bodyPr/>
          <a:lstStyle/>
          <a:p>
            <a:r>
              <a:rPr lang="en-US" altLang="zh-CN" dirty="0"/>
              <a:t>Microhard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CommandInterpreter Module</a:t>
            </a:r>
          </a:p>
        </p:txBody>
      </p:sp>
      <p:pic>
        <p:nvPicPr>
          <p:cNvPr id="5" name="图片 4" descr="截屏2022-12-11 下午2.33.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" y="2146283"/>
            <a:ext cx="1176020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973" y="1202539"/>
            <a:ext cx="10671394" cy="1095375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3" y="3044300"/>
            <a:ext cx="10855953" cy="109537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Condition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Function: Check whether rows are satisfied all condition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Method: test()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Tokenizer</a:t>
            </a:r>
          </a:p>
          <a:p>
            <a:pPr lvl="1"/>
            <a:r>
              <a:rPr lang="en-US" altLang="zh-CN" dirty="0">
                <a:sym typeface="+mn-ea"/>
              </a:rPr>
              <a:t>Function</a:t>
            </a:r>
            <a:r>
              <a:rPr lang="en-US" altLang="zh-CN" sz="1600" dirty="0">
                <a:solidFill>
                  <a:schemeClr val="tx1"/>
                </a:solidFill>
              </a:rPr>
              <a:t>: read command from a given Scanner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800" b="1" dirty="0" err="1">
                <a:solidFill>
                  <a:schemeClr val="tx1"/>
                </a:solidFill>
              </a:rPr>
              <a:t>DBException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 &amp; Tokenizer &amp; DBException Module</a:t>
            </a:r>
          </a:p>
        </p:txBody>
      </p:sp>
      <p:sp>
        <p:nvSpPr>
          <p:cNvPr id="5" name="矩形 4"/>
          <p:cNvSpPr/>
          <p:nvPr/>
        </p:nvSpPr>
        <p:spPr>
          <a:xfrm>
            <a:off x="410974" y="1202539"/>
            <a:ext cx="227012" cy="109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3" y="3044300"/>
            <a:ext cx="227011" cy="109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ïṣļïḍè"/>
          <p:cNvSpPr/>
          <p:nvPr/>
        </p:nvSpPr>
        <p:spPr bwMode="auto">
          <a:xfrm flipH="1">
            <a:off x="1582615" y="2742825"/>
            <a:ext cx="8607670" cy="0"/>
          </a:xfrm>
          <a:prstGeom prst="line">
            <a:avLst/>
          </a:prstGeom>
          <a:noFill/>
          <a:ln w="12700"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0" scaled="0"/>
            </a:gradFill>
            <a:prstDash val="solid"/>
            <a:round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457200">
              <a:defRPr/>
            </a:pPr>
            <a:endParaRPr lang="da-DK"/>
          </a:p>
        </p:txBody>
      </p:sp>
      <p:sp>
        <p:nvSpPr>
          <p:cNvPr id="40" name="íşḻíḑe"/>
          <p:cNvSpPr/>
          <p:nvPr/>
        </p:nvSpPr>
        <p:spPr bwMode="auto">
          <a:xfrm>
            <a:off x="9854927" y="2134554"/>
            <a:ext cx="1663973" cy="1216543"/>
          </a:xfrm>
          <a:prstGeom prst="chevron">
            <a:avLst/>
          </a:prstGeom>
          <a:solidFill>
            <a:schemeClr val="accent1">
              <a:alpha val="75000"/>
            </a:schemeClr>
          </a:solidFill>
          <a:ln w="254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0" scaled="0"/>
            </a:gradFill>
            <a:prstDash val="solid"/>
            <a:rou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/>
            </a:pPr>
            <a:endParaRPr lang="nb-NO"/>
          </a:p>
        </p:txBody>
      </p:sp>
      <p:grpSp>
        <p:nvGrpSpPr>
          <p:cNvPr id="97" name="ïs1ïḓé"/>
          <p:cNvGrpSpPr/>
          <p:nvPr/>
        </p:nvGrpSpPr>
        <p:grpSpPr>
          <a:xfrm>
            <a:off x="3310369" y="1972019"/>
            <a:ext cx="208688" cy="1553101"/>
            <a:chOff x="3373813" y="2239898"/>
            <a:chExt cx="208688" cy="1553101"/>
          </a:xfrm>
          <a:solidFill>
            <a:schemeClr val="accent1"/>
          </a:solidFill>
        </p:grpSpPr>
        <p:sp>
          <p:nvSpPr>
            <p:cNvPr id="102" name="íṣḻíde"/>
            <p:cNvSpPr/>
            <p:nvPr/>
          </p:nvSpPr>
          <p:spPr bwMode="auto">
            <a:xfrm flipH="1">
              <a:off x="3373813" y="3331851"/>
              <a:ext cx="208688" cy="461148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round/>
              <a:headEnd type="none"/>
              <a:tailEnd type="oval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  <p:sp>
          <p:nvSpPr>
            <p:cNvPr id="103" name="í$ḻïdé"/>
            <p:cNvSpPr/>
            <p:nvPr/>
          </p:nvSpPr>
          <p:spPr bwMode="auto">
            <a:xfrm flipH="1" flipV="1">
              <a:off x="3373813" y="2239898"/>
              <a:ext cx="208688" cy="461148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</p:grpSp>
      <p:sp>
        <p:nvSpPr>
          <p:cNvPr id="100" name="íSḻîḑé"/>
          <p:cNvSpPr/>
          <p:nvPr/>
        </p:nvSpPr>
        <p:spPr bwMode="auto">
          <a:xfrm>
            <a:off x="3091252" y="2433167"/>
            <a:ext cx="861236" cy="630805"/>
          </a:xfrm>
          <a:prstGeom prst="chevron">
            <a:avLst/>
          </a:prstGeom>
          <a:solidFill>
            <a:schemeClr val="accent1">
              <a:alpha val="75000"/>
            </a:schemeClr>
          </a:solidFill>
          <a:ln w="254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0" scaled="0"/>
            </a:gradFill>
            <a:prstDash val="solid"/>
            <a:rou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/>
            </a:pPr>
            <a:endParaRPr lang="nb-NO"/>
          </a:p>
        </p:txBody>
      </p:sp>
      <p:sp>
        <p:nvSpPr>
          <p:cNvPr id="101" name="ï$ḻïde"/>
          <p:cNvSpPr/>
          <p:nvPr/>
        </p:nvSpPr>
        <p:spPr>
          <a:xfrm>
            <a:off x="3213232" y="1775147"/>
            <a:ext cx="406254" cy="406253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 defTabSz="914400">
              <a:lnSpc>
                <a:spcPct val="11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85" name="íśľïḋé"/>
          <p:cNvGrpSpPr/>
          <p:nvPr/>
        </p:nvGrpSpPr>
        <p:grpSpPr>
          <a:xfrm>
            <a:off x="6969513" y="1972019"/>
            <a:ext cx="208688" cy="1553101"/>
            <a:chOff x="3373813" y="2239898"/>
            <a:chExt cx="208688" cy="1553101"/>
          </a:xfrm>
          <a:solidFill>
            <a:schemeClr val="accent1"/>
          </a:solidFill>
        </p:grpSpPr>
        <p:sp>
          <p:nvSpPr>
            <p:cNvPr id="88" name="íşḷîďè"/>
            <p:cNvSpPr/>
            <p:nvPr/>
          </p:nvSpPr>
          <p:spPr bwMode="auto">
            <a:xfrm flipH="1">
              <a:off x="3373813" y="3331851"/>
              <a:ext cx="208688" cy="461148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round/>
              <a:headEnd type="none"/>
              <a:tailEnd type="oval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  <p:sp>
          <p:nvSpPr>
            <p:cNvPr id="90" name="íś1iḍe"/>
            <p:cNvSpPr/>
            <p:nvPr/>
          </p:nvSpPr>
          <p:spPr bwMode="auto">
            <a:xfrm flipH="1" flipV="1">
              <a:off x="3373813" y="2239898"/>
              <a:ext cx="208688" cy="461148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rou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</p:grpSp>
      <p:sp>
        <p:nvSpPr>
          <p:cNvPr id="86" name="ïṡḷiḑé"/>
          <p:cNvSpPr/>
          <p:nvPr/>
        </p:nvSpPr>
        <p:spPr bwMode="auto">
          <a:xfrm>
            <a:off x="6750396" y="2433167"/>
            <a:ext cx="861236" cy="630805"/>
          </a:xfrm>
          <a:prstGeom prst="chevron">
            <a:avLst/>
          </a:prstGeom>
          <a:solidFill>
            <a:schemeClr val="accent1">
              <a:alpha val="75000"/>
            </a:schemeClr>
          </a:solidFill>
          <a:ln w="254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0" scaled="0"/>
            </a:gradFill>
            <a:prstDash val="solid"/>
            <a:rou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/>
            </a:pPr>
            <a:endParaRPr lang="nb-NO"/>
          </a:p>
        </p:txBody>
      </p:sp>
      <p:sp>
        <p:nvSpPr>
          <p:cNvPr id="87" name="îṩļîďe"/>
          <p:cNvSpPr/>
          <p:nvPr/>
        </p:nvSpPr>
        <p:spPr>
          <a:xfrm>
            <a:off x="6872376" y="1775147"/>
            <a:ext cx="406254" cy="406253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 defTabSz="914400">
              <a:lnSpc>
                <a:spcPct val="11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68" name="íṧḷíďê"/>
          <p:cNvGrpSpPr/>
          <p:nvPr/>
        </p:nvGrpSpPr>
        <p:grpSpPr>
          <a:xfrm>
            <a:off x="1234610" y="1427521"/>
            <a:ext cx="455095" cy="2642097"/>
            <a:chOff x="1467976" y="1695400"/>
            <a:chExt cx="455095" cy="264209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ïslíḑê"/>
            <p:cNvSpPr/>
            <p:nvPr/>
          </p:nvSpPr>
          <p:spPr bwMode="auto">
            <a:xfrm flipH="1" flipV="1">
              <a:off x="1467976" y="1695400"/>
              <a:ext cx="455095" cy="1005646"/>
            </a:xfrm>
            <a:prstGeom prst="line">
              <a:avLst/>
            </a:prstGeom>
            <a:grpFill/>
            <a:ln w="6350">
              <a:solidFill>
                <a:schemeClr val="accent4"/>
              </a:solidFill>
              <a:prstDash val="dash"/>
              <a:rou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  <p:sp>
          <p:nvSpPr>
            <p:cNvPr id="77" name="iṩļïḓé"/>
            <p:cNvSpPr/>
            <p:nvPr/>
          </p:nvSpPr>
          <p:spPr bwMode="auto">
            <a:xfrm flipH="1">
              <a:off x="1467976" y="3331851"/>
              <a:ext cx="455095" cy="1005646"/>
            </a:xfrm>
            <a:prstGeom prst="line">
              <a:avLst/>
            </a:prstGeom>
            <a:grpFill/>
            <a:ln w="6350">
              <a:solidFill>
                <a:schemeClr val="accent4"/>
              </a:solidFill>
              <a:prstDash val="dash"/>
              <a:round/>
              <a:headEnd type="none"/>
              <a:tailEnd type="oval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</p:grpSp>
      <p:sp>
        <p:nvSpPr>
          <p:cNvPr id="70" name="íṥḻiḑe"/>
          <p:cNvSpPr/>
          <p:nvPr/>
        </p:nvSpPr>
        <p:spPr bwMode="auto">
          <a:xfrm>
            <a:off x="1264905" y="2433167"/>
            <a:ext cx="861236" cy="630805"/>
          </a:xfrm>
          <a:prstGeom prst="chevron">
            <a:avLst/>
          </a:prstGeom>
          <a:solidFill>
            <a:schemeClr val="accent4">
              <a:alpha val="75000"/>
            </a:schemeClr>
          </a:solidFill>
          <a:ln w="19050"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80000"/>
                    <a:lumOff val="20000"/>
                  </a:schemeClr>
                </a:gs>
              </a:gsLst>
              <a:lin ang="0" scaled="0"/>
            </a:gradFill>
            <a:prstDash val="solid"/>
            <a:rou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/>
            </a:pPr>
            <a:endParaRPr lang="nb-NO"/>
          </a:p>
        </p:txBody>
      </p:sp>
      <p:sp>
        <p:nvSpPr>
          <p:cNvPr id="72" name="iṥ1îḑe"/>
          <p:cNvSpPr/>
          <p:nvPr/>
        </p:nvSpPr>
        <p:spPr>
          <a:xfrm>
            <a:off x="1163494" y="1321462"/>
            <a:ext cx="501341" cy="501341"/>
          </a:xfrm>
          <a:prstGeom prst="ellipse">
            <a:avLst/>
          </a:prstGeom>
          <a:solidFill>
            <a:schemeClr val="accent4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8" name="iṥḷîďé"/>
          <p:cNvGrpSpPr/>
          <p:nvPr/>
        </p:nvGrpSpPr>
        <p:grpSpPr>
          <a:xfrm>
            <a:off x="4893754" y="1427521"/>
            <a:ext cx="455095" cy="2642097"/>
            <a:chOff x="1467976" y="1695400"/>
            <a:chExt cx="455095" cy="264209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2" name="íSḷïḑè"/>
            <p:cNvSpPr/>
            <p:nvPr/>
          </p:nvSpPr>
          <p:spPr bwMode="auto">
            <a:xfrm flipH="1" flipV="1">
              <a:off x="1467976" y="1695400"/>
              <a:ext cx="455095" cy="1005646"/>
            </a:xfrm>
            <a:prstGeom prst="line">
              <a:avLst/>
            </a:prstGeom>
            <a:grpFill/>
            <a:ln w="6350">
              <a:solidFill>
                <a:schemeClr val="accent4"/>
              </a:solidFill>
              <a:prstDash val="dash"/>
              <a:rou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  <p:sp>
          <p:nvSpPr>
            <p:cNvPr id="63" name="îśḻîḋé"/>
            <p:cNvSpPr/>
            <p:nvPr/>
          </p:nvSpPr>
          <p:spPr bwMode="auto">
            <a:xfrm flipH="1">
              <a:off x="1467976" y="3331851"/>
              <a:ext cx="455095" cy="1005646"/>
            </a:xfrm>
            <a:prstGeom prst="line">
              <a:avLst/>
            </a:prstGeom>
            <a:grpFill/>
            <a:ln w="6350">
              <a:solidFill>
                <a:schemeClr val="accent4"/>
              </a:solidFill>
              <a:prstDash val="dash"/>
              <a:round/>
              <a:headEnd type="none"/>
              <a:tailEnd type="oval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</p:grpSp>
      <p:sp>
        <p:nvSpPr>
          <p:cNvPr id="59" name="îṣḷîďé"/>
          <p:cNvSpPr/>
          <p:nvPr/>
        </p:nvSpPr>
        <p:spPr bwMode="auto">
          <a:xfrm>
            <a:off x="4924049" y="2433167"/>
            <a:ext cx="861236" cy="630805"/>
          </a:xfrm>
          <a:prstGeom prst="chevron">
            <a:avLst/>
          </a:prstGeom>
          <a:solidFill>
            <a:schemeClr val="accent4">
              <a:alpha val="75000"/>
            </a:schemeClr>
          </a:solidFill>
          <a:ln w="19050"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80000"/>
                    <a:lumOff val="20000"/>
                  </a:schemeClr>
                </a:gs>
              </a:gsLst>
              <a:lin ang="0" scaled="0"/>
            </a:gradFill>
            <a:prstDash val="solid"/>
            <a:rou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/>
            </a:pPr>
            <a:endParaRPr lang="nb-NO"/>
          </a:p>
        </p:txBody>
      </p:sp>
      <p:sp>
        <p:nvSpPr>
          <p:cNvPr id="61" name="îsļiḋê"/>
          <p:cNvSpPr/>
          <p:nvPr/>
        </p:nvSpPr>
        <p:spPr>
          <a:xfrm>
            <a:off x="4822638" y="1321462"/>
            <a:ext cx="501341" cy="501341"/>
          </a:xfrm>
          <a:prstGeom prst="ellipse">
            <a:avLst/>
          </a:prstGeom>
          <a:solidFill>
            <a:schemeClr val="accent4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49" name="ïšḻïḑê"/>
          <p:cNvGrpSpPr/>
          <p:nvPr/>
        </p:nvGrpSpPr>
        <p:grpSpPr>
          <a:xfrm>
            <a:off x="8552898" y="1427521"/>
            <a:ext cx="455095" cy="2642097"/>
            <a:chOff x="1467976" y="1695400"/>
            <a:chExt cx="455095" cy="264209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2" name="iśḻîde"/>
            <p:cNvSpPr/>
            <p:nvPr/>
          </p:nvSpPr>
          <p:spPr bwMode="auto">
            <a:xfrm flipH="1" flipV="1">
              <a:off x="1467976" y="1695400"/>
              <a:ext cx="455095" cy="1005646"/>
            </a:xfrm>
            <a:prstGeom prst="line">
              <a:avLst/>
            </a:prstGeom>
            <a:grpFill/>
            <a:ln w="6350">
              <a:solidFill>
                <a:schemeClr val="accent4"/>
              </a:solidFill>
              <a:prstDash val="dash"/>
              <a:rou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  <p:sp>
          <p:nvSpPr>
            <p:cNvPr id="53" name="íṥľíḓé"/>
            <p:cNvSpPr/>
            <p:nvPr/>
          </p:nvSpPr>
          <p:spPr bwMode="auto">
            <a:xfrm flipH="1">
              <a:off x="1467976" y="3331851"/>
              <a:ext cx="455095" cy="1005646"/>
            </a:xfrm>
            <a:prstGeom prst="line">
              <a:avLst/>
            </a:prstGeom>
            <a:grpFill/>
            <a:ln w="6350">
              <a:solidFill>
                <a:schemeClr val="accent4"/>
              </a:solidFill>
              <a:prstDash val="dash"/>
              <a:round/>
              <a:headEnd type="none"/>
              <a:tailEnd type="oval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57200">
                <a:defRPr/>
              </a:pPr>
              <a:endParaRPr lang="da-DK"/>
            </a:p>
          </p:txBody>
        </p:sp>
      </p:grpSp>
      <p:sp>
        <p:nvSpPr>
          <p:cNvPr id="50" name="íşḻíḍè"/>
          <p:cNvSpPr/>
          <p:nvPr/>
        </p:nvSpPr>
        <p:spPr bwMode="auto">
          <a:xfrm>
            <a:off x="8583193" y="2433167"/>
            <a:ext cx="861236" cy="630805"/>
          </a:xfrm>
          <a:prstGeom prst="chevron">
            <a:avLst/>
          </a:prstGeom>
          <a:solidFill>
            <a:schemeClr val="accent4">
              <a:alpha val="75000"/>
            </a:schemeClr>
          </a:solidFill>
          <a:ln w="19050"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80000"/>
                    <a:lumOff val="20000"/>
                  </a:schemeClr>
                </a:gs>
              </a:gsLst>
              <a:lin ang="0" scaled="0"/>
            </a:gradFill>
            <a:prstDash val="solid"/>
            <a:rou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/>
            </a:pPr>
            <a:endParaRPr lang="nb-NO"/>
          </a:p>
        </p:txBody>
      </p:sp>
      <p:sp>
        <p:nvSpPr>
          <p:cNvPr id="51" name="î$ḷïdê"/>
          <p:cNvSpPr/>
          <p:nvPr/>
        </p:nvSpPr>
        <p:spPr>
          <a:xfrm>
            <a:off x="8481782" y="1321462"/>
            <a:ext cx="501341" cy="501341"/>
          </a:xfrm>
          <a:prstGeom prst="ellipse">
            <a:avLst/>
          </a:prstGeom>
          <a:solidFill>
            <a:schemeClr val="accent4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iSḷidé"/>
          <p:cNvSpPr/>
          <p:nvPr/>
        </p:nvSpPr>
        <p:spPr>
          <a:xfrm>
            <a:off x="10661295" y="2537423"/>
            <a:ext cx="460974" cy="410804"/>
          </a:xfrm>
          <a:custGeom>
            <a:avLst/>
            <a:gdLst>
              <a:gd name="connsiteX0" fmla="*/ 514822 w 607336"/>
              <a:gd name="connsiteY0" fmla="*/ 287718 h 541236"/>
              <a:gd name="connsiteX1" fmla="*/ 501327 w 607336"/>
              <a:gd name="connsiteY1" fmla="*/ 301190 h 541236"/>
              <a:gd name="connsiteX2" fmla="*/ 501327 w 607336"/>
              <a:gd name="connsiteY2" fmla="*/ 357185 h 541236"/>
              <a:gd name="connsiteX3" fmla="*/ 514822 w 607336"/>
              <a:gd name="connsiteY3" fmla="*/ 370656 h 541236"/>
              <a:gd name="connsiteX4" fmla="*/ 528317 w 607336"/>
              <a:gd name="connsiteY4" fmla="*/ 357185 h 541236"/>
              <a:gd name="connsiteX5" fmla="*/ 528317 w 607336"/>
              <a:gd name="connsiteY5" fmla="*/ 301190 h 541236"/>
              <a:gd name="connsiteX6" fmla="*/ 514822 w 607336"/>
              <a:gd name="connsiteY6" fmla="*/ 287718 h 541236"/>
              <a:gd name="connsiteX7" fmla="*/ 513884 w 607336"/>
              <a:gd name="connsiteY7" fmla="*/ 257846 h 541236"/>
              <a:gd name="connsiteX8" fmla="*/ 524093 w 607336"/>
              <a:gd name="connsiteY8" fmla="*/ 258315 h 541236"/>
              <a:gd name="connsiteX9" fmla="*/ 591098 w 607336"/>
              <a:gd name="connsiteY9" fmla="*/ 286664 h 541236"/>
              <a:gd name="connsiteX10" fmla="*/ 596496 w 607336"/>
              <a:gd name="connsiteY10" fmla="*/ 294630 h 541236"/>
              <a:gd name="connsiteX11" fmla="*/ 605297 w 607336"/>
              <a:gd name="connsiteY11" fmla="*/ 403457 h 541236"/>
              <a:gd name="connsiteX12" fmla="*/ 581123 w 607336"/>
              <a:gd name="connsiteY12" fmla="*/ 508770 h 541236"/>
              <a:gd name="connsiteX13" fmla="*/ 575725 w 607336"/>
              <a:gd name="connsiteY13" fmla="*/ 516736 h 541236"/>
              <a:gd name="connsiteX14" fmla="*/ 514822 w 607336"/>
              <a:gd name="connsiteY14" fmla="*/ 536650 h 541236"/>
              <a:gd name="connsiteX15" fmla="*/ 453919 w 607336"/>
              <a:gd name="connsiteY15" fmla="*/ 516736 h 541236"/>
              <a:gd name="connsiteX16" fmla="*/ 448521 w 607336"/>
              <a:gd name="connsiteY16" fmla="*/ 508770 h 541236"/>
              <a:gd name="connsiteX17" fmla="*/ 424348 w 607336"/>
              <a:gd name="connsiteY17" fmla="*/ 403457 h 541236"/>
              <a:gd name="connsiteX18" fmla="*/ 433149 w 607336"/>
              <a:gd name="connsiteY18" fmla="*/ 294630 h 541236"/>
              <a:gd name="connsiteX19" fmla="*/ 438547 w 607336"/>
              <a:gd name="connsiteY19" fmla="*/ 286664 h 541236"/>
              <a:gd name="connsiteX20" fmla="*/ 502970 w 607336"/>
              <a:gd name="connsiteY20" fmla="*/ 258315 h 541236"/>
              <a:gd name="connsiteX21" fmla="*/ 513884 w 607336"/>
              <a:gd name="connsiteY21" fmla="*/ 257846 h 541236"/>
              <a:gd name="connsiteX22" fmla="*/ 23466 w 607336"/>
              <a:gd name="connsiteY22" fmla="*/ 0 h 541236"/>
              <a:gd name="connsiteX23" fmla="*/ 555312 w 607336"/>
              <a:gd name="connsiteY23" fmla="*/ 0 h 541236"/>
              <a:gd name="connsiteX24" fmla="*/ 578778 w 607336"/>
              <a:gd name="connsiteY24" fmla="*/ 23430 h 541236"/>
              <a:gd name="connsiteX25" fmla="*/ 578778 w 607336"/>
              <a:gd name="connsiteY25" fmla="*/ 253163 h 541236"/>
              <a:gd name="connsiteX26" fmla="*/ 531847 w 607336"/>
              <a:gd name="connsiteY26" fmla="*/ 239339 h 541236"/>
              <a:gd name="connsiteX27" fmla="*/ 531847 w 607336"/>
              <a:gd name="connsiteY27" fmla="*/ 46861 h 541236"/>
              <a:gd name="connsiteX28" fmla="*/ 46931 w 607336"/>
              <a:gd name="connsiteY28" fmla="*/ 46861 h 541236"/>
              <a:gd name="connsiteX29" fmla="*/ 46931 w 607336"/>
              <a:gd name="connsiteY29" fmla="*/ 346766 h 541236"/>
              <a:gd name="connsiteX30" fmla="*/ 404898 w 607336"/>
              <a:gd name="connsiteY30" fmla="*/ 346766 h 541236"/>
              <a:gd name="connsiteX31" fmla="*/ 405837 w 607336"/>
              <a:gd name="connsiteY31" fmla="*/ 410730 h 541236"/>
              <a:gd name="connsiteX32" fmla="*/ 409005 w 607336"/>
              <a:gd name="connsiteY32" fmla="*/ 432638 h 541236"/>
              <a:gd name="connsiteX33" fmla="*/ 368175 w 607336"/>
              <a:gd name="connsiteY33" fmla="*/ 432638 h 541236"/>
              <a:gd name="connsiteX34" fmla="*/ 388120 w 607336"/>
              <a:gd name="connsiteY34" fmla="*/ 500585 h 541236"/>
              <a:gd name="connsiteX35" fmla="*/ 412407 w 607336"/>
              <a:gd name="connsiteY35" fmla="*/ 500585 h 541236"/>
              <a:gd name="connsiteX36" fmla="*/ 423553 w 607336"/>
              <a:gd name="connsiteY36" fmla="*/ 511714 h 541236"/>
              <a:gd name="connsiteX37" fmla="*/ 423553 w 607336"/>
              <a:gd name="connsiteY37" fmla="*/ 530107 h 541236"/>
              <a:gd name="connsiteX38" fmla="*/ 412407 w 607336"/>
              <a:gd name="connsiteY38" fmla="*/ 541236 h 541236"/>
              <a:gd name="connsiteX39" fmla="*/ 166371 w 607336"/>
              <a:gd name="connsiteY39" fmla="*/ 541236 h 541236"/>
              <a:gd name="connsiteX40" fmla="*/ 155225 w 607336"/>
              <a:gd name="connsiteY40" fmla="*/ 530107 h 541236"/>
              <a:gd name="connsiteX41" fmla="*/ 155225 w 607336"/>
              <a:gd name="connsiteY41" fmla="*/ 511714 h 541236"/>
              <a:gd name="connsiteX42" fmla="*/ 166371 w 607336"/>
              <a:gd name="connsiteY42" fmla="*/ 500585 h 541236"/>
              <a:gd name="connsiteX43" fmla="*/ 190658 w 607336"/>
              <a:gd name="connsiteY43" fmla="*/ 500585 h 541236"/>
              <a:gd name="connsiteX44" fmla="*/ 210721 w 607336"/>
              <a:gd name="connsiteY44" fmla="*/ 432638 h 541236"/>
              <a:gd name="connsiteX45" fmla="*/ 23466 w 607336"/>
              <a:gd name="connsiteY45" fmla="*/ 432638 h 541236"/>
              <a:gd name="connsiteX46" fmla="*/ 0 w 607336"/>
              <a:gd name="connsiteY46" fmla="*/ 409207 h 541236"/>
              <a:gd name="connsiteX47" fmla="*/ 0 w 607336"/>
              <a:gd name="connsiteY47" fmla="*/ 23430 h 541236"/>
              <a:gd name="connsiteX48" fmla="*/ 23466 w 607336"/>
              <a:gd name="connsiteY48" fmla="*/ 0 h 54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7336" h="541236">
                <a:moveTo>
                  <a:pt x="514822" y="287718"/>
                </a:moveTo>
                <a:cubicBezTo>
                  <a:pt x="507429" y="287718"/>
                  <a:pt x="501327" y="293810"/>
                  <a:pt x="501327" y="301190"/>
                </a:cubicBezTo>
                <a:lnTo>
                  <a:pt x="501327" y="357185"/>
                </a:lnTo>
                <a:cubicBezTo>
                  <a:pt x="501327" y="364682"/>
                  <a:pt x="507429" y="370656"/>
                  <a:pt x="514822" y="370656"/>
                </a:cubicBezTo>
                <a:cubicBezTo>
                  <a:pt x="522215" y="370656"/>
                  <a:pt x="528317" y="364682"/>
                  <a:pt x="528317" y="357185"/>
                </a:cubicBezTo>
                <a:lnTo>
                  <a:pt x="528317" y="301190"/>
                </a:lnTo>
                <a:cubicBezTo>
                  <a:pt x="528317" y="293810"/>
                  <a:pt x="522215" y="287718"/>
                  <a:pt x="514822" y="287718"/>
                </a:cubicBezTo>
                <a:close/>
                <a:moveTo>
                  <a:pt x="513884" y="257846"/>
                </a:moveTo>
                <a:cubicBezTo>
                  <a:pt x="521042" y="257846"/>
                  <a:pt x="524093" y="258315"/>
                  <a:pt x="524093" y="258315"/>
                </a:cubicBezTo>
                <a:cubicBezTo>
                  <a:pt x="546506" y="260423"/>
                  <a:pt x="569037" y="269795"/>
                  <a:pt x="591098" y="286664"/>
                </a:cubicBezTo>
                <a:cubicBezTo>
                  <a:pt x="593679" y="288655"/>
                  <a:pt x="595557" y="291467"/>
                  <a:pt x="596496" y="294630"/>
                </a:cubicBezTo>
                <a:cubicBezTo>
                  <a:pt x="606940" y="330710"/>
                  <a:pt x="609756" y="365268"/>
                  <a:pt x="605297" y="403457"/>
                </a:cubicBezTo>
                <a:cubicBezTo>
                  <a:pt x="601307" y="437312"/>
                  <a:pt x="592037" y="471166"/>
                  <a:pt x="581123" y="508770"/>
                </a:cubicBezTo>
                <a:cubicBezTo>
                  <a:pt x="580185" y="511933"/>
                  <a:pt x="578307" y="514744"/>
                  <a:pt x="575725" y="516736"/>
                </a:cubicBezTo>
                <a:cubicBezTo>
                  <a:pt x="559062" y="529622"/>
                  <a:pt x="537470" y="536650"/>
                  <a:pt x="514822" y="536650"/>
                </a:cubicBezTo>
                <a:cubicBezTo>
                  <a:pt x="492174" y="536650"/>
                  <a:pt x="470583" y="529622"/>
                  <a:pt x="453919" y="516736"/>
                </a:cubicBezTo>
                <a:cubicBezTo>
                  <a:pt x="451338" y="514744"/>
                  <a:pt x="449460" y="511933"/>
                  <a:pt x="448521" y="508770"/>
                </a:cubicBezTo>
                <a:cubicBezTo>
                  <a:pt x="437608" y="471166"/>
                  <a:pt x="428338" y="437312"/>
                  <a:pt x="424348" y="403457"/>
                </a:cubicBezTo>
                <a:cubicBezTo>
                  <a:pt x="420006" y="365268"/>
                  <a:pt x="422705" y="330710"/>
                  <a:pt x="433149" y="294630"/>
                </a:cubicBezTo>
                <a:cubicBezTo>
                  <a:pt x="434088" y="291467"/>
                  <a:pt x="435965" y="288655"/>
                  <a:pt x="438547" y="286664"/>
                </a:cubicBezTo>
                <a:cubicBezTo>
                  <a:pt x="459787" y="270381"/>
                  <a:pt x="481378" y="260892"/>
                  <a:pt x="502970" y="258315"/>
                </a:cubicBezTo>
                <a:cubicBezTo>
                  <a:pt x="502970" y="258315"/>
                  <a:pt x="506725" y="257846"/>
                  <a:pt x="513884" y="257846"/>
                </a:cubicBezTo>
                <a:close/>
                <a:moveTo>
                  <a:pt x="23466" y="0"/>
                </a:moveTo>
                <a:lnTo>
                  <a:pt x="555312" y="0"/>
                </a:lnTo>
                <a:cubicBezTo>
                  <a:pt x="568336" y="0"/>
                  <a:pt x="578778" y="10544"/>
                  <a:pt x="578778" y="23430"/>
                </a:cubicBezTo>
                <a:lnTo>
                  <a:pt x="578778" y="253163"/>
                </a:lnTo>
                <a:cubicBezTo>
                  <a:pt x="563408" y="245548"/>
                  <a:pt x="547686" y="240979"/>
                  <a:pt x="531847" y="239339"/>
                </a:cubicBezTo>
                <a:lnTo>
                  <a:pt x="531847" y="46861"/>
                </a:lnTo>
                <a:lnTo>
                  <a:pt x="46931" y="46861"/>
                </a:lnTo>
                <a:lnTo>
                  <a:pt x="46931" y="346766"/>
                </a:lnTo>
                <a:lnTo>
                  <a:pt x="404898" y="346766"/>
                </a:lnTo>
                <a:cubicBezTo>
                  <a:pt x="402904" y="367502"/>
                  <a:pt x="403256" y="388589"/>
                  <a:pt x="405837" y="410730"/>
                </a:cubicBezTo>
                <a:cubicBezTo>
                  <a:pt x="406658" y="418111"/>
                  <a:pt x="407714" y="425374"/>
                  <a:pt x="409005" y="432638"/>
                </a:cubicBezTo>
                <a:lnTo>
                  <a:pt x="368175" y="432638"/>
                </a:lnTo>
                <a:lnTo>
                  <a:pt x="388120" y="500585"/>
                </a:lnTo>
                <a:lnTo>
                  <a:pt x="412407" y="500585"/>
                </a:lnTo>
                <a:cubicBezTo>
                  <a:pt x="418626" y="500585"/>
                  <a:pt x="423553" y="505622"/>
                  <a:pt x="423553" y="511714"/>
                </a:cubicBezTo>
                <a:lnTo>
                  <a:pt x="423553" y="530107"/>
                </a:lnTo>
                <a:cubicBezTo>
                  <a:pt x="423553" y="536199"/>
                  <a:pt x="418626" y="541236"/>
                  <a:pt x="412407" y="541236"/>
                </a:cubicBezTo>
                <a:lnTo>
                  <a:pt x="166371" y="541236"/>
                </a:lnTo>
                <a:cubicBezTo>
                  <a:pt x="160270" y="541236"/>
                  <a:pt x="155225" y="536199"/>
                  <a:pt x="155225" y="530107"/>
                </a:cubicBezTo>
                <a:lnTo>
                  <a:pt x="155225" y="511714"/>
                </a:lnTo>
                <a:cubicBezTo>
                  <a:pt x="155225" y="505622"/>
                  <a:pt x="160270" y="500585"/>
                  <a:pt x="166371" y="500585"/>
                </a:cubicBezTo>
                <a:lnTo>
                  <a:pt x="190658" y="500585"/>
                </a:lnTo>
                <a:lnTo>
                  <a:pt x="210721" y="432638"/>
                </a:lnTo>
                <a:lnTo>
                  <a:pt x="23466" y="432638"/>
                </a:lnTo>
                <a:cubicBezTo>
                  <a:pt x="10560" y="432638"/>
                  <a:pt x="0" y="422211"/>
                  <a:pt x="0" y="409207"/>
                </a:cubicBezTo>
                <a:lnTo>
                  <a:pt x="0" y="23430"/>
                </a:lnTo>
                <a:cubicBezTo>
                  <a:pt x="0" y="10544"/>
                  <a:pt x="10560" y="0"/>
                  <a:pt x="23466" y="0"/>
                </a:cubicBezTo>
                <a:close/>
              </a:path>
            </a:pathLst>
          </a:custGeom>
          <a:solidFill>
            <a:schemeClr val="tx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8" name="iŝliďe"/>
          <p:cNvSpPr txBox="1"/>
          <p:nvPr/>
        </p:nvSpPr>
        <p:spPr>
          <a:xfrm>
            <a:off x="8078470" y="4296410"/>
            <a:ext cx="2658745" cy="50165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id-ID" sz="2000" dirty="0">
                <a:latin typeface="Arial Regular" panose="020B0604020202020204" charset="0"/>
                <a:ea typeface="+mj-ea"/>
                <a:cs typeface="Arial Regular" panose="020B0604020202020204" charset="0"/>
              </a:rPr>
              <a:t>ComInt/DBException</a:t>
            </a:r>
          </a:p>
        </p:txBody>
      </p:sp>
      <p:sp>
        <p:nvSpPr>
          <p:cNvPr id="8" name="标题 11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en-US" altLang="zh-CN" dirty="0"/>
              <a:t>Program Running Steps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35450" y="4798060"/>
            <a:ext cx="1771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C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heck and deal with the input of user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64130" y="4366260"/>
            <a:ext cx="139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Get input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57545" y="3674110"/>
            <a:ext cx="233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CommandInterpreter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4135" y="3761105"/>
            <a:ext cx="162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Scanner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58640" y="4191635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Tokenizer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0565" y="4191635"/>
            <a:ext cx="1480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Main()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0605" y="4155440"/>
            <a:ext cx="1771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egular" panose="020B0604020202020204" charset="0"/>
                <a:cs typeface="Arial Regular" panose="020B0604020202020204" charset="0"/>
              </a:rPr>
              <a:t>Execute the statement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18830" y="5024755"/>
            <a:ext cx="1771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Print outcome or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10886" y="3173773"/>
            <a:ext cx="2877070" cy="590931"/>
          </a:xfrm>
        </p:spPr>
        <p:txBody>
          <a:bodyPr/>
          <a:lstStyle/>
          <a:p>
            <a:r>
              <a:rPr lang="en-US" altLang="zh-CN" dirty="0"/>
              <a:t>Basic Tests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>
            <a:off x="5718243" y="2220497"/>
            <a:ext cx="1962181" cy="2567285"/>
          </a:xfrm>
          <a:custGeom>
            <a:avLst/>
            <a:gdLst>
              <a:gd name="connsiteX0" fmla="*/ 865869 w 1962181"/>
              <a:gd name="connsiteY0" fmla="*/ 0 h 2567285"/>
              <a:gd name="connsiteX1" fmla="*/ 1962181 w 1962181"/>
              <a:gd name="connsiteY1" fmla="*/ 0 h 2567285"/>
              <a:gd name="connsiteX2" fmla="*/ 1096313 w 1962181"/>
              <a:gd name="connsiteY2" fmla="*/ 2567285 h 2567285"/>
              <a:gd name="connsiteX3" fmla="*/ 0 w 1962181"/>
              <a:gd name="connsiteY3" fmla="*/ 2567285 h 256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81" h="2567285">
                <a:moveTo>
                  <a:pt x="865869" y="0"/>
                </a:moveTo>
                <a:lnTo>
                  <a:pt x="1962181" y="0"/>
                </a:lnTo>
                <a:lnTo>
                  <a:pt x="1096313" y="2567285"/>
                </a:lnTo>
                <a:lnTo>
                  <a:pt x="0" y="256728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499063" y="3147060"/>
            <a:ext cx="1962181" cy="2567285"/>
          </a:xfrm>
          <a:custGeom>
            <a:avLst/>
            <a:gdLst>
              <a:gd name="connsiteX0" fmla="*/ 865869 w 1962181"/>
              <a:gd name="connsiteY0" fmla="*/ 0 h 2567285"/>
              <a:gd name="connsiteX1" fmla="*/ 1962181 w 1962181"/>
              <a:gd name="connsiteY1" fmla="*/ 0 h 2567285"/>
              <a:gd name="connsiteX2" fmla="*/ 1096313 w 1962181"/>
              <a:gd name="connsiteY2" fmla="*/ 2567285 h 2567285"/>
              <a:gd name="connsiteX3" fmla="*/ 0 w 1962181"/>
              <a:gd name="connsiteY3" fmla="*/ 2567285 h 256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81" h="2567285">
                <a:moveTo>
                  <a:pt x="865869" y="0"/>
                </a:moveTo>
                <a:lnTo>
                  <a:pt x="1962181" y="0"/>
                </a:lnTo>
                <a:lnTo>
                  <a:pt x="1096313" y="2567285"/>
                </a:lnTo>
                <a:lnTo>
                  <a:pt x="0" y="256728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92460" y="1287047"/>
            <a:ext cx="2573338" cy="1784350"/>
            <a:chOff x="4992460" y="1287047"/>
            <a:chExt cx="2573338" cy="1784350"/>
          </a:xfrm>
        </p:grpSpPr>
        <p:sp>
          <p:nvSpPr>
            <p:cNvPr id="43" name="平行四边形 42"/>
            <p:cNvSpPr/>
            <p:nvPr/>
          </p:nvSpPr>
          <p:spPr>
            <a:xfrm>
              <a:off x="5055960" y="1369597"/>
              <a:ext cx="2509838" cy="1701800"/>
            </a:xfrm>
            <a:prstGeom prst="parallelogram">
              <a:avLst>
                <a:gd name="adj" fmla="val 33600"/>
              </a:avLst>
            </a:prstGeom>
            <a:noFill/>
            <a:ln w="127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4992460" y="1287047"/>
              <a:ext cx="2509838" cy="1701800"/>
            </a:xfrm>
            <a:prstGeom prst="parallelogram">
              <a:avLst>
                <a:gd name="adj" fmla="val 336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Omit comments in expressions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78864" y="2179222"/>
            <a:ext cx="2573338" cy="1784350"/>
            <a:chOff x="6978864" y="2179222"/>
            <a:chExt cx="2573338" cy="1784350"/>
          </a:xfrm>
        </p:grpSpPr>
        <p:sp>
          <p:nvSpPr>
            <p:cNvPr id="46" name="平行四边形 45"/>
            <p:cNvSpPr/>
            <p:nvPr/>
          </p:nvSpPr>
          <p:spPr>
            <a:xfrm>
              <a:off x="7042364" y="2261772"/>
              <a:ext cx="2509838" cy="1701800"/>
            </a:xfrm>
            <a:prstGeom prst="parallelogram">
              <a:avLst>
                <a:gd name="adj" fmla="val 33600"/>
              </a:avLst>
            </a:prstGeom>
            <a:noFill/>
            <a:ln w="127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978864" y="2179222"/>
              <a:ext cx="2509838" cy="1701800"/>
            </a:xfrm>
            <a:prstGeom prst="parallelogram">
              <a:avLst>
                <a:gd name="adj" fmla="val 336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Basic select from where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54083" y="4261583"/>
            <a:ext cx="2573338" cy="1784350"/>
            <a:chOff x="5454083" y="4261583"/>
            <a:chExt cx="2573338" cy="1784350"/>
          </a:xfrm>
        </p:grpSpPr>
        <p:sp>
          <p:nvSpPr>
            <p:cNvPr id="50" name="平行四边形 49"/>
            <p:cNvSpPr/>
            <p:nvPr/>
          </p:nvSpPr>
          <p:spPr>
            <a:xfrm>
              <a:off x="5517583" y="4344133"/>
              <a:ext cx="2509838" cy="1701800"/>
            </a:xfrm>
            <a:prstGeom prst="parallelogram">
              <a:avLst>
                <a:gd name="adj" fmla="val 33600"/>
              </a:avLst>
            </a:prstGeom>
            <a:noFill/>
            <a:ln w="127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5454083" y="4261583"/>
              <a:ext cx="2509838" cy="1701800"/>
            </a:xfrm>
            <a:prstGeom prst="parallelogram">
              <a:avLst>
                <a:gd name="adj" fmla="val 336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Create table from select clause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81405" y="4445876"/>
            <a:ext cx="2573338" cy="1784350"/>
            <a:chOff x="3081405" y="4445876"/>
            <a:chExt cx="2573338" cy="1784350"/>
          </a:xfrm>
        </p:grpSpPr>
        <p:sp>
          <p:nvSpPr>
            <p:cNvPr id="53" name="平行四边形 52"/>
            <p:cNvSpPr/>
            <p:nvPr/>
          </p:nvSpPr>
          <p:spPr>
            <a:xfrm>
              <a:off x="3144905" y="4528426"/>
              <a:ext cx="2509838" cy="1701800"/>
            </a:xfrm>
            <a:prstGeom prst="parallelogram">
              <a:avLst>
                <a:gd name="adj" fmla="val 33600"/>
              </a:avLst>
            </a:prstGeom>
            <a:noFill/>
            <a:ln w="127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3081405" y="4445876"/>
              <a:ext cx="2509838" cy="1701800"/>
            </a:xfrm>
            <a:prstGeom prst="parallelogram">
              <a:avLst>
                <a:gd name="adj" fmla="val 336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Join two tables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82292" y="2477233"/>
            <a:ext cx="2737168" cy="1784350"/>
            <a:chOff x="2382292" y="2477233"/>
            <a:chExt cx="2737168" cy="1784350"/>
          </a:xfrm>
        </p:grpSpPr>
        <p:sp>
          <p:nvSpPr>
            <p:cNvPr id="57" name="平行四边形 56"/>
            <p:cNvSpPr/>
            <p:nvPr/>
          </p:nvSpPr>
          <p:spPr>
            <a:xfrm>
              <a:off x="2445792" y="2559783"/>
              <a:ext cx="2509838" cy="1701800"/>
            </a:xfrm>
            <a:prstGeom prst="parallelogram">
              <a:avLst>
                <a:gd name="adj" fmla="val 33600"/>
              </a:avLst>
            </a:prstGeom>
            <a:noFill/>
            <a:ln w="127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382292" y="2477233"/>
              <a:ext cx="2737168" cy="1701800"/>
            </a:xfrm>
            <a:prstGeom prst="parallelogram">
              <a:avLst>
                <a:gd name="adj" fmla="val 336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Print table after loading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9" name="任意多边形: 形状 58"/>
          <p:cNvSpPr/>
          <p:nvPr/>
        </p:nvSpPr>
        <p:spPr>
          <a:xfrm>
            <a:off x="9525532" y="2261772"/>
            <a:ext cx="1583206" cy="3585706"/>
          </a:xfrm>
          <a:custGeom>
            <a:avLst/>
            <a:gdLst>
              <a:gd name="connsiteX0" fmla="*/ 1209351 w 1583206"/>
              <a:gd name="connsiteY0" fmla="*/ 0 h 3585706"/>
              <a:gd name="connsiteX1" fmla="*/ 1583206 w 1583206"/>
              <a:gd name="connsiteY1" fmla="*/ 0 h 3585706"/>
              <a:gd name="connsiteX2" fmla="*/ 373855 w 1583206"/>
              <a:gd name="connsiteY2" fmla="*/ 3585706 h 3585706"/>
              <a:gd name="connsiteX3" fmla="*/ 0 w 1583206"/>
              <a:gd name="connsiteY3" fmla="*/ 3585706 h 35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206" h="3585706">
                <a:moveTo>
                  <a:pt x="1209351" y="0"/>
                </a:moveTo>
                <a:lnTo>
                  <a:pt x="1583206" y="0"/>
                </a:lnTo>
                <a:lnTo>
                  <a:pt x="373855" y="3585706"/>
                </a:lnTo>
                <a:lnTo>
                  <a:pt x="0" y="35857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>
            <a:off x="9931244" y="2139852"/>
            <a:ext cx="1216272" cy="3523915"/>
          </a:xfrm>
          <a:custGeom>
            <a:avLst/>
            <a:gdLst>
              <a:gd name="connsiteX0" fmla="*/ 1188511 w 1216272"/>
              <a:gd name="connsiteY0" fmla="*/ 0 h 3523915"/>
              <a:gd name="connsiteX1" fmla="*/ 1216272 w 1216272"/>
              <a:gd name="connsiteY1" fmla="*/ 0 h 3523915"/>
              <a:gd name="connsiteX2" fmla="*/ 27760 w 1216272"/>
              <a:gd name="connsiteY2" fmla="*/ 3523915 h 3523915"/>
              <a:gd name="connsiteX3" fmla="*/ 0 w 1216272"/>
              <a:gd name="connsiteY3" fmla="*/ 3523915 h 352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272" h="3523915">
                <a:moveTo>
                  <a:pt x="1188511" y="0"/>
                </a:moveTo>
                <a:lnTo>
                  <a:pt x="1216272" y="0"/>
                </a:lnTo>
                <a:lnTo>
                  <a:pt x="27760" y="3523915"/>
                </a:lnTo>
                <a:lnTo>
                  <a:pt x="0" y="352391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1837656" y="1143655"/>
            <a:ext cx="1216272" cy="3523915"/>
          </a:xfrm>
          <a:custGeom>
            <a:avLst/>
            <a:gdLst>
              <a:gd name="connsiteX0" fmla="*/ 1188511 w 1216272"/>
              <a:gd name="connsiteY0" fmla="*/ 0 h 3523915"/>
              <a:gd name="connsiteX1" fmla="*/ 1216272 w 1216272"/>
              <a:gd name="connsiteY1" fmla="*/ 0 h 3523915"/>
              <a:gd name="connsiteX2" fmla="*/ 27760 w 1216272"/>
              <a:gd name="connsiteY2" fmla="*/ 3523915 h 3523915"/>
              <a:gd name="connsiteX3" fmla="*/ 0 w 1216272"/>
              <a:gd name="connsiteY3" fmla="*/ 3523915 h 352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272" h="3523915">
                <a:moveTo>
                  <a:pt x="1188511" y="0"/>
                </a:moveTo>
                <a:lnTo>
                  <a:pt x="1216272" y="0"/>
                </a:lnTo>
                <a:lnTo>
                  <a:pt x="27760" y="3523915"/>
                </a:lnTo>
                <a:lnTo>
                  <a:pt x="0" y="352391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/>
        </p:nvSpPr>
        <p:spPr>
          <a:xfrm>
            <a:off x="-31627" y="2905612"/>
            <a:ext cx="1216272" cy="3523915"/>
          </a:xfrm>
          <a:custGeom>
            <a:avLst/>
            <a:gdLst>
              <a:gd name="connsiteX0" fmla="*/ 1188511 w 1216272"/>
              <a:gd name="connsiteY0" fmla="*/ 0 h 3523915"/>
              <a:gd name="connsiteX1" fmla="*/ 1216272 w 1216272"/>
              <a:gd name="connsiteY1" fmla="*/ 0 h 3523915"/>
              <a:gd name="connsiteX2" fmla="*/ 27760 w 1216272"/>
              <a:gd name="connsiteY2" fmla="*/ 3523915 h 3523915"/>
              <a:gd name="connsiteX3" fmla="*/ 0 w 1216272"/>
              <a:gd name="connsiteY3" fmla="*/ 3523915 h 352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272" h="3523915">
                <a:moveTo>
                  <a:pt x="1188511" y="0"/>
                </a:moveTo>
                <a:lnTo>
                  <a:pt x="1216272" y="0"/>
                </a:lnTo>
                <a:lnTo>
                  <a:pt x="27760" y="3523915"/>
                </a:lnTo>
                <a:lnTo>
                  <a:pt x="0" y="352391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1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en-US" altLang="zh-CN" dirty="0"/>
              <a:t>Basic Function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10886" y="3173773"/>
            <a:ext cx="3992760" cy="590931"/>
          </a:xfrm>
        </p:spPr>
        <p:txBody>
          <a:bodyPr/>
          <a:lstStyle/>
          <a:p>
            <a:r>
              <a:rPr lang="en-US" altLang="zh-CN" dirty="0"/>
              <a:t>Enhanced Tests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D8A3B0A-20DF-82E1-B75A-628974E7A8F2}"/>
              </a:ext>
            </a:extLst>
          </p:cNvPr>
          <p:cNvSpPr/>
          <p:nvPr/>
        </p:nvSpPr>
        <p:spPr bwMode="auto">
          <a:xfrm rot="10800000" flipH="1">
            <a:off x="4169684" y="3347998"/>
            <a:ext cx="1920657" cy="1247869"/>
          </a:xfrm>
          <a:custGeom>
            <a:avLst/>
            <a:gdLst>
              <a:gd name="connsiteX0" fmla="*/ 1685442 w 1746620"/>
              <a:gd name="connsiteY0" fmla="*/ 0 h 1095375"/>
              <a:gd name="connsiteX1" fmla="*/ 1449128 w 1746620"/>
              <a:gd name="connsiteY1" fmla="*/ 0 h 1095375"/>
              <a:gd name="connsiteX2" fmla="*/ 1400628 w 1746620"/>
              <a:gd name="connsiteY2" fmla="*/ 0 h 1095375"/>
              <a:gd name="connsiteX3" fmla="*/ 1398035 w 1746620"/>
              <a:gd name="connsiteY3" fmla="*/ 0 h 1095375"/>
              <a:gd name="connsiteX4" fmla="*/ 1379882 w 1746620"/>
              <a:gd name="connsiteY4" fmla="*/ 0 h 1095375"/>
              <a:gd name="connsiteX5" fmla="*/ 1361280 w 1746620"/>
              <a:gd name="connsiteY5" fmla="*/ 0 h 1095375"/>
              <a:gd name="connsiteX6" fmla="*/ 1330609 w 1746620"/>
              <a:gd name="connsiteY6" fmla="*/ 0 h 1095375"/>
              <a:gd name="connsiteX7" fmla="*/ 1289440 w 1746620"/>
              <a:gd name="connsiteY7" fmla="*/ 0 h 1095375"/>
              <a:gd name="connsiteX8" fmla="*/ 1253982 w 1746620"/>
              <a:gd name="connsiteY8" fmla="*/ 0 h 1095375"/>
              <a:gd name="connsiteX9" fmla="*/ 1234657 w 1746620"/>
              <a:gd name="connsiteY9" fmla="*/ 0 h 1095375"/>
              <a:gd name="connsiteX10" fmla="*/ 1164314 w 1746620"/>
              <a:gd name="connsiteY10" fmla="*/ 0 h 1095375"/>
              <a:gd name="connsiteX11" fmla="*/ 1125290 w 1746620"/>
              <a:gd name="connsiteY11" fmla="*/ 0 h 1095375"/>
              <a:gd name="connsiteX12" fmla="*/ 1076466 w 1746620"/>
              <a:gd name="connsiteY12" fmla="*/ 0 h 1095375"/>
              <a:gd name="connsiteX13" fmla="*/ 973257 w 1746620"/>
              <a:gd name="connsiteY13" fmla="*/ 0 h 1095375"/>
              <a:gd name="connsiteX14" fmla="*/ 969168 w 1746620"/>
              <a:gd name="connsiteY14" fmla="*/ 0 h 1095375"/>
              <a:gd name="connsiteX15" fmla="*/ 840475 w 1746620"/>
              <a:gd name="connsiteY15" fmla="*/ 0 h 1095375"/>
              <a:gd name="connsiteX16" fmla="*/ 795941 w 1746620"/>
              <a:gd name="connsiteY16" fmla="*/ 0 h 1095375"/>
              <a:gd name="connsiteX17" fmla="*/ 688443 w 1746620"/>
              <a:gd name="connsiteY17" fmla="*/ 0 h 1095375"/>
              <a:gd name="connsiteX18" fmla="*/ 591394 w 1746620"/>
              <a:gd name="connsiteY18" fmla="*/ 0 h 1095375"/>
              <a:gd name="connsiteX19" fmla="*/ 511127 w 1746620"/>
              <a:gd name="connsiteY19" fmla="*/ 0 h 1095375"/>
              <a:gd name="connsiteX20" fmla="*/ 357673 w 1746620"/>
              <a:gd name="connsiteY20" fmla="*/ 0 h 1095375"/>
              <a:gd name="connsiteX21" fmla="*/ 306580 w 1746620"/>
              <a:gd name="connsiteY21" fmla="*/ 0 h 1095375"/>
              <a:gd name="connsiteX22" fmla="*/ 291357 w 1746620"/>
              <a:gd name="connsiteY22" fmla="*/ 0 h 1095375"/>
              <a:gd name="connsiteX23" fmla="*/ 72859 w 1746620"/>
              <a:gd name="connsiteY23" fmla="*/ 0 h 1095375"/>
              <a:gd name="connsiteX24" fmla="*/ 6543 w 1746620"/>
              <a:gd name="connsiteY24" fmla="*/ 0 h 1095375"/>
              <a:gd name="connsiteX25" fmla="*/ 33200 w 1746620"/>
              <a:gd name="connsiteY25" fmla="*/ 103676 h 1095375"/>
              <a:gd name="connsiteX26" fmla="*/ 76678 w 1746620"/>
              <a:gd name="connsiteY26" fmla="*/ 534965 h 1095375"/>
              <a:gd name="connsiteX27" fmla="*/ 33200 w 1746620"/>
              <a:gd name="connsiteY27" fmla="*/ 966254 h 1095375"/>
              <a:gd name="connsiteX28" fmla="*/ 0 w 1746620"/>
              <a:gd name="connsiteY28" fmla="*/ 1095375 h 1095375"/>
              <a:gd name="connsiteX29" fmla="*/ 148458 w 1746620"/>
              <a:gd name="connsiteY29" fmla="*/ 1095375 h 1095375"/>
              <a:gd name="connsiteX30" fmla="*/ 284814 w 1746620"/>
              <a:gd name="connsiteY30" fmla="*/ 1095375 h 1095375"/>
              <a:gd name="connsiteX31" fmla="*/ 400416 w 1746620"/>
              <a:gd name="connsiteY31" fmla="*/ 1095375 h 1095375"/>
              <a:gd name="connsiteX32" fmla="*/ 433272 w 1746620"/>
              <a:gd name="connsiteY32" fmla="*/ 1095375 h 1095375"/>
              <a:gd name="connsiteX33" fmla="*/ 685230 w 1746620"/>
              <a:gd name="connsiteY33" fmla="*/ 1095375 h 1095375"/>
              <a:gd name="connsiteX34" fmla="*/ 694277 w 1746620"/>
              <a:gd name="connsiteY34" fmla="*/ 1095375 h 1095375"/>
              <a:gd name="connsiteX35" fmla="*/ 857928 w 1746620"/>
              <a:gd name="connsiteY35" fmla="*/ 1095375 h 1095375"/>
              <a:gd name="connsiteX36" fmla="*/ 979091 w 1746620"/>
              <a:gd name="connsiteY36" fmla="*/ 1095375 h 1095375"/>
              <a:gd name="connsiteX37" fmla="*/ 1033265 w 1746620"/>
              <a:gd name="connsiteY37" fmla="*/ 1095375 h 1095375"/>
              <a:gd name="connsiteX38" fmla="*/ 1142742 w 1746620"/>
              <a:gd name="connsiteY38" fmla="*/ 1095375 h 1095375"/>
              <a:gd name="connsiteX39" fmla="*/ 1220688 w 1746620"/>
              <a:gd name="connsiteY39" fmla="*/ 1095375 h 1095375"/>
              <a:gd name="connsiteX40" fmla="*/ 1318078 w 1746620"/>
              <a:gd name="connsiteY40" fmla="*/ 1095375 h 1095375"/>
              <a:gd name="connsiteX41" fmla="*/ 1420602 w 1746620"/>
              <a:gd name="connsiteY41" fmla="*/ 1095375 h 1095375"/>
              <a:gd name="connsiteX42" fmla="*/ 1505502 w 1746620"/>
              <a:gd name="connsiteY42" fmla="*/ 1095375 h 1095375"/>
              <a:gd name="connsiteX43" fmla="*/ 1705416 w 1746620"/>
              <a:gd name="connsiteY43" fmla="*/ 1095375 h 1095375"/>
              <a:gd name="connsiteX44" fmla="*/ 1685442 w 1746620"/>
              <a:gd name="connsiteY44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46620" h="1095375">
                <a:moveTo>
                  <a:pt x="1685442" y="0"/>
                </a:moveTo>
                <a:cubicBezTo>
                  <a:pt x="1685442" y="0"/>
                  <a:pt x="1685442" y="0"/>
                  <a:pt x="1449128" y="0"/>
                </a:cubicBezTo>
                <a:lnTo>
                  <a:pt x="1400628" y="0"/>
                </a:lnTo>
                <a:lnTo>
                  <a:pt x="1398035" y="0"/>
                </a:lnTo>
                <a:lnTo>
                  <a:pt x="1379882" y="0"/>
                </a:lnTo>
                <a:lnTo>
                  <a:pt x="1361280" y="0"/>
                </a:lnTo>
                <a:lnTo>
                  <a:pt x="1330609" y="0"/>
                </a:lnTo>
                <a:lnTo>
                  <a:pt x="1289440" y="0"/>
                </a:lnTo>
                <a:lnTo>
                  <a:pt x="1253982" y="0"/>
                </a:lnTo>
                <a:lnTo>
                  <a:pt x="1234657" y="0"/>
                </a:lnTo>
                <a:lnTo>
                  <a:pt x="1164314" y="0"/>
                </a:lnTo>
                <a:lnTo>
                  <a:pt x="1125290" y="0"/>
                </a:lnTo>
                <a:lnTo>
                  <a:pt x="1076466" y="0"/>
                </a:lnTo>
                <a:lnTo>
                  <a:pt x="973257" y="0"/>
                </a:lnTo>
                <a:lnTo>
                  <a:pt x="969168" y="0"/>
                </a:lnTo>
                <a:lnTo>
                  <a:pt x="840475" y="0"/>
                </a:lnTo>
                <a:lnTo>
                  <a:pt x="795941" y="0"/>
                </a:lnTo>
                <a:lnTo>
                  <a:pt x="688443" y="0"/>
                </a:lnTo>
                <a:lnTo>
                  <a:pt x="591394" y="0"/>
                </a:lnTo>
                <a:lnTo>
                  <a:pt x="511127" y="0"/>
                </a:lnTo>
                <a:lnTo>
                  <a:pt x="357673" y="0"/>
                </a:lnTo>
                <a:lnTo>
                  <a:pt x="306580" y="0"/>
                </a:lnTo>
                <a:lnTo>
                  <a:pt x="291357" y="0"/>
                </a:lnTo>
                <a:lnTo>
                  <a:pt x="72859" y="0"/>
                </a:lnTo>
                <a:lnTo>
                  <a:pt x="6543" y="0"/>
                </a:lnTo>
                <a:lnTo>
                  <a:pt x="33200" y="103676"/>
                </a:lnTo>
                <a:cubicBezTo>
                  <a:pt x="61707" y="242986"/>
                  <a:pt x="76678" y="387227"/>
                  <a:pt x="76678" y="534965"/>
                </a:cubicBezTo>
                <a:cubicBezTo>
                  <a:pt x="76678" y="682703"/>
                  <a:pt x="61707" y="826944"/>
                  <a:pt x="33200" y="966254"/>
                </a:cubicBezTo>
                <a:lnTo>
                  <a:pt x="0" y="1095375"/>
                </a:lnTo>
                <a:lnTo>
                  <a:pt x="148458" y="1095375"/>
                </a:lnTo>
                <a:lnTo>
                  <a:pt x="284814" y="1095375"/>
                </a:lnTo>
                <a:lnTo>
                  <a:pt x="400416" y="1095375"/>
                </a:lnTo>
                <a:lnTo>
                  <a:pt x="433272" y="1095375"/>
                </a:lnTo>
                <a:cubicBezTo>
                  <a:pt x="510632" y="1095375"/>
                  <a:pt x="594439" y="1095375"/>
                  <a:pt x="685230" y="1095375"/>
                </a:cubicBezTo>
                <a:lnTo>
                  <a:pt x="694277" y="1095375"/>
                </a:lnTo>
                <a:lnTo>
                  <a:pt x="857928" y="1095375"/>
                </a:lnTo>
                <a:lnTo>
                  <a:pt x="979091" y="1095375"/>
                </a:lnTo>
                <a:lnTo>
                  <a:pt x="1033265" y="1095375"/>
                </a:lnTo>
                <a:lnTo>
                  <a:pt x="1142742" y="1095375"/>
                </a:lnTo>
                <a:lnTo>
                  <a:pt x="1220688" y="1095375"/>
                </a:lnTo>
                <a:lnTo>
                  <a:pt x="1318078" y="1095375"/>
                </a:lnTo>
                <a:lnTo>
                  <a:pt x="1420602" y="1095375"/>
                </a:lnTo>
                <a:lnTo>
                  <a:pt x="1505502" y="1095375"/>
                </a:lnTo>
                <a:cubicBezTo>
                  <a:pt x="1570036" y="1095375"/>
                  <a:pt x="1636652" y="1095375"/>
                  <a:pt x="1705416" y="1095375"/>
                </a:cubicBezTo>
                <a:cubicBezTo>
                  <a:pt x="1808615" y="472776"/>
                  <a:pt x="1685442" y="0"/>
                  <a:pt x="1685442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59" name="空心弧 158"/>
          <p:cNvSpPr/>
          <p:nvPr/>
        </p:nvSpPr>
        <p:spPr>
          <a:xfrm>
            <a:off x="242807" y="2139497"/>
            <a:ext cx="3645908" cy="3645908"/>
          </a:xfrm>
          <a:prstGeom prst="blockArc">
            <a:avLst>
              <a:gd name="adj1" fmla="val 15088370"/>
              <a:gd name="adj2" fmla="val 6602003"/>
              <a:gd name="adj3" fmla="val 594"/>
            </a:avLst>
          </a:prstGeom>
          <a:noFill/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tx1"/>
              </a:solidFill>
              <a:ea typeface="阿里巴巴普惠体 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39557" y="2020843"/>
            <a:ext cx="3132000" cy="109537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60" name="TextBox 122"/>
          <p:cNvSpPr txBox="1"/>
          <p:nvPr/>
        </p:nvSpPr>
        <p:spPr>
          <a:xfrm>
            <a:off x="8581012" y="2221459"/>
            <a:ext cx="29177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GB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 matter the input is “uppercase/ lowercase” </a:t>
            </a:r>
          </a:p>
        </p:txBody>
      </p:sp>
      <p:sp>
        <p:nvSpPr>
          <p:cNvPr id="69" name="矩形 68"/>
          <p:cNvSpPr/>
          <p:nvPr/>
        </p:nvSpPr>
        <p:spPr>
          <a:xfrm>
            <a:off x="8439557" y="2020843"/>
            <a:ext cx="127908" cy="109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5095" y="2595696"/>
            <a:ext cx="2703467" cy="24399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</a:schemeClr>
              </a:gs>
              <a:gs pos="100000">
                <a:schemeClr val="accent1">
                  <a:lumMod val="40000"/>
                </a:schemeClr>
              </a:gs>
            </a:gsLst>
            <a:lin ang="27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j-ea"/>
                <a:ea typeface="+mj-ea"/>
                <a:sym typeface="+mn-ea"/>
              </a:rPr>
              <a:t>Enhanced</a:t>
            </a:r>
          </a:p>
          <a:p>
            <a:pPr algn="ctr"/>
            <a:r>
              <a:rPr lang="en-US" altLang="zh-CN" sz="2800" b="1" dirty="0">
                <a:latin typeface="+mj-ea"/>
                <a:ea typeface="+mj-ea"/>
                <a:sym typeface="+mn-ea"/>
              </a:rPr>
              <a:t>Function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55" name="任意多边形: 形状 154"/>
          <p:cNvSpPr>
            <a:spLocks noChangeAspect="1"/>
          </p:cNvSpPr>
          <p:nvPr/>
        </p:nvSpPr>
        <p:spPr>
          <a:xfrm>
            <a:off x="6688091" y="2528178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79" name="任意多边形: 形状 178"/>
          <p:cNvSpPr/>
          <p:nvPr/>
        </p:nvSpPr>
        <p:spPr bwMode="auto">
          <a:xfrm rot="10800000" flipH="1">
            <a:off x="3246899" y="1963522"/>
            <a:ext cx="2703467" cy="1192732"/>
          </a:xfrm>
          <a:custGeom>
            <a:avLst/>
            <a:gdLst>
              <a:gd name="connsiteX0" fmla="*/ 2579289 w 2579289"/>
              <a:gd name="connsiteY0" fmla="*/ 0 h 1092200"/>
              <a:gd name="connsiteX1" fmla="*/ 2343261 w 2579289"/>
              <a:gd name="connsiteY1" fmla="*/ 0 h 1092200"/>
              <a:gd name="connsiteX2" fmla="*/ 2294475 w 2579289"/>
              <a:gd name="connsiteY2" fmla="*/ 0 h 1092200"/>
              <a:gd name="connsiteX3" fmla="*/ 2291885 w 2579289"/>
              <a:gd name="connsiteY3" fmla="*/ 0 h 1092200"/>
              <a:gd name="connsiteX4" fmla="*/ 2273754 w 2579289"/>
              <a:gd name="connsiteY4" fmla="*/ 0 h 1092200"/>
              <a:gd name="connsiteX5" fmla="*/ 2255520 w 2579289"/>
              <a:gd name="connsiteY5" fmla="*/ 0 h 1092200"/>
              <a:gd name="connsiteX6" fmla="*/ 2224541 w 2579289"/>
              <a:gd name="connsiteY6" fmla="*/ 0 h 1092200"/>
              <a:gd name="connsiteX7" fmla="*/ 2148352 w 2579289"/>
              <a:gd name="connsiteY7" fmla="*/ 0 h 1092200"/>
              <a:gd name="connsiteX8" fmla="*/ 2128705 w 2579289"/>
              <a:gd name="connsiteY8" fmla="*/ 0 h 1092200"/>
              <a:gd name="connsiteX9" fmla="*/ 2058447 w 2579289"/>
              <a:gd name="connsiteY9" fmla="*/ 0 h 1092200"/>
              <a:gd name="connsiteX10" fmla="*/ 2019816 w 2579289"/>
              <a:gd name="connsiteY10" fmla="*/ 0 h 1092200"/>
              <a:gd name="connsiteX11" fmla="*/ 1970706 w 2579289"/>
              <a:gd name="connsiteY11" fmla="*/ 0 h 1092200"/>
              <a:gd name="connsiteX12" fmla="*/ 1867968 w 2579289"/>
              <a:gd name="connsiteY12" fmla="*/ 0 h 1092200"/>
              <a:gd name="connsiteX13" fmla="*/ 1863538 w 2579289"/>
              <a:gd name="connsiteY13" fmla="*/ 0 h 1092200"/>
              <a:gd name="connsiteX14" fmla="*/ 1735002 w 2579289"/>
              <a:gd name="connsiteY14" fmla="*/ 0 h 1092200"/>
              <a:gd name="connsiteX15" fmla="*/ 1690867 w 2579289"/>
              <a:gd name="connsiteY15" fmla="*/ 0 h 1092200"/>
              <a:gd name="connsiteX16" fmla="*/ 1583155 w 2579289"/>
              <a:gd name="connsiteY16" fmla="*/ 0 h 1092200"/>
              <a:gd name="connsiteX17" fmla="*/ 1486569 w 2579289"/>
              <a:gd name="connsiteY17" fmla="*/ 0 h 1092200"/>
              <a:gd name="connsiteX18" fmla="*/ 1406053 w 2579289"/>
              <a:gd name="connsiteY18" fmla="*/ 0 h 1092200"/>
              <a:gd name="connsiteX19" fmla="*/ 1253131 w 2579289"/>
              <a:gd name="connsiteY19" fmla="*/ 0 h 1092200"/>
              <a:gd name="connsiteX20" fmla="*/ 1201755 w 2579289"/>
              <a:gd name="connsiteY20" fmla="*/ 0 h 1092200"/>
              <a:gd name="connsiteX21" fmla="*/ 1138041 w 2579289"/>
              <a:gd name="connsiteY21" fmla="*/ 0 h 1092200"/>
              <a:gd name="connsiteX22" fmla="*/ 968317 w 2579289"/>
              <a:gd name="connsiteY22" fmla="*/ 0 h 1092200"/>
              <a:gd name="connsiteX23" fmla="*/ 853227 w 2579289"/>
              <a:gd name="connsiteY23" fmla="*/ 0 h 1092200"/>
              <a:gd name="connsiteX24" fmla="*/ 804592 w 2579289"/>
              <a:gd name="connsiteY24" fmla="*/ 132884 h 1092200"/>
              <a:gd name="connsiteX25" fmla="*/ 29250 w 2579289"/>
              <a:gd name="connsiteY25" fmla="*/ 1074430 h 1092200"/>
              <a:gd name="connsiteX26" fmla="*/ 0 w 2579289"/>
              <a:gd name="connsiteY26" fmla="*/ 1092200 h 1092200"/>
              <a:gd name="connsiteX27" fmla="*/ 75330 w 2579289"/>
              <a:gd name="connsiteY27" fmla="*/ 1092200 h 1092200"/>
              <a:gd name="connsiteX28" fmla="*/ 215384 w 2579289"/>
              <a:gd name="connsiteY28" fmla="*/ 1092200 h 1092200"/>
              <a:gd name="connsiteX29" fmla="*/ 284814 w 2579289"/>
              <a:gd name="connsiteY29" fmla="*/ 1092200 h 1092200"/>
              <a:gd name="connsiteX30" fmla="*/ 360144 w 2579289"/>
              <a:gd name="connsiteY30" fmla="*/ 1092200 h 1092200"/>
              <a:gd name="connsiteX31" fmla="*/ 376411 w 2579289"/>
              <a:gd name="connsiteY31" fmla="*/ 1092200 h 1092200"/>
              <a:gd name="connsiteX32" fmla="*/ 500199 w 2579289"/>
              <a:gd name="connsiteY32" fmla="*/ 1092200 h 1092200"/>
              <a:gd name="connsiteX33" fmla="*/ 559872 w 2579289"/>
              <a:gd name="connsiteY33" fmla="*/ 1092200 h 1092200"/>
              <a:gd name="connsiteX34" fmla="*/ 661225 w 2579289"/>
              <a:gd name="connsiteY34" fmla="*/ 1092200 h 1092200"/>
              <a:gd name="connsiteX35" fmla="*/ 767231 w 2579289"/>
              <a:gd name="connsiteY35" fmla="*/ 1092200 h 1092200"/>
              <a:gd name="connsiteX36" fmla="*/ 844686 w 2579289"/>
              <a:gd name="connsiteY36" fmla="*/ 1092200 h 1092200"/>
              <a:gd name="connsiteX37" fmla="*/ 999951 w 2579289"/>
              <a:gd name="connsiteY37" fmla="*/ 1092200 h 1092200"/>
              <a:gd name="connsiteX38" fmla="*/ 1052045 w 2579289"/>
              <a:gd name="connsiteY38" fmla="*/ 1092200 h 1092200"/>
              <a:gd name="connsiteX39" fmla="*/ 1259496 w 2579289"/>
              <a:gd name="connsiteY39" fmla="*/ 1092200 h 1092200"/>
              <a:gd name="connsiteX40" fmla="*/ 1284765 w 2579289"/>
              <a:gd name="connsiteY40" fmla="*/ 1092200 h 1092200"/>
              <a:gd name="connsiteX41" fmla="*/ 1544310 w 2579289"/>
              <a:gd name="connsiteY41" fmla="*/ 1092200 h 1092200"/>
              <a:gd name="connsiteX42" fmla="*/ 1547327 w 2579289"/>
              <a:gd name="connsiteY42" fmla="*/ 1092200 h 1092200"/>
              <a:gd name="connsiteX43" fmla="*/ 1832141 w 2579289"/>
              <a:gd name="connsiteY43" fmla="*/ 1092200 h 1092200"/>
              <a:gd name="connsiteX44" fmla="*/ 1864909 w 2579289"/>
              <a:gd name="connsiteY44" fmla="*/ 1092200 h 1092200"/>
              <a:gd name="connsiteX45" fmla="*/ 2149723 w 2579289"/>
              <a:gd name="connsiteY45" fmla="*/ 1092200 h 1092200"/>
              <a:gd name="connsiteX46" fmla="*/ 2579289 w 2579289"/>
              <a:gd name="connsiteY46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79289" h="1092200">
                <a:moveTo>
                  <a:pt x="2579289" y="0"/>
                </a:moveTo>
                <a:cubicBezTo>
                  <a:pt x="2579289" y="0"/>
                  <a:pt x="2579289" y="0"/>
                  <a:pt x="2343261" y="0"/>
                </a:cubicBezTo>
                <a:lnTo>
                  <a:pt x="2294475" y="0"/>
                </a:lnTo>
                <a:lnTo>
                  <a:pt x="2291885" y="0"/>
                </a:lnTo>
                <a:lnTo>
                  <a:pt x="2273754" y="0"/>
                </a:lnTo>
                <a:lnTo>
                  <a:pt x="2255520" y="0"/>
                </a:lnTo>
                <a:lnTo>
                  <a:pt x="2224541" y="0"/>
                </a:lnTo>
                <a:lnTo>
                  <a:pt x="2148352" y="0"/>
                </a:lnTo>
                <a:lnTo>
                  <a:pt x="2128705" y="0"/>
                </a:lnTo>
                <a:lnTo>
                  <a:pt x="2058447" y="0"/>
                </a:lnTo>
                <a:lnTo>
                  <a:pt x="2019816" y="0"/>
                </a:lnTo>
                <a:lnTo>
                  <a:pt x="1970706" y="0"/>
                </a:lnTo>
                <a:lnTo>
                  <a:pt x="1867968" y="0"/>
                </a:lnTo>
                <a:lnTo>
                  <a:pt x="1863538" y="0"/>
                </a:lnTo>
                <a:lnTo>
                  <a:pt x="1735002" y="0"/>
                </a:lnTo>
                <a:lnTo>
                  <a:pt x="1690867" y="0"/>
                </a:lnTo>
                <a:lnTo>
                  <a:pt x="1583155" y="0"/>
                </a:lnTo>
                <a:lnTo>
                  <a:pt x="1486569" y="0"/>
                </a:lnTo>
                <a:lnTo>
                  <a:pt x="1406053" y="0"/>
                </a:lnTo>
                <a:lnTo>
                  <a:pt x="1253131" y="0"/>
                </a:lnTo>
                <a:lnTo>
                  <a:pt x="1201755" y="0"/>
                </a:lnTo>
                <a:lnTo>
                  <a:pt x="1138041" y="0"/>
                </a:lnTo>
                <a:lnTo>
                  <a:pt x="968317" y="0"/>
                </a:lnTo>
                <a:lnTo>
                  <a:pt x="853227" y="0"/>
                </a:lnTo>
                <a:lnTo>
                  <a:pt x="804592" y="132884"/>
                </a:lnTo>
                <a:cubicBezTo>
                  <a:pt x="642155" y="516927"/>
                  <a:pt x="370800" y="843684"/>
                  <a:pt x="29250" y="1074430"/>
                </a:cubicBezTo>
                <a:lnTo>
                  <a:pt x="0" y="1092200"/>
                </a:lnTo>
                <a:lnTo>
                  <a:pt x="75330" y="1092200"/>
                </a:lnTo>
                <a:cubicBezTo>
                  <a:pt x="118682" y="1092200"/>
                  <a:pt x="165286" y="1092200"/>
                  <a:pt x="215384" y="1092200"/>
                </a:cubicBezTo>
                <a:lnTo>
                  <a:pt x="284814" y="1092200"/>
                </a:lnTo>
                <a:lnTo>
                  <a:pt x="360144" y="1092200"/>
                </a:lnTo>
                <a:lnTo>
                  <a:pt x="376411" y="1092200"/>
                </a:lnTo>
                <a:lnTo>
                  <a:pt x="500199" y="1092200"/>
                </a:lnTo>
                <a:lnTo>
                  <a:pt x="559872" y="1092200"/>
                </a:lnTo>
                <a:lnTo>
                  <a:pt x="661225" y="1092200"/>
                </a:lnTo>
                <a:lnTo>
                  <a:pt x="767231" y="1092200"/>
                </a:lnTo>
                <a:lnTo>
                  <a:pt x="844686" y="1092200"/>
                </a:lnTo>
                <a:lnTo>
                  <a:pt x="999951" y="1092200"/>
                </a:lnTo>
                <a:lnTo>
                  <a:pt x="1052045" y="1092200"/>
                </a:lnTo>
                <a:lnTo>
                  <a:pt x="1259496" y="1092200"/>
                </a:lnTo>
                <a:lnTo>
                  <a:pt x="1284765" y="1092200"/>
                </a:lnTo>
                <a:cubicBezTo>
                  <a:pt x="1366728" y="1092200"/>
                  <a:pt x="1453162" y="1092200"/>
                  <a:pt x="1544310" y="1092200"/>
                </a:cubicBezTo>
                <a:lnTo>
                  <a:pt x="1547327" y="1092200"/>
                </a:lnTo>
                <a:lnTo>
                  <a:pt x="1832141" y="1092200"/>
                </a:lnTo>
                <a:lnTo>
                  <a:pt x="1864909" y="1092200"/>
                </a:lnTo>
                <a:lnTo>
                  <a:pt x="2149723" y="1092200"/>
                </a:lnTo>
                <a:cubicBezTo>
                  <a:pt x="2476060" y="579399"/>
                  <a:pt x="2579289" y="0"/>
                  <a:pt x="2579289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65" name="Freeform 21"/>
          <p:cNvSpPr/>
          <p:nvPr/>
        </p:nvSpPr>
        <p:spPr bwMode="auto">
          <a:xfrm rot="10800000" flipH="1">
            <a:off x="5623336" y="1963521"/>
            <a:ext cx="1047750" cy="1192733"/>
          </a:xfrm>
          <a:custGeom>
            <a:avLst/>
            <a:gdLst>
              <a:gd name="T0" fmla="*/ 129 w 315"/>
              <a:gd name="T1" fmla="*/ 0 h 329"/>
              <a:gd name="T2" fmla="*/ 0 w 315"/>
              <a:gd name="T3" fmla="*/ 329 h 329"/>
              <a:gd name="T4" fmla="*/ 187 w 315"/>
              <a:gd name="T5" fmla="*/ 329 h 329"/>
              <a:gd name="T6" fmla="*/ 315 w 315"/>
              <a:gd name="T7" fmla="*/ 1 h 329"/>
              <a:gd name="T8" fmla="*/ 129 w 315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29">
                <a:moveTo>
                  <a:pt x="129" y="0"/>
                </a:moveTo>
                <a:cubicBezTo>
                  <a:pt x="129" y="0"/>
                  <a:pt x="102" y="176"/>
                  <a:pt x="0" y="329"/>
                </a:cubicBezTo>
                <a:cubicBezTo>
                  <a:pt x="187" y="329"/>
                  <a:pt x="187" y="329"/>
                  <a:pt x="187" y="329"/>
                </a:cubicBezTo>
                <a:cubicBezTo>
                  <a:pt x="187" y="329"/>
                  <a:pt x="283" y="182"/>
                  <a:pt x="315" y="1"/>
                </a:cubicBezTo>
                <a:lnTo>
                  <a:pt x="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71" name="圆角矩形 7"/>
          <p:cNvSpPr/>
          <p:nvPr/>
        </p:nvSpPr>
        <p:spPr>
          <a:xfrm>
            <a:off x="4219971" y="3537765"/>
            <a:ext cx="2000500" cy="90778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>
                <a:latin typeface="+mj-ea"/>
                <a:ea typeface="+mj-ea"/>
                <a:sym typeface="+mn-ea"/>
              </a:rPr>
              <a:t>Aggregate Function </a:t>
            </a:r>
            <a:endParaRPr lang="en-US" altLang="zh-CN" sz="1800" b="1" dirty="0">
              <a:latin typeface="+mj-ea"/>
              <a:ea typeface="+mj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en-US" altLang="zh-CN">
                <a:sym typeface="+mn-ea"/>
              </a:rPr>
              <a:t>Enhanced Test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34184F-9E24-EF7E-C208-AEED2F2F20D8}"/>
              </a:ext>
            </a:extLst>
          </p:cNvPr>
          <p:cNvSpPr/>
          <p:nvPr/>
        </p:nvSpPr>
        <p:spPr>
          <a:xfrm>
            <a:off x="8647738" y="3473182"/>
            <a:ext cx="3132000" cy="1095375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3" name="TextBox 122">
            <a:extLst>
              <a:ext uri="{FF2B5EF4-FFF2-40B4-BE49-F238E27FC236}">
                <a16:creationId xmlns:a16="http://schemas.microsoft.com/office/drawing/2014/main" id="{DF24B900-F756-6D98-7261-3DC050D0F299}"/>
              </a:ext>
            </a:extLst>
          </p:cNvPr>
          <p:cNvSpPr txBox="1"/>
          <p:nvPr/>
        </p:nvSpPr>
        <p:spPr>
          <a:xfrm>
            <a:off x="8787076" y="3675457"/>
            <a:ext cx="280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latin typeface="+mj-ea"/>
                <a:ea typeface="+mj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avg(), count(column name), count(*), min(), max()</a:t>
            </a:r>
            <a:endParaRPr lang="en-GB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FB22DF-2E9A-04C7-D793-BD647508B34D}"/>
              </a:ext>
            </a:extLst>
          </p:cNvPr>
          <p:cNvSpPr/>
          <p:nvPr/>
        </p:nvSpPr>
        <p:spPr>
          <a:xfrm>
            <a:off x="8647738" y="3473182"/>
            <a:ext cx="127908" cy="109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6A3AC19-74CE-819E-CBED-A9A72E6222C7}"/>
              </a:ext>
            </a:extLst>
          </p:cNvPr>
          <p:cNvSpPr>
            <a:spLocks noChangeAspect="1"/>
          </p:cNvSpPr>
          <p:nvPr/>
        </p:nvSpPr>
        <p:spPr>
          <a:xfrm>
            <a:off x="6989209" y="3962451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B4F8CF52-156C-FD12-5975-6B01AB678259}"/>
              </a:ext>
            </a:extLst>
          </p:cNvPr>
          <p:cNvSpPr/>
          <p:nvPr/>
        </p:nvSpPr>
        <p:spPr bwMode="auto">
          <a:xfrm rot="10800000" flipH="1">
            <a:off x="6141779" y="3347999"/>
            <a:ext cx="728879" cy="1257300"/>
          </a:xfrm>
          <a:custGeom>
            <a:avLst/>
            <a:gdLst>
              <a:gd name="T0" fmla="*/ 0 w 218"/>
              <a:gd name="T1" fmla="*/ 0 h 329"/>
              <a:gd name="T2" fmla="*/ 6 w 218"/>
              <a:gd name="T3" fmla="*/ 329 h 329"/>
              <a:gd name="T4" fmla="*/ 192 w 218"/>
              <a:gd name="T5" fmla="*/ 329 h 329"/>
              <a:gd name="T6" fmla="*/ 186 w 218"/>
              <a:gd name="T7" fmla="*/ 0 h 329"/>
              <a:gd name="T8" fmla="*/ 0 w 218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29">
                <a:moveTo>
                  <a:pt x="0" y="0"/>
                </a:moveTo>
                <a:cubicBezTo>
                  <a:pt x="0" y="0"/>
                  <a:pt x="35" y="153"/>
                  <a:pt x="6" y="329"/>
                </a:cubicBezTo>
                <a:cubicBezTo>
                  <a:pt x="192" y="329"/>
                  <a:pt x="192" y="329"/>
                  <a:pt x="192" y="329"/>
                </a:cubicBezTo>
                <a:cubicBezTo>
                  <a:pt x="192" y="329"/>
                  <a:pt x="218" y="129"/>
                  <a:pt x="18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F379FB8-D62C-B12A-6F2B-8C9D05490975}"/>
              </a:ext>
            </a:extLst>
          </p:cNvPr>
          <p:cNvSpPr/>
          <p:nvPr/>
        </p:nvSpPr>
        <p:spPr>
          <a:xfrm>
            <a:off x="3690897" y="2405496"/>
            <a:ext cx="2071821" cy="648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ym typeface="+mn-ea"/>
              </a:rPr>
              <a:t>Case-Insensitive                         to</a:t>
            </a:r>
            <a:r>
              <a:rPr lang="zh-CN" altLang="en-US" b="1" dirty="0">
                <a:sym typeface="+mn-ea"/>
              </a:rPr>
              <a:t> </a:t>
            </a:r>
            <a:endParaRPr lang="en-US" altLang="zh-CN" b="1" dirty="0"/>
          </a:p>
          <a:p>
            <a:pPr algn="ctr"/>
            <a:r>
              <a:rPr lang="en-US" altLang="zh-CN" b="1" dirty="0">
                <a:sym typeface="+mn-ea"/>
              </a:rPr>
              <a:t>       User’s Input</a:t>
            </a:r>
            <a:endParaRPr lang="en-US" altLang="zh-CN" b="1" dirty="0"/>
          </a:p>
          <a:p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96963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空心弧 158"/>
          <p:cNvSpPr/>
          <p:nvPr/>
        </p:nvSpPr>
        <p:spPr>
          <a:xfrm>
            <a:off x="355478" y="2021938"/>
            <a:ext cx="3645908" cy="3645908"/>
          </a:xfrm>
          <a:prstGeom prst="blockArc">
            <a:avLst>
              <a:gd name="adj1" fmla="val 15088370"/>
              <a:gd name="adj2" fmla="val 6602003"/>
              <a:gd name="adj3" fmla="val 594"/>
            </a:avLst>
          </a:prstGeom>
          <a:noFill/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tx1"/>
              </a:solidFill>
              <a:ea typeface="阿里巴巴普惠体 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97612" y="2079566"/>
            <a:ext cx="3132000" cy="109537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397612" y="2079566"/>
            <a:ext cx="127908" cy="109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397612" y="3358509"/>
            <a:ext cx="3132000" cy="1095375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3" name="TextBox 122"/>
          <p:cNvSpPr txBox="1"/>
          <p:nvPr/>
        </p:nvSpPr>
        <p:spPr>
          <a:xfrm>
            <a:off x="8525520" y="3560784"/>
            <a:ext cx="280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latin typeface="+mj-ea"/>
                <a:ea typeface="+mj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“select from a and b”;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“select from a and b and c and ….”</a:t>
            </a:r>
          </a:p>
        </p:txBody>
      </p:sp>
      <p:sp>
        <p:nvSpPr>
          <p:cNvPr id="74" name="矩形 73"/>
          <p:cNvSpPr/>
          <p:nvPr/>
        </p:nvSpPr>
        <p:spPr>
          <a:xfrm>
            <a:off x="8397612" y="3358509"/>
            <a:ext cx="127908" cy="109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5095" y="2595696"/>
            <a:ext cx="2703467" cy="24399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</a:schemeClr>
              </a:gs>
              <a:gs pos="100000">
                <a:schemeClr val="accent1">
                  <a:lumMod val="40000"/>
                </a:schemeClr>
              </a:gs>
            </a:gsLst>
            <a:lin ang="27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j-ea"/>
                <a:ea typeface="+mj-ea"/>
                <a:sym typeface="+mn-ea"/>
              </a:rPr>
              <a:t>Enhanced</a:t>
            </a:r>
          </a:p>
          <a:p>
            <a:pPr algn="ctr"/>
            <a:r>
              <a:rPr lang="en-US" altLang="zh-CN" sz="2800" b="1" dirty="0">
                <a:latin typeface="+mj-ea"/>
                <a:ea typeface="+mj-ea"/>
                <a:sym typeface="+mn-ea"/>
              </a:rPr>
              <a:t>Function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55" name="任意多边形: 形状 154"/>
          <p:cNvSpPr>
            <a:spLocks noChangeAspect="1"/>
          </p:cNvSpPr>
          <p:nvPr/>
        </p:nvSpPr>
        <p:spPr>
          <a:xfrm>
            <a:off x="6646146" y="2586901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57" name="任意多边形: 形状 156"/>
          <p:cNvSpPr>
            <a:spLocks noChangeAspect="1"/>
          </p:cNvSpPr>
          <p:nvPr/>
        </p:nvSpPr>
        <p:spPr>
          <a:xfrm>
            <a:off x="6804900" y="3861976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78" name="任意多边形: 形状 177"/>
          <p:cNvSpPr/>
          <p:nvPr/>
        </p:nvSpPr>
        <p:spPr bwMode="auto">
          <a:xfrm rot="10800000" flipH="1">
            <a:off x="4138485" y="3326542"/>
            <a:ext cx="1834504" cy="1095375"/>
          </a:xfrm>
          <a:custGeom>
            <a:avLst/>
            <a:gdLst>
              <a:gd name="connsiteX0" fmla="*/ 1685442 w 1746620"/>
              <a:gd name="connsiteY0" fmla="*/ 0 h 1095375"/>
              <a:gd name="connsiteX1" fmla="*/ 1449128 w 1746620"/>
              <a:gd name="connsiteY1" fmla="*/ 0 h 1095375"/>
              <a:gd name="connsiteX2" fmla="*/ 1400628 w 1746620"/>
              <a:gd name="connsiteY2" fmla="*/ 0 h 1095375"/>
              <a:gd name="connsiteX3" fmla="*/ 1398035 w 1746620"/>
              <a:gd name="connsiteY3" fmla="*/ 0 h 1095375"/>
              <a:gd name="connsiteX4" fmla="*/ 1379882 w 1746620"/>
              <a:gd name="connsiteY4" fmla="*/ 0 h 1095375"/>
              <a:gd name="connsiteX5" fmla="*/ 1361280 w 1746620"/>
              <a:gd name="connsiteY5" fmla="*/ 0 h 1095375"/>
              <a:gd name="connsiteX6" fmla="*/ 1330609 w 1746620"/>
              <a:gd name="connsiteY6" fmla="*/ 0 h 1095375"/>
              <a:gd name="connsiteX7" fmla="*/ 1289440 w 1746620"/>
              <a:gd name="connsiteY7" fmla="*/ 0 h 1095375"/>
              <a:gd name="connsiteX8" fmla="*/ 1253982 w 1746620"/>
              <a:gd name="connsiteY8" fmla="*/ 0 h 1095375"/>
              <a:gd name="connsiteX9" fmla="*/ 1234657 w 1746620"/>
              <a:gd name="connsiteY9" fmla="*/ 0 h 1095375"/>
              <a:gd name="connsiteX10" fmla="*/ 1164314 w 1746620"/>
              <a:gd name="connsiteY10" fmla="*/ 0 h 1095375"/>
              <a:gd name="connsiteX11" fmla="*/ 1125290 w 1746620"/>
              <a:gd name="connsiteY11" fmla="*/ 0 h 1095375"/>
              <a:gd name="connsiteX12" fmla="*/ 1076466 w 1746620"/>
              <a:gd name="connsiteY12" fmla="*/ 0 h 1095375"/>
              <a:gd name="connsiteX13" fmla="*/ 973257 w 1746620"/>
              <a:gd name="connsiteY13" fmla="*/ 0 h 1095375"/>
              <a:gd name="connsiteX14" fmla="*/ 969168 w 1746620"/>
              <a:gd name="connsiteY14" fmla="*/ 0 h 1095375"/>
              <a:gd name="connsiteX15" fmla="*/ 840475 w 1746620"/>
              <a:gd name="connsiteY15" fmla="*/ 0 h 1095375"/>
              <a:gd name="connsiteX16" fmla="*/ 795941 w 1746620"/>
              <a:gd name="connsiteY16" fmla="*/ 0 h 1095375"/>
              <a:gd name="connsiteX17" fmla="*/ 688443 w 1746620"/>
              <a:gd name="connsiteY17" fmla="*/ 0 h 1095375"/>
              <a:gd name="connsiteX18" fmla="*/ 591394 w 1746620"/>
              <a:gd name="connsiteY18" fmla="*/ 0 h 1095375"/>
              <a:gd name="connsiteX19" fmla="*/ 511127 w 1746620"/>
              <a:gd name="connsiteY19" fmla="*/ 0 h 1095375"/>
              <a:gd name="connsiteX20" fmla="*/ 357673 w 1746620"/>
              <a:gd name="connsiteY20" fmla="*/ 0 h 1095375"/>
              <a:gd name="connsiteX21" fmla="*/ 306580 w 1746620"/>
              <a:gd name="connsiteY21" fmla="*/ 0 h 1095375"/>
              <a:gd name="connsiteX22" fmla="*/ 291357 w 1746620"/>
              <a:gd name="connsiteY22" fmla="*/ 0 h 1095375"/>
              <a:gd name="connsiteX23" fmla="*/ 72859 w 1746620"/>
              <a:gd name="connsiteY23" fmla="*/ 0 h 1095375"/>
              <a:gd name="connsiteX24" fmla="*/ 6543 w 1746620"/>
              <a:gd name="connsiteY24" fmla="*/ 0 h 1095375"/>
              <a:gd name="connsiteX25" fmla="*/ 33200 w 1746620"/>
              <a:gd name="connsiteY25" fmla="*/ 103676 h 1095375"/>
              <a:gd name="connsiteX26" fmla="*/ 76678 w 1746620"/>
              <a:gd name="connsiteY26" fmla="*/ 534965 h 1095375"/>
              <a:gd name="connsiteX27" fmla="*/ 33200 w 1746620"/>
              <a:gd name="connsiteY27" fmla="*/ 966254 h 1095375"/>
              <a:gd name="connsiteX28" fmla="*/ 0 w 1746620"/>
              <a:gd name="connsiteY28" fmla="*/ 1095375 h 1095375"/>
              <a:gd name="connsiteX29" fmla="*/ 148458 w 1746620"/>
              <a:gd name="connsiteY29" fmla="*/ 1095375 h 1095375"/>
              <a:gd name="connsiteX30" fmla="*/ 284814 w 1746620"/>
              <a:gd name="connsiteY30" fmla="*/ 1095375 h 1095375"/>
              <a:gd name="connsiteX31" fmla="*/ 400416 w 1746620"/>
              <a:gd name="connsiteY31" fmla="*/ 1095375 h 1095375"/>
              <a:gd name="connsiteX32" fmla="*/ 433272 w 1746620"/>
              <a:gd name="connsiteY32" fmla="*/ 1095375 h 1095375"/>
              <a:gd name="connsiteX33" fmla="*/ 685230 w 1746620"/>
              <a:gd name="connsiteY33" fmla="*/ 1095375 h 1095375"/>
              <a:gd name="connsiteX34" fmla="*/ 694277 w 1746620"/>
              <a:gd name="connsiteY34" fmla="*/ 1095375 h 1095375"/>
              <a:gd name="connsiteX35" fmla="*/ 857928 w 1746620"/>
              <a:gd name="connsiteY35" fmla="*/ 1095375 h 1095375"/>
              <a:gd name="connsiteX36" fmla="*/ 979091 w 1746620"/>
              <a:gd name="connsiteY36" fmla="*/ 1095375 h 1095375"/>
              <a:gd name="connsiteX37" fmla="*/ 1033265 w 1746620"/>
              <a:gd name="connsiteY37" fmla="*/ 1095375 h 1095375"/>
              <a:gd name="connsiteX38" fmla="*/ 1142742 w 1746620"/>
              <a:gd name="connsiteY38" fmla="*/ 1095375 h 1095375"/>
              <a:gd name="connsiteX39" fmla="*/ 1220688 w 1746620"/>
              <a:gd name="connsiteY39" fmla="*/ 1095375 h 1095375"/>
              <a:gd name="connsiteX40" fmla="*/ 1318078 w 1746620"/>
              <a:gd name="connsiteY40" fmla="*/ 1095375 h 1095375"/>
              <a:gd name="connsiteX41" fmla="*/ 1420602 w 1746620"/>
              <a:gd name="connsiteY41" fmla="*/ 1095375 h 1095375"/>
              <a:gd name="connsiteX42" fmla="*/ 1505502 w 1746620"/>
              <a:gd name="connsiteY42" fmla="*/ 1095375 h 1095375"/>
              <a:gd name="connsiteX43" fmla="*/ 1705416 w 1746620"/>
              <a:gd name="connsiteY43" fmla="*/ 1095375 h 1095375"/>
              <a:gd name="connsiteX44" fmla="*/ 1685442 w 1746620"/>
              <a:gd name="connsiteY44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46620" h="1095375">
                <a:moveTo>
                  <a:pt x="1685442" y="0"/>
                </a:moveTo>
                <a:cubicBezTo>
                  <a:pt x="1685442" y="0"/>
                  <a:pt x="1685442" y="0"/>
                  <a:pt x="1449128" y="0"/>
                </a:cubicBezTo>
                <a:lnTo>
                  <a:pt x="1400628" y="0"/>
                </a:lnTo>
                <a:lnTo>
                  <a:pt x="1398035" y="0"/>
                </a:lnTo>
                <a:lnTo>
                  <a:pt x="1379882" y="0"/>
                </a:lnTo>
                <a:lnTo>
                  <a:pt x="1361280" y="0"/>
                </a:lnTo>
                <a:lnTo>
                  <a:pt x="1330609" y="0"/>
                </a:lnTo>
                <a:lnTo>
                  <a:pt x="1289440" y="0"/>
                </a:lnTo>
                <a:lnTo>
                  <a:pt x="1253982" y="0"/>
                </a:lnTo>
                <a:lnTo>
                  <a:pt x="1234657" y="0"/>
                </a:lnTo>
                <a:lnTo>
                  <a:pt x="1164314" y="0"/>
                </a:lnTo>
                <a:lnTo>
                  <a:pt x="1125290" y="0"/>
                </a:lnTo>
                <a:lnTo>
                  <a:pt x="1076466" y="0"/>
                </a:lnTo>
                <a:lnTo>
                  <a:pt x="973257" y="0"/>
                </a:lnTo>
                <a:lnTo>
                  <a:pt x="969168" y="0"/>
                </a:lnTo>
                <a:lnTo>
                  <a:pt x="840475" y="0"/>
                </a:lnTo>
                <a:lnTo>
                  <a:pt x="795941" y="0"/>
                </a:lnTo>
                <a:lnTo>
                  <a:pt x="688443" y="0"/>
                </a:lnTo>
                <a:lnTo>
                  <a:pt x="591394" y="0"/>
                </a:lnTo>
                <a:lnTo>
                  <a:pt x="511127" y="0"/>
                </a:lnTo>
                <a:lnTo>
                  <a:pt x="357673" y="0"/>
                </a:lnTo>
                <a:lnTo>
                  <a:pt x="306580" y="0"/>
                </a:lnTo>
                <a:lnTo>
                  <a:pt x="291357" y="0"/>
                </a:lnTo>
                <a:lnTo>
                  <a:pt x="72859" y="0"/>
                </a:lnTo>
                <a:lnTo>
                  <a:pt x="6543" y="0"/>
                </a:lnTo>
                <a:lnTo>
                  <a:pt x="33200" y="103676"/>
                </a:lnTo>
                <a:cubicBezTo>
                  <a:pt x="61707" y="242986"/>
                  <a:pt x="76678" y="387227"/>
                  <a:pt x="76678" y="534965"/>
                </a:cubicBezTo>
                <a:cubicBezTo>
                  <a:pt x="76678" y="682703"/>
                  <a:pt x="61707" y="826944"/>
                  <a:pt x="33200" y="966254"/>
                </a:cubicBezTo>
                <a:lnTo>
                  <a:pt x="0" y="1095375"/>
                </a:lnTo>
                <a:lnTo>
                  <a:pt x="148458" y="1095375"/>
                </a:lnTo>
                <a:lnTo>
                  <a:pt x="284814" y="1095375"/>
                </a:lnTo>
                <a:lnTo>
                  <a:pt x="400416" y="1095375"/>
                </a:lnTo>
                <a:lnTo>
                  <a:pt x="433272" y="1095375"/>
                </a:lnTo>
                <a:cubicBezTo>
                  <a:pt x="510632" y="1095375"/>
                  <a:pt x="594439" y="1095375"/>
                  <a:pt x="685230" y="1095375"/>
                </a:cubicBezTo>
                <a:lnTo>
                  <a:pt x="694277" y="1095375"/>
                </a:lnTo>
                <a:lnTo>
                  <a:pt x="857928" y="1095375"/>
                </a:lnTo>
                <a:lnTo>
                  <a:pt x="979091" y="1095375"/>
                </a:lnTo>
                <a:lnTo>
                  <a:pt x="1033265" y="1095375"/>
                </a:lnTo>
                <a:lnTo>
                  <a:pt x="1142742" y="1095375"/>
                </a:lnTo>
                <a:lnTo>
                  <a:pt x="1220688" y="1095375"/>
                </a:lnTo>
                <a:lnTo>
                  <a:pt x="1318078" y="1095375"/>
                </a:lnTo>
                <a:lnTo>
                  <a:pt x="1420602" y="1095375"/>
                </a:lnTo>
                <a:lnTo>
                  <a:pt x="1505502" y="1095375"/>
                </a:lnTo>
                <a:cubicBezTo>
                  <a:pt x="1570036" y="1095375"/>
                  <a:pt x="1636652" y="1095375"/>
                  <a:pt x="1705416" y="1095375"/>
                </a:cubicBezTo>
                <a:cubicBezTo>
                  <a:pt x="1808615" y="472776"/>
                  <a:pt x="1685442" y="0"/>
                  <a:pt x="1685442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79" name="任意多边形: 形状 178"/>
          <p:cNvSpPr/>
          <p:nvPr/>
        </p:nvSpPr>
        <p:spPr bwMode="auto">
          <a:xfrm rot="10800000" flipH="1">
            <a:off x="3204954" y="2072443"/>
            <a:ext cx="2703467" cy="1092200"/>
          </a:xfrm>
          <a:custGeom>
            <a:avLst/>
            <a:gdLst>
              <a:gd name="connsiteX0" fmla="*/ 2579289 w 2579289"/>
              <a:gd name="connsiteY0" fmla="*/ 0 h 1092200"/>
              <a:gd name="connsiteX1" fmla="*/ 2343261 w 2579289"/>
              <a:gd name="connsiteY1" fmla="*/ 0 h 1092200"/>
              <a:gd name="connsiteX2" fmla="*/ 2294475 w 2579289"/>
              <a:gd name="connsiteY2" fmla="*/ 0 h 1092200"/>
              <a:gd name="connsiteX3" fmla="*/ 2291885 w 2579289"/>
              <a:gd name="connsiteY3" fmla="*/ 0 h 1092200"/>
              <a:gd name="connsiteX4" fmla="*/ 2273754 w 2579289"/>
              <a:gd name="connsiteY4" fmla="*/ 0 h 1092200"/>
              <a:gd name="connsiteX5" fmla="*/ 2255520 w 2579289"/>
              <a:gd name="connsiteY5" fmla="*/ 0 h 1092200"/>
              <a:gd name="connsiteX6" fmla="*/ 2224541 w 2579289"/>
              <a:gd name="connsiteY6" fmla="*/ 0 h 1092200"/>
              <a:gd name="connsiteX7" fmla="*/ 2148352 w 2579289"/>
              <a:gd name="connsiteY7" fmla="*/ 0 h 1092200"/>
              <a:gd name="connsiteX8" fmla="*/ 2128705 w 2579289"/>
              <a:gd name="connsiteY8" fmla="*/ 0 h 1092200"/>
              <a:gd name="connsiteX9" fmla="*/ 2058447 w 2579289"/>
              <a:gd name="connsiteY9" fmla="*/ 0 h 1092200"/>
              <a:gd name="connsiteX10" fmla="*/ 2019816 w 2579289"/>
              <a:gd name="connsiteY10" fmla="*/ 0 h 1092200"/>
              <a:gd name="connsiteX11" fmla="*/ 1970706 w 2579289"/>
              <a:gd name="connsiteY11" fmla="*/ 0 h 1092200"/>
              <a:gd name="connsiteX12" fmla="*/ 1867968 w 2579289"/>
              <a:gd name="connsiteY12" fmla="*/ 0 h 1092200"/>
              <a:gd name="connsiteX13" fmla="*/ 1863538 w 2579289"/>
              <a:gd name="connsiteY13" fmla="*/ 0 h 1092200"/>
              <a:gd name="connsiteX14" fmla="*/ 1735002 w 2579289"/>
              <a:gd name="connsiteY14" fmla="*/ 0 h 1092200"/>
              <a:gd name="connsiteX15" fmla="*/ 1690867 w 2579289"/>
              <a:gd name="connsiteY15" fmla="*/ 0 h 1092200"/>
              <a:gd name="connsiteX16" fmla="*/ 1583155 w 2579289"/>
              <a:gd name="connsiteY16" fmla="*/ 0 h 1092200"/>
              <a:gd name="connsiteX17" fmla="*/ 1486569 w 2579289"/>
              <a:gd name="connsiteY17" fmla="*/ 0 h 1092200"/>
              <a:gd name="connsiteX18" fmla="*/ 1406053 w 2579289"/>
              <a:gd name="connsiteY18" fmla="*/ 0 h 1092200"/>
              <a:gd name="connsiteX19" fmla="*/ 1253131 w 2579289"/>
              <a:gd name="connsiteY19" fmla="*/ 0 h 1092200"/>
              <a:gd name="connsiteX20" fmla="*/ 1201755 w 2579289"/>
              <a:gd name="connsiteY20" fmla="*/ 0 h 1092200"/>
              <a:gd name="connsiteX21" fmla="*/ 1138041 w 2579289"/>
              <a:gd name="connsiteY21" fmla="*/ 0 h 1092200"/>
              <a:gd name="connsiteX22" fmla="*/ 968317 w 2579289"/>
              <a:gd name="connsiteY22" fmla="*/ 0 h 1092200"/>
              <a:gd name="connsiteX23" fmla="*/ 853227 w 2579289"/>
              <a:gd name="connsiteY23" fmla="*/ 0 h 1092200"/>
              <a:gd name="connsiteX24" fmla="*/ 804592 w 2579289"/>
              <a:gd name="connsiteY24" fmla="*/ 132884 h 1092200"/>
              <a:gd name="connsiteX25" fmla="*/ 29250 w 2579289"/>
              <a:gd name="connsiteY25" fmla="*/ 1074430 h 1092200"/>
              <a:gd name="connsiteX26" fmla="*/ 0 w 2579289"/>
              <a:gd name="connsiteY26" fmla="*/ 1092200 h 1092200"/>
              <a:gd name="connsiteX27" fmla="*/ 75330 w 2579289"/>
              <a:gd name="connsiteY27" fmla="*/ 1092200 h 1092200"/>
              <a:gd name="connsiteX28" fmla="*/ 215384 w 2579289"/>
              <a:gd name="connsiteY28" fmla="*/ 1092200 h 1092200"/>
              <a:gd name="connsiteX29" fmla="*/ 284814 w 2579289"/>
              <a:gd name="connsiteY29" fmla="*/ 1092200 h 1092200"/>
              <a:gd name="connsiteX30" fmla="*/ 360144 w 2579289"/>
              <a:gd name="connsiteY30" fmla="*/ 1092200 h 1092200"/>
              <a:gd name="connsiteX31" fmla="*/ 376411 w 2579289"/>
              <a:gd name="connsiteY31" fmla="*/ 1092200 h 1092200"/>
              <a:gd name="connsiteX32" fmla="*/ 500199 w 2579289"/>
              <a:gd name="connsiteY32" fmla="*/ 1092200 h 1092200"/>
              <a:gd name="connsiteX33" fmla="*/ 559872 w 2579289"/>
              <a:gd name="connsiteY33" fmla="*/ 1092200 h 1092200"/>
              <a:gd name="connsiteX34" fmla="*/ 661225 w 2579289"/>
              <a:gd name="connsiteY34" fmla="*/ 1092200 h 1092200"/>
              <a:gd name="connsiteX35" fmla="*/ 767231 w 2579289"/>
              <a:gd name="connsiteY35" fmla="*/ 1092200 h 1092200"/>
              <a:gd name="connsiteX36" fmla="*/ 844686 w 2579289"/>
              <a:gd name="connsiteY36" fmla="*/ 1092200 h 1092200"/>
              <a:gd name="connsiteX37" fmla="*/ 999951 w 2579289"/>
              <a:gd name="connsiteY37" fmla="*/ 1092200 h 1092200"/>
              <a:gd name="connsiteX38" fmla="*/ 1052045 w 2579289"/>
              <a:gd name="connsiteY38" fmla="*/ 1092200 h 1092200"/>
              <a:gd name="connsiteX39" fmla="*/ 1259496 w 2579289"/>
              <a:gd name="connsiteY39" fmla="*/ 1092200 h 1092200"/>
              <a:gd name="connsiteX40" fmla="*/ 1284765 w 2579289"/>
              <a:gd name="connsiteY40" fmla="*/ 1092200 h 1092200"/>
              <a:gd name="connsiteX41" fmla="*/ 1544310 w 2579289"/>
              <a:gd name="connsiteY41" fmla="*/ 1092200 h 1092200"/>
              <a:gd name="connsiteX42" fmla="*/ 1547327 w 2579289"/>
              <a:gd name="connsiteY42" fmla="*/ 1092200 h 1092200"/>
              <a:gd name="connsiteX43" fmla="*/ 1832141 w 2579289"/>
              <a:gd name="connsiteY43" fmla="*/ 1092200 h 1092200"/>
              <a:gd name="connsiteX44" fmla="*/ 1864909 w 2579289"/>
              <a:gd name="connsiteY44" fmla="*/ 1092200 h 1092200"/>
              <a:gd name="connsiteX45" fmla="*/ 2149723 w 2579289"/>
              <a:gd name="connsiteY45" fmla="*/ 1092200 h 1092200"/>
              <a:gd name="connsiteX46" fmla="*/ 2579289 w 2579289"/>
              <a:gd name="connsiteY46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79289" h="1092200">
                <a:moveTo>
                  <a:pt x="2579289" y="0"/>
                </a:moveTo>
                <a:cubicBezTo>
                  <a:pt x="2579289" y="0"/>
                  <a:pt x="2579289" y="0"/>
                  <a:pt x="2343261" y="0"/>
                </a:cubicBezTo>
                <a:lnTo>
                  <a:pt x="2294475" y="0"/>
                </a:lnTo>
                <a:lnTo>
                  <a:pt x="2291885" y="0"/>
                </a:lnTo>
                <a:lnTo>
                  <a:pt x="2273754" y="0"/>
                </a:lnTo>
                <a:lnTo>
                  <a:pt x="2255520" y="0"/>
                </a:lnTo>
                <a:lnTo>
                  <a:pt x="2224541" y="0"/>
                </a:lnTo>
                <a:lnTo>
                  <a:pt x="2148352" y="0"/>
                </a:lnTo>
                <a:lnTo>
                  <a:pt x="2128705" y="0"/>
                </a:lnTo>
                <a:lnTo>
                  <a:pt x="2058447" y="0"/>
                </a:lnTo>
                <a:lnTo>
                  <a:pt x="2019816" y="0"/>
                </a:lnTo>
                <a:lnTo>
                  <a:pt x="1970706" y="0"/>
                </a:lnTo>
                <a:lnTo>
                  <a:pt x="1867968" y="0"/>
                </a:lnTo>
                <a:lnTo>
                  <a:pt x="1863538" y="0"/>
                </a:lnTo>
                <a:lnTo>
                  <a:pt x="1735002" y="0"/>
                </a:lnTo>
                <a:lnTo>
                  <a:pt x="1690867" y="0"/>
                </a:lnTo>
                <a:lnTo>
                  <a:pt x="1583155" y="0"/>
                </a:lnTo>
                <a:lnTo>
                  <a:pt x="1486569" y="0"/>
                </a:lnTo>
                <a:lnTo>
                  <a:pt x="1406053" y="0"/>
                </a:lnTo>
                <a:lnTo>
                  <a:pt x="1253131" y="0"/>
                </a:lnTo>
                <a:lnTo>
                  <a:pt x="1201755" y="0"/>
                </a:lnTo>
                <a:lnTo>
                  <a:pt x="1138041" y="0"/>
                </a:lnTo>
                <a:lnTo>
                  <a:pt x="968317" y="0"/>
                </a:lnTo>
                <a:lnTo>
                  <a:pt x="853227" y="0"/>
                </a:lnTo>
                <a:lnTo>
                  <a:pt x="804592" y="132884"/>
                </a:lnTo>
                <a:cubicBezTo>
                  <a:pt x="642155" y="516927"/>
                  <a:pt x="370800" y="843684"/>
                  <a:pt x="29250" y="1074430"/>
                </a:cubicBezTo>
                <a:lnTo>
                  <a:pt x="0" y="1092200"/>
                </a:lnTo>
                <a:lnTo>
                  <a:pt x="75330" y="1092200"/>
                </a:lnTo>
                <a:cubicBezTo>
                  <a:pt x="118682" y="1092200"/>
                  <a:pt x="165286" y="1092200"/>
                  <a:pt x="215384" y="1092200"/>
                </a:cubicBezTo>
                <a:lnTo>
                  <a:pt x="284814" y="1092200"/>
                </a:lnTo>
                <a:lnTo>
                  <a:pt x="360144" y="1092200"/>
                </a:lnTo>
                <a:lnTo>
                  <a:pt x="376411" y="1092200"/>
                </a:lnTo>
                <a:lnTo>
                  <a:pt x="500199" y="1092200"/>
                </a:lnTo>
                <a:lnTo>
                  <a:pt x="559872" y="1092200"/>
                </a:lnTo>
                <a:lnTo>
                  <a:pt x="661225" y="1092200"/>
                </a:lnTo>
                <a:lnTo>
                  <a:pt x="767231" y="1092200"/>
                </a:lnTo>
                <a:lnTo>
                  <a:pt x="844686" y="1092200"/>
                </a:lnTo>
                <a:lnTo>
                  <a:pt x="999951" y="1092200"/>
                </a:lnTo>
                <a:lnTo>
                  <a:pt x="1052045" y="1092200"/>
                </a:lnTo>
                <a:lnTo>
                  <a:pt x="1259496" y="1092200"/>
                </a:lnTo>
                <a:lnTo>
                  <a:pt x="1284765" y="1092200"/>
                </a:lnTo>
                <a:cubicBezTo>
                  <a:pt x="1366728" y="1092200"/>
                  <a:pt x="1453162" y="1092200"/>
                  <a:pt x="1544310" y="1092200"/>
                </a:cubicBezTo>
                <a:lnTo>
                  <a:pt x="1547327" y="1092200"/>
                </a:lnTo>
                <a:lnTo>
                  <a:pt x="1832141" y="1092200"/>
                </a:lnTo>
                <a:lnTo>
                  <a:pt x="1864909" y="1092200"/>
                </a:lnTo>
                <a:lnTo>
                  <a:pt x="2149723" y="1092200"/>
                </a:lnTo>
                <a:cubicBezTo>
                  <a:pt x="2476060" y="579399"/>
                  <a:pt x="2579289" y="0"/>
                  <a:pt x="2579289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64" name="Freeform 20"/>
          <p:cNvSpPr/>
          <p:nvPr/>
        </p:nvSpPr>
        <p:spPr bwMode="auto">
          <a:xfrm rot="10800000" flipH="1">
            <a:off x="6041394" y="3330761"/>
            <a:ext cx="727075" cy="1095375"/>
          </a:xfrm>
          <a:custGeom>
            <a:avLst/>
            <a:gdLst>
              <a:gd name="T0" fmla="*/ 0 w 218"/>
              <a:gd name="T1" fmla="*/ 0 h 329"/>
              <a:gd name="T2" fmla="*/ 6 w 218"/>
              <a:gd name="T3" fmla="*/ 329 h 329"/>
              <a:gd name="T4" fmla="*/ 192 w 218"/>
              <a:gd name="T5" fmla="*/ 329 h 329"/>
              <a:gd name="T6" fmla="*/ 186 w 218"/>
              <a:gd name="T7" fmla="*/ 0 h 329"/>
              <a:gd name="T8" fmla="*/ 0 w 218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29">
                <a:moveTo>
                  <a:pt x="0" y="0"/>
                </a:moveTo>
                <a:cubicBezTo>
                  <a:pt x="0" y="0"/>
                  <a:pt x="35" y="153"/>
                  <a:pt x="6" y="329"/>
                </a:cubicBezTo>
                <a:cubicBezTo>
                  <a:pt x="192" y="329"/>
                  <a:pt x="192" y="329"/>
                  <a:pt x="192" y="329"/>
                </a:cubicBezTo>
                <a:cubicBezTo>
                  <a:pt x="192" y="329"/>
                  <a:pt x="218" y="129"/>
                  <a:pt x="18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65" name="Freeform 21"/>
          <p:cNvSpPr/>
          <p:nvPr/>
        </p:nvSpPr>
        <p:spPr bwMode="auto">
          <a:xfrm rot="10800000" flipH="1">
            <a:off x="5588530" y="2072443"/>
            <a:ext cx="1047750" cy="1095375"/>
          </a:xfrm>
          <a:custGeom>
            <a:avLst/>
            <a:gdLst>
              <a:gd name="T0" fmla="*/ 129 w 315"/>
              <a:gd name="T1" fmla="*/ 0 h 329"/>
              <a:gd name="T2" fmla="*/ 0 w 315"/>
              <a:gd name="T3" fmla="*/ 329 h 329"/>
              <a:gd name="T4" fmla="*/ 187 w 315"/>
              <a:gd name="T5" fmla="*/ 329 h 329"/>
              <a:gd name="T6" fmla="*/ 315 w 315"/>
              <a:gd name="T7" fmla="*/ 1 h 329"/>
              <a:gd name="T8" fmla="*/ 129 w 315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29">
                <a:moveTo>
                  <a:pt x="129" y="0"/>
                </a:moveTo>
                <a:cubicBezTo>
                  <a:pt x="129" y="0"/>
                  <a:pt x="102" y="176"/>
                  <a:pt x="0" y="329"/>
                </a:cubicBezTo>
                <a:cubicBezTo>
                  <a:pt x="187" y="329"/>
                  <a:pt x="187" y="329"/>
                  <a:pt x="187" y="329"/>
                </a:cubicBezTo>
                <a:cubicBezTo>
                  <a:pt x="187" y="329"/>
                  <a:pt x="283" y="182"/>
                  <a:pt x="315" y="1"/>
                </a:cubicBezTo>
                <a:lnTo>
                  <a:pt x="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72" name="圆角矩形 8"/>
          <p:cNvSpPr/>
          <p:nvPr/>
        </p:nvSpPr>
        <p:spPr>
          <a:xfrm>
            <a:off x="4215284" y="3582653"/>
            <a:ext cx="1850995" cy="648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Multiple-Relations Joint</a:t>
            </a:r>
          </a:p>
        </p:txBody>
      </p:sp>
      <p:sp>
        <p:nvSpPr>
          <p:cNvPr id="173" name="圆角矩形 10"/>
          <p:cNvSpPr/>
          <p:nvPr/>
        </p:nvSpPr>
        <p:spPr>
          <a:xfrm>
            <a:off x="4105538" y="2302594"/>
            <a:ext cx="1498562" cy="648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Select All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en-US" altLang="zh-CN">
                <a:sym typeface="+mn-ea"/>
              </a:rPr>
              <a:t>Enhanced Test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extBox 122">
            <a:extLst>
              <a:ext uri="{FF2B5EF4-FFF2-40B4-BE49-F238E27FC236}">
                <a16:creationId xmlns:a16="http://schemas.microsoft.com/office/drawing/2014/main" id="{FBBE5D6F-EEE1-893D-3E6C-163485E0B7AF}"/>
              </a:ext>
            </a:extLst>
          </p:cNvPr>
          <p:cNvSpPr txBox="1"/>
          <p:nvPr/>
        </p:nvSpPr>
        <p:spPr>
          <a:xfrm>
            <a:off x="8525520" y="2383709"/>
            <a:ext cx="283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latin typeface="+mj-ea"/>
                <a:ea typeface="+mj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“Select *” to see all the data from the table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空心弧 158"/>
          <p:cNvSpPr/>
          <p:nvPr/>
        </p:nvSpPr>
        <p:spPr>
          <a:xfrm>
            <a:off x="355478" y="2021938"/>
            <a:ext cx="3645908" cy="3645908"/>
          </a:xfrm>
          <a:prstGeom prst="blockArc">
            <a:avLst>
              <a:gd name="adj1" fmla="val 15088370"/>
              <a:gd name="adj2" fmla="val 6602003"/>
              <a:gd name="adj3" fmla="val 594"/>
            </a:avLst>
          </a:prstGeom>
          <a:noFill/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tx1"/>
              </a:solidFill>
              <a:ea typeface="阿里巴巴普惠体 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9223" y="2079566"/>
            <a:ext cx="3132000" cy="109537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60" name="TextBox 122"/>
          <p:cNvSpPr txBox="1"/>
          <p:nvPr/>
        </p:nvSpPr>
        <p:spPr>
          <a:xfrm>
            <a:off x="8530678" y="2280182"/>
            <a:ext cx="291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Not just “from .. where 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conditionA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conditionB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”;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But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from .. where 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conditionA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or 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conditionB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”;</a:t>
            </a:r>
          </a:p>
        </p:txBody>
      </p:sp>
      <p:sp>
        <p:nvSpPr>
          <p:cNvPr id="69" name="矩形 68"/>
          <p:cNvSpPr/>
          <p:nvPr/>
        </p:nvSpPr>
        <p:spPr>
          <a:xfrm>
            <a:off x="8389223" y="2079566"/>
            <a:ext cx="127908" cy="109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389223" y="3358509"/>
            <a:ext cx="3132000" cy="1095375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3" name="TextBox 122"/>
          <p:cNvSpPr txBox="1"/>
          <p:nvPr/>
        </p:nvSpPr>
        <p:spPr>
          <a:xfrm>
            <a:off x="8517131" y="3629575"/>
            <a:ext cx="280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latin typeface="+mj-ea"/>
                <a:ea typeface="+mj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printing results in “ascending/descending” order.</a:t>
            </a:r>
          </a:p>
        </p:txBody>
      </p:sp>
      <p:sp>
        <p:nvSpPr>
          <p:cNvPr id="74" name="矩形 73"/>
          <p:cNvSpPr/>
          <p:nvPr/>
        </p:nvSpPr>
        <p:spPr>
          <a:xfrm>
            <a:off x="8389223" y="3358509"/>
            <a:ext cx="127908" cy="109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389223" y="4620858"/>
            <a:ext cx="3132000" cy="109537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8" name="TextBox 122"/>
          <p:cNvSpPr txBox="1"/>
          <p:nvPr/>
        </p:nvSpPr>
        <p:spPr>
          <a:xfrm>
            <a:off x="8517131" y="4956118"/>
            <a:ext cx="283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latin typeface="+mj-ea"/>
                <a:ea typeface="+mj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“load a, b, c;” instead of “load a; load b; load c;”</a:t>
            </a:r>
          </a:p>
        </p:txBody>
      </p:sp>
      <p:sp>
        <p:nvSpPr>
          <p:cNvPr id="79" name="矩形 78"/>
          <p:cNvSpPr/>
          <p:nvPr/>
        </p:nvSpPr>
        <p:spPr>
          <a:xfrm>
            <a:off x="8389223" y="4620858"/>
            <a:ext cx="127908" cy="109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5095" y="2595696"/>
            <a:ext cx="2703467" cy="24399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</a:schemeClr>
              </a:gs>
              <a:gs pos="100000">
                <a:schemeClr val="accent1">
                  <a:lumMod val="40000"/>
                </a:schemeClr>
              </a:gs>
            </a:gsLst>
            <a:lin ang="27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j-ea"/>
                <a:ea typeface="+mj-ea"/>
                <a:sym typeface="+mn-ea"/>
              </a:rPr>
              <a:t>Enhanced</a:t>
            </a:r>
          </a:p>
          <a:p>
            <a:pPr algn="ctr"/>
            <a:r>
              <a:rPr lang="en-US" altLang="zh-CN" sz="2800" b="1" dirty="0">
                <a:latin typeface="+mj-ea"/>
                <a:ea typeface="+mj-ea"/>
                <a:sym typeface="+mn-ea"/>
              </a:rPr>
              <a:t>Function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55" name="任意多边形: 形状 154"/>
          <p:cNvSpPr>
            <a:spLocks noChangeAspect="1"/>
          </p:cNvSpPr>
          <p:nvPr/>
        </p:nvSpPr>
        <p:spPr>
          <a:xfrm>
            <a:off x="6637757" y="2586901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57" name="任意多边形: 形状 156"/>
          <p:cNvSpPr>
            <a:spLocks noChangeAspect="1"/>
          </p:cNvSpPr>
          <p:nvPr/>
        </p:nvSpPr>
        <p:spPr>
          <a:xfrm>
            <a:off x="6796511" y="3861976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58" name="任意多边形: 形状 157"/>
          <p:cNvSpPr>
            <a:spLocks noChangeAspect="1"/>
          </p:cNvSpPr>
          <p:nvPr/>
        </p:nvSpPr>
        <p:spPr>
          <a:xfrm>
            <a:off x="6577366" y="5217728"/>
            <a:ext cx="1539977" cy="58418"/>
          </a:xfrm>
          <a:custGeom>
            <a:avLst/>
            <a:gdLst>
              <a:gd name="connsiteX0" fmla="*/ 1862027 w 1898027"/>
              <a:gd name="connsiteY0" fmla="*/ 0 h 72000"/>
              <a:gd name="connsiteX1" fmla="*/ 1898027 w 1898027"/>
              <a:gd name="connsiteY1" fmla="*/ 36000 h 72000"/>
              <a:gd name="connsiteX2" fmla="*/ 1862027 w 1898027"/>
              <a:gd name="connsiteY2" fmla="*/ 72000 h 72000"/>
              <a:gd name="connsiteX3" fmla="*/ 1826027 w 1898027"/>
              <a:gd name="connsiteY3" fmla="*/ 36000 h 72000"/>
              <a:gd name="connsiteX4" fmla="*/ 1862027 w 1898027"/>
              <a:gd name="connsiteY4" fmla="*/ 0 h 72000"/>
              <a:gd name="connsiteX5" fmla="*/ 1696025 w 1898027"/>
              <a:gd name="connsiteY5" fmla="*/ 0 h 72000"/>
              <a:gd name="connsiteX6" fmla="*/ 1732025 w 1898027"/>
              <a:gd name="connsiteY6" fmla="*/ 36000 h 72000"/>
              <a:gd name="connsiteX7" fmla="*/ 1696025 w 1898027"/>
              <a:gd name="connsiteY7" fmla="*/ 72000 h 72000"/>
              <a:gd name="connsiteX8" fmla="*/ 1660025 w 1898027"/>
              <a:gd name="connsiteY8" fmla="*/ 36000 h 72000"/>
              <a:gd name="connsiteX9" fmla="*/ 1696025 w 1898027"/>
              <a:gd name="connsiteY9" fmla="*/ 0 h 72000"/>
              <a:gd name="connsiteX10" fmla="*/ 1530022 w 1898027"/>
              <a:gd name="connsiteY10" fmla="*/ 0 h 72000"/>
              <a:gd name="connsiteX11" fmla="*/ 1566022 w 1898027"/>
              <a:gd name="connsiteY11" fmla="*/ 36000 h 72000"/>
              <a:gd name="connsiteX12" fmla="*/ 1530022 w 1898027"/>
              <a:gd name="connsiteY12" fmla="*/ 72000 h 72000"/>
              <a:gd name="connsiteX13" fmla="*/ 1494022 w 1898027"/>
              <a:gd name="connsiteY13" fmla="*/ 36000 h 72000"/>
              <a:gd name="connsiteX14" fmla="*/ 1530022 w 1898027"/>
              <a:gd name="connsiteY14" fmla="*/ 0 h 72000"/>
              <a:gd name="connsiteX15" fmla="*/ 1364020 w 1898027"/>
              <a:gd name="connsiteY15" fmla="*/ 0 h 72000"/>
              <a:gd name="connsiteX16" fmla="*/ 1400020 w 1898027"/>
              <a:gd name="connsiteY16" fmla="*/ 36000 h 72000"/>
              <a:gd name="connsiteX17" fmla="*/ 1364020 w 1898027"/>
              <a:gd name="connsiteY17" fmla="*/ 72000 h 72000"/>
              <a:gd name="connsiteX18" fmla="*/ 1328020 w 1898027"/>
              <a:gd name="connsiteY18" fmla="*/ 36000 h 72000"/>
              <a:gd name="connsiteX19" fmla="*/ 1364020 w 1898027"/>
              <a:gd name="connsiteY19" fmla="*/ 0 h 72000"/>
              <a:gd name="connsiteX20" fmla="*/ 1198017 w 1898027"/>
              <a:gd name="connsiteY20" fmla="*/ 0 h 72000"/>
              <a:gd name="connsiteX21" fmla="*/ 1234017 w 1898027"/>
              <a:gd name="connsiteY21" fmla="*/ 36000 h 72000"/>
              <a:gd name="connsiteX22" fmla="*/ 1198017 w 1898027"/>
              <a:gd name="connsiteY22" fmla="*/ 72000 h 72000"/>
              <a:gd name="connsiteX23" fmla="*/ 1162017 w 1898027"/>
              <a:gd name="connsiteY23" fmla="*/ 36000 h 72000"/>
              <a:gd name="connsiteX24" fmla="*/ 1198017 w 1898027"/>
              <a:gd name="connsiteY24" fmla="*/ 0 h 72000"/>
              <a:gd name="connsiteX25" fmla="*/ 1032015 w 1898027"/>
              <a:gd name="connsiteY25" fmla="*/ 0 h 72000"/>
              <a:gd name="connsiteX26" fmla="*/ 1068015 w 1898027"/>
              <a:gd name="connsiteY26" fmla="*/ 36000 h 72000"/>
              <a:gd name="connsiteX27" fmla="*/ 1032015 w 1898027"/>
              <a:gd name="connsiteY27" fmla="*/ 72000 h 72000"/>
              <a:gd name="connsiteX28" fmla="*/ 996015 w 1898027"/>
              <a:gd name="connsiteY28" fmla="*/ 36000 h 72000"/>
              <a:gd name="connsiteX29" fmla="*/ 1032015 w 1898027"/>
              <a:gd name="connsiteY29" fmla="*/ 0 h 72000"/>
              <a:gd name="connsiteX30" fmla="*/ 866012 w 1898027"/>
              <a:gd name="connsiteY30" fmla="*/ 0 h 72000"/>
              <a:gd name="connsiteX31" fmla="*/ 902012 w 1898027"/>
              <a:gd name="connsiteY31" fmla="*/ 36000 h 72000"/>
              <a:gd name="connsiteX32" fmla="*/ 866012 w 1898027"/>
              <a:gd name="connsiteY32" fmla="*/ 72000 h 72000"/>
              <a:gd name="connsiteX33" fmla="*/ 830012 w 1898027"/>
              <a:gd name="connsiteY33" fmla="*/ 36000 h 72000"/>
              <a:gd name="connsiteX34" fmla="*/ 866012 w 1898027"/>
              <a:gd name="connsiteY34" fmla="*/ 0 h 72000"/>
              <a:gd name="connsiteX35" fmla="*/ 700010 w 1898027"/>
              <a:gd name="connsiteY35" fmla="*/ 0 h 72000"/>
              <a:gd name="connsiteX36" fmla="*/ 736010 w 1898027"/>
              <a:gd name="connsiteY36" fmla="*/ 36000 h 72000"/>
              <a:gd name="connsiteX37" fmla="*/ 700010 w 1898027"/>
              <a:gd name="connsiteY37" fmla="*/ 72000 h 72000"/>
              <a:gd name="connsiteX38" fmla="*/ 664010 w 1898027"/>
              <a:gd name="connsiteY38" fmla="*/ 36000 h 72000"/>
              <a:gd name="connsiteX39" fmla="*/ 700010 w 1898027"/>
              <a:gd name="connsiteY39" fmla="*/ 0 h 72000"/>
              <a:gd name="connsiteX40" fmla="*/ 534007 w 1898027"/>
              <a:gd name="connsiteY40" fmla="*/ 0 h 72000"/>
              <a:gd name="connsiteX41" fmla="*/ 570007 w 1898027"/>
              <a:gd name="connsiteY41" fmla="*/ 36000 h 72000"/>
              <a:gd name="connsiteX42" fmla="*/ 534007 w 1898027"/>
              <a:gd name="connsiteY42" fmla="*/ 72000 h 72000"/>
              <a:gd name="connsiteX43" fmla="*/ 498007 w 1898027"/>
              <a:gd name="connsiteY43" fmla="*/ 36000 h 72000"/>
              <a:gd name="connsiteX44" fmla="*/ 534007 w 1898027"/>
              <a:gd name="connsiteY44" fmla="*/ 0 h 72000"/>
              <a:gd name="connsiteX45" fmla="*/ 368005 w 1898027"/>
              <a:gd name="connsiteY45" fmla="*/ 0 h 72000"/>
              <a:gd name="connsiteX46" fmla="*/ 404005 w 1898027"/>
              <a:gd name="connsiteY46" fmla="*/ 36000 h 72000"/>
              <a:gd name="connsiteX47" fmla="*/ 368005 w 1898027"/>
              <a:gd name="connsiteY47" fmla="*/ 72000 h 72000"/>
              <a:gd name="connsiteX48" fmla="*/ 332005 w 1898027"/>
              <a:gd name="connsiteY48" fmla="*/ 36000 h 72000"/>
              <a:gd name="connsiteX49" fmla="*/ 368005 w 1898027"/>
              <a:gd name="connsiteY49" fmla="*/ 0 h 72000"/>
              <a:gd name="connsiteX50" fmla="*/ 202003 w 1898027"/>
              <a:gd name="connsiteY50" fmla="*/ 0 h 72000"/>
              <a:gd name="connsiteX51" fmla="*/ 238003 w 1898027"/>
              <a:gd name="connsiteY51" fmla="*/ 36000 h 72000"/>
              <a:gd name="connsiteX52" fmla="*/ 202003 w 1898027"/>
              <a:gd name="connsiteY52" fmla="*/ 72000 h 72000"/>
              <a:gd name="connsiteX53" fmla="*/ 166003 w 1898027"/>
              <a:gd name="connsiteY53" fmla="*/ 36000 h 72000"/>
              <a:gd name="connsiteX54" fmla="*/ 202003 w 1898027"/>
              <a:gd name="connsiteY54" fmla="*/ 0 h 72000"/>
              <a:gd name="connsiteX55" fmla="*/ 36000 w 1898027"/>
              <a:gd name="connsiteY55" fmla="*/ 0 h 72000"/>
              <a:gd name="connsiteX56" fmla="*/ 72000 w 1898027"/>
              <a:gd name="connsiteY56" fmla="*/ 36000 h 72000"/>
              <a:gd name="connsiteX57" fmla="*/ 36000 w 1898027"/>
              <a:gd name="connsiteY57" fmla="*/ 72000 h 72000"/>
              <a:gd name="connsiteX58" fmla="*/ 0 w 1898027"/>
              <a:gd name="connsiteY58" fmla="*/ 36000 h 72000"/>
              <a:gd name="connsiteX59" fmla="*/ 36000 w 1898027"/>
              <a:gd name="connsiteY59" fmla="*/ 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98027" h="72000">
                <a:moveTo>
                  <a:pt x="1862027" y="0"/>
                </a:moveTo>
                <a:cubicBezTo>
                  <a:pt x="1881909" y="0"/>
                  <a:pt x="1898027" y="16118"/>
                  <a:pt x="1898027" y="36000"/>
                </a:cubicBezTo>
                <a:cubicBezTo>
                  <a:pt x="1898027" y="55882"/>
                  <a:pt x="1881909" y="72000"/>
                  <a:pt x="1862027" y="72000"/>
                </a:cubicBezTo>
                <a:cubicBezTo>
                  <a:pt x="1842145" y="72000"/>
                  <a:pt x="1826027" y="55882"/>
                  <a:pt x="1826027" y="36000"/>
                </a:cubicBezTo>
                <a:cubicBezTo>
                  <a:pt x="1826027" y="16118"/>
                  <a:pt x="1842145" y="0"/>
                  <a:pt x="1862027" y="0"/>
                </a:cubicBezTo>
                <a:close/>
                <a:moveTo>
                  <a:pt x="1696025" y="0"/>
                </a:moveTo>
                <a:cubicBezTo>
                  <a:pt x="1715907" y="0"/>
                  <a:pt x="1732025" y="16118"/>
                  <a:pt x="1732025" y="36000"/>
                </a:cubicBezTo>
                <a:cubicBezTo>
                  <a:pt x="1732025" y="55882"/>
                  <a:pt x="1715907" y="72000"/>
                  <a:pt x="1696025" y="72000"/>
                </a:cubicBezTo>
                <a:cubicBezTo>
                  <a:pt x="1676143" y="72000"/>
                  <a:pt x="1660025" y="55882"/>
                  <a:pt x="1660025" y="36000"/>
                </a:cubicBezTo>
                <a:cubicBezTo>
                  <a:pt x="1660025" y="16118"/>
                  <a:pt x="1676143" y="0"/>
                  <a:pt x="1696025" y="0"/>
                </a:cubicBezTo>
                <a:close/>
                <a:moveTo>
                  <a:pt x="1530022" y="0"/>
                </a:moveTo>
                <a:cubicBezTo>
                  <a:pt x="1549904" y="0"/>
                  <a:pt x="1566022" y="16118"/>
                  <a:pt x="1566022" y="36000"/>
                </a:cubicBezTo>
                <a:cubicBezTo>
                  <a:pt x="1566022" y="55882"/>
                  <a:pt x="1549904" y="72000"/>
                  <a:pt x="1530022" y="72000"/>
                </a:cubicBezTo>
                <a:cubicBezTo>
                  <a:pt x="1510140" y="72000"/>
                  <a:pt x="1494022" y="55882"/>
                  <a:pt x="1494022" y="36000"/>
                </a:cubicBezTo>
                <a:cubicBezTo>
                  <a:pt x="1494022" y="16118"/>
                  <a:pt x="1510140" y="0"/>
                  <a:pt x="1530022" y="0"/>
                </a:cubicBezTo>
                <a:close/>
                <a:moveTo>
                  <a:pt x="1364020" y="0"/>
                </a:moveTo>
                <a:cubicBezTo>
                  <a:pt x="1383902" y="0"/>
                  <a:pt x="1400020" y="16118"/>
                  <a:pt x="1400020" y="36000"/>
                </a:cubicBezTo>
                <a:cubicBezTo>
                  <a:pt x="1400020" y="55882"/>
                  <a:pt x="1383902" y="72000"/>
                  <a:pt x="1364020" y="72000"/>
                </a:cubicBezTo>
                <a:cubicBezTo>
                  <a:pt x="1344138" y="72000"/>
                  <a:pt x="1328020" y="55882"/>
                  <a:pt x="1328020" y="36000"/>
                </a:cubicBezTo>
                <a:cubicBezTo>
                  <a:pt x="1328020" y="16118"/>
                  <a:pt x="1344138" y="0"/>
                  <a:pt x="1364020" y="0"/>
                </a:cubicBezTo>
                <a:close/>
                <a:moveTo>
                  <a:pt x="1198017" y="0"/>
                </a:moveTo>
                <a:cubicBezTo>
                  <a:pt x="1217899" y="0"/>
                  <a:pt x="1234017" y="16118"/>
                  <a:pt x="1234017" y="36000"/>
                </a:cubicBezTo>
                <a:cubicBezTo>
                  <a:pt x="1234017" y="55882"/>
                  <a:pt x="1217899" y="72000"/>
                  <a:pt x="1198017" y="72000"/>
                </a:cubicBezTo>
                <a:cubicBezTo>
                  <a:pt x="1178135" y="72000"/>
                  <a:pt x="1162017" y="55882"/>
                  <a:pt x="1162017" y="36000"/>
                </a:cubicBezTo>
                <a:cubicBezTo>
                  <a:pt x="1162017" y="16118"/>
                  <a:pt x="1178135" y="0"/>
                  <a:pt x="1198017" y="0"/>
                </a:cubicBezTo>
                <a:close/>
                <a:moveTo>
                  <a:pt x="1032015" y="0"/>
                </a:moveTo>
                <a:cubicBezTo>
                  <a:pt x="1051897" y="0"/>
                  <a:pt x="1068015" y="16118"/>
                  <a:pt x="1068015" y="36000"/>
                </a:cubicBezTo>
                <a:cubicBezTo>
                  <a:pt x="1068015" y="55882"/>
                  <a:pt x="1051897" y="72000"/>
                  <a:pt x="1032015" y="72000"/>
                </a:cubicBezTo>
                <a:cubicBezTo>
                  <a:pt x="1012133" y="72000"/>
                  <a:pt x="996015" y="55882"/>
                  <a:pt x="996015" y="36000"/>
                </a:cubicBezTo>
                <a:cubicBezTo>
                  <a:pt x="996015" y="16118"/>
                  <a:pt x="1012133" y="0"/>
                  <a:pt x="1032015" y="0"/>
                </a:cubicBezTo>
                <a:close/>
                <a:moveTo>
                  <a:pt x="866012" y="0"/>
                </a:moveTo>
                <a:cubicBezTo>
                  <a:pt x="885894" y="0"/>
                  <a:pt x="902012" y="16118"/>
                  <a:pt x="902012" y="36000"/>
                </a:cubicBezTo>
                <a:cubicBezTo>
                  <a:pt x="902012" y="55882"/>
                  <a:pt x="885894" y="72000"/>
                  <a:pt x="866012" y="72000"/>
                </a:cubicBezTo>
                <a:cubicBezTo>
                  <a:pt x="846130" y="72000"/>
                  <a:pt x="830012" y="55882"/>
                  <a:pt x="830012" y="36000"/>
                </a:cubicBezTo>
                <a:cubicBezTo>
                  <a:pt x="830012" y="16118"/>
                  <a:pt x="846130" y="0"/>
                  <a:pt x="866012" y="0"/>
                </a:cubicBezTo>
                <a:close/>
                <a:moveTo>
                  <a:pt x="700010" y="0"/>
                </a:moveTo>
                <a:cubicBezTo>
                  <a:pt x="719892" y="0"/>
                  <a:pt x="736010" y="16118"/>
                  <a:pt x="736010" y="36000"/>
                </a:cubicBezTo>
                <a:cubicBezTo>
                  <a:pt x="736010" y="55882"/>
                  <a:pt x="719892" y="72000"/>
                  <a:pt x="700010" y="72000"/>
                </a:cubicBezTo>
                <a:cubicBezTo>
                  <a:pt x="680128" y="72000"/>
                  <a:pt x="664010" y="55882"/>
                  <a:pt x="664010" y="36000"/>
                </a:cubicBezTo>
                <a:cubicBezTo>
                  <a:pt x="664010" y="16118"/>
                  <a:pt x="680128" y="0"/>
                  <a:pt x="700010" y="0"/>
                </a:cubicBezTo>
                <a:close/>
                <a:moveTo>
                  <a:pt x="534007" y="0"/>
                </a:moveTo>
                <a:cubicBezTo>
                  <a:pt x="553889" y="0"/>
                  <a:pt x="570007" y="16118"/>
                  <a:pt x="570007" y="36000"/>
                </a:cubicBezTo>
                <a:cubicBezTo>
                  <a:pt x="570007" y="55882"/>
                  <a:pt x="553889" y="72000"/>
                  <a:pt x="534007" y="72000"/>
                </a:cubicBezTo>
                <a:cubicBezTo>
                  <a:pt x="514125" y="72000"/>
                  <a:pt x="498007" y="55882"/>
                  <a:pt x="498007" y="36000"/>
                </a:cubicBezTo>
                <a:cubicBezTo>
                  <a:pt x="498007" y="16118"/>
                  <a:pt x="514125" y="0"/>
                  <a:pt x="534007" y="0"/>
                </a:cubicBezTo>
                <a:close/>
                <a:moveTo>
                  <a:pt x="368005" y="0"/>
                </a:moveTo>
                <a:cubicBezTo>
                  <a:pt x="387887" y="0"/>
                  <a:pt x="404005" y="16118"/>
                  <a:pt x="404005" y="36000"/>
                </a:cubicBezTo>
                <a:cubicBezTo>
                  <a:pt x="404005" y="55882"/>
                  <a:pt x="387887" y="72000"/>
                  <a:pt x="368005" y="72000"/>
                </a:cubicBezTo>
                <a:cubicBezTo>
                  <a:pt x="348123" y="72000"/>
                  <a:pt x="332005" y="55882"/>
                  <a:pt x="332005" y="36000"/>
                </a:cubicBezTo>
                <a:cubicBezTo>
                  <a:pt x="332005" y="16118"/>
                  <a:pt x="348123" y="0"/>
                  <a:pt x="368005" y="0"/>
                </a:cubicBezTo>
                <a:close/>
                <a:moveTo>
                  <a:pt x="202003" y="0"/>
                </a:moveTo>
                <a:cubicBezTo>
                  <a:pt x="221885" y="0"/>
                  <a:pt x="238003" y="16118"/>
                  <a:pt x="238003" y="36000"/>
                </a:cubicBezTo>
                <a:cubicBezTo>
                  <a:pt x="238003" y="55882"/>
                  <a:pt x="221885" y="72000"/>
                  <a:pt x="202003" y="72000"/>
                </a:cubicBezTo>
                <a:cubicBezTo>
                  <a:pt x="182121" y="72000"/>
                  <a:pt x="166003" y="55882"/>
                  <a:pt x="166003" y="36000"/>
                </a:cubicBezTo>
                <a:cubicBezTo>
                  <a:pt x="166003" y="16118"/>
                  <a:pt x="182121" y="0"/>
                  <a:pt x="202003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M" panose="00020600040101010101" pitchFamily="18" charset="-122"/>
            </a:endParaRPr>
          </a:p>
        </p:txBody>
      </p:sp>
      <p:sp>
        <p:nvSpPr>
          <p:cNvPr id="177" name="任意多边形: 形状 176"/>
          <p:cNvSpPr/>
          <p:nvPr/>
        </p:nvSpPr>
        <p:spPr bwMode="auto">
          <a:xfrm rot="10800000" flipH="1">
            <a:off x="3196565" y="4525814"/>
            <a:ext cx="2670218" cy="1095375"/>
          </a:xfrm>
          <a:custGeom>
            <a:avLst/>
            <a:gdLst>
              <a:gd name="connsiteX0" fmla="*/ 2026541 w 2512788"/>
              <a:gd name="connsiteY0" fmla="*/ 0 h 1095375"/>
              <a:gd name="connsiteX1" fmla="*/ 1825180 w 2512788"/>
              <a:gd name="connsiteY1" fmla="*/ 0 h 1095375"/>
              <a:gd name="connsiteX2" fmla="*/ 1741727 w 2512788"/>
              <a:gd name="connsiteY2" fmla="*/ 0 h 1095375"/>
              <a:gd name="connsiteX3" fmla="*/ 1739838 w 2512788"/>
              <a:gd name="connsiteY3" fmla="*/ 0 h 1095375"/>
              <a:gd name="connsiteX4" fmla="*/ 1738581 w 2512788"/>
              <a:gd name="connsiteY4" fmla="*/ 0 h 1095375"/>
              <a:gd name="connsiteX5" fmla="*/ 1716557 w 2512788"/>
              <a:gd name="connsiteY5" fmla="*/ 0 h 1095375"/>
              <a:gd name="connsiteX6" fmla="*/ 1656778 w 2512788"/>
              <a:gd name="connsiteY6" fmla="*/ 0 h 1095375"/>
              <a:gd name="connsiteX7" fmla="*/ 1633258 w 2512788"/>
              <a:gd name="connsiteY7" fmla="*/ 0 h 1095375"/>
              <a:gd name="connsiteX8" fmla="*/ 1606831 w 2512788"/>
              <a:gd name="connsiteY8" fmla="*/ 0 h 1095375"/>
              <a:gd name="connsiteX9" fmla="*/ 1540366 w 2512788"/>
              <a:gd name="connsiteY9" fmla="*/ 0 h 1095375"/>
              <a:gd name="connsiteX10" fmla="*/ 1503081 w 2512788"/>
              <a:gd name="connsiteY10" fmla="*/ 0 h 1095375"/>
              <a:gd name="connsiteX11" fmla="*/ 1455024 w 2512788"/>
              <a:gd name="connsiteY11" fmla="*/ 0 h 1095375"/>
              <a:gd name="connsiteX12" fmla="*/ 1348444 w 2512788"/>
              <a:gd name="connsiteY12" fmla="*/ 0 h 1095375"/>
              <a:gd name="connsiteX13" fmla="*/ 1346948 w 2512788"/>
              <a:gd name="connsiteY13" fmla="*/ 0 h 1095375"/>
              <a:gd name="connsiteX14" fmla="*/ 1218267 w 2512788"/>
              <a:gd name="connsiteY14" fmla="*/ 0 h 1095375"/>
              <a:gd name="connsiteX15" fmla="*/ 1162498 w 2512788"/>
              <a:gd name="connsiteY15" fmla="*/ 0 h 1095375"/>
              <a:gd name="connsiteX16" fmla="*/ 1062134 w 2512788"/>
              <a:gd name="connsiteY16" fmla="*/ 0 h 1095375"/>
              <a:gd name="connsiteX17" fmla="*/ 947372 w 2512788"/>
              <a:gd name="connsiteY17" fmla="*/ 0 h 1095375"/>
              <a:gd name="connsiteX18" fmla="*/ 877684 w 2512788"/>
              <a:gd name="connsiteY18" fmla="*/ 0 h 1095375"/>
              <a:gd name="connsiteX19" fmla="*/ 699210 w 2512788"/>
              <a:gd name="connsiteY19" fmla="*/ 0 h 1095375"/>
              <a:gd name="connsiteX20" fmla="*/ 662558 w 2512788"/>
              <a:gd name="connsiteY20" fmla="*/ 0 h 1095375"/>
              <a:gd name="connsiteX21" fmla="*/ 415653 w 2512788"/>
              <a:gd name="connsiteY21" fmla="*/ 0 h 1095375"/>
              <a:gd name="connsiteX22" fmla="*/ 414396 w 2512788"/>
              <a:gd name="connsiteY22" fmla="*/ 0 h 1095375"/>
              <a:gd name="connsiteX23" fmla="*/ 284814 w 2512788"/>
              <a:gd name="connsiteY23" fmla="*/ 0 h 1095375"/>
              <a:gd name="connsiteX24" fmla="*/ 130839 w 2512788"/>
              <a:gd name="connsiteY24" fmla="*/ 0 h 1095375"/>
              <a:gd name="connsiteX25" fmla="*/ 0 w 2512788"/>
              <a:gd name="connsiteY25" fmla="*/ 0 h 1095375"/>
              <a:gd name="connsiteX26" fmla="*/ 154482 w 2512788"/>
              <a:gd name="connsiteY26" fmla="*/ 115520 h 1095375"/>
              <a:gd name="connsiteX27" fmla="*/ 765078 w 2512788"/>
              <a:gd name="connsiteY27" fmla="*/ 933872 h 1095375"/>
              <a:gd name="connsiteX28" fmla="*/ 824189 w 2512788"/>
              <a:gd name="connsiteY28" fmla="*/ 1095375 h 1095375"/>
              <a:gd name="connsiteX29" fmla="*/ 945643 w 2512788"/>
              <a:gd name="connsiteY29" fmla="*/ 1095375 h 1095375"/>
              <a:gd name="connsiteX30" fmla="*/ 1109003 w 2512788"/>
              <a:gd name="connsiteY30" fmla="*/ 1095375 h 1095375"/>
              <a:gd name="connsiteX31" fmla="*/ 1199619 w 2512788"/>
              <a:gd name="connsiteY31" fmla="*/ 1095375 h 1095375"/>
              <a:gd name="connsiteX32" fmla="*/ 1230457 w 2512788"/>
              <a:gd name="connsiteY32" fmla="*/ 1095375 h 1095375"/>
              <a:gd name="connsiteX33" fmla="*/ 1484433 w 2512788"/>
              <a:gd name="connsiteY33" fmla="*/ 1095375 h 1095375"/>
              <a:gd name="connsiteX34" fmla="*/ 1495833 w 2512788"/>
              <a:gd name="connsiteY34" fmla="*/ 1095375 h 1095375"/>
              <a:gd name="connsiteX35" fmla="*/ 1780647 w 2512788"/>
              <a:gd name="connsiteY35" fmla="*/ 1095375 h 1095375"/>
              <a:gd name="connsiteX36" fmla="*/ 1837535 w 2512788"/>
              <a:gd name="connsiteY36" fmla="*/ 1095375 h 1095375"/>
              <a:gd name="connsiteX37" fmla="*/ 2122349 w 2512788"/>
              <a:gd name="connsiteY37" fmla="*/ 1095375 h 1095375"/>
              <a:gd name="connsiteX38" fmla="*/ 2227974 w 2512788"/>
              <a:gd name="connsiteY38" fmla="*/ 1095375 h 1095375"/>
              <a:gd name="connsiteX39" fmla="*/ 2512788 w 2512788"/>
              <a:gd name="connsiteY39" fmla="*/ 1095375 h 1095375"/>
              <a:gd name="connsiteX40" fmla="*/ 2026541 w 2512788"/>
              <a:gd name="connsiteY40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12788" h="1095375">
                <a:moveTo>
                  <a:pt x="2026541" y="0"/>
                </a:moveTo>
                <a:cubicBezTo>
                  <a:pt x="2026541" y="0"/>
                  <a:pt x="2026541" y="0"/>
                  <a:pt x="1825180" y="0"/>
                </a:cubicBezTo>
                <a:lnTo>
                  <a:pt x="1741727" y="0"/>
                </a:lnTo>
                <a:lnTo>
                  <a:pt x="1739838" y="0"/>
                </a:lnTo>
                <a:lnTo>
                  <a:pt x="1738581" y="0"/>
                </a:lnTo>
                <a:lnTo>
                  <a:pt x="1716557" y="0"/>
                </a:lnTo>
                <a:lnTo>
                  <a:pt x="1656778" y="0"/>
                </a:lnTo>
                <a:lnTo>
                  <a:pt x="1633258" y="0"/>
                </a:lnTo>
                <a:lnTo>
                  <a:pt x="1606831" y="0"/>
                </a:lnTo>
                <a:lnTo>
                  <a:pt x="1540366" y="0"/>
                </a:lnTo>
                <a:lnTo>
                  <a:pt x="1503081" y="0"/>
                </a:lnTo>
                <a:lnTo>
                  <a:pt x="1455024" y="0"/>
                </a:lnTo>
                <a:lnTo>
                  <a:pt x="1348444" y="0"/>
                </a:lnTo>
                <a:lnTo>
                  <a:pt x="1346948" y="0"/>
                </a:lnTo>
                <a:lnTo>
                  <a:pt x="1218267" y="0"/>
                </a:lnTo>
                <a:lnTo>
                  <a:pt x="1162498" y="0"/>
                </a:lnTo>
                <a:lnTo>
                  <a:pt x="1062134" y="0"/>
                </a:lnTo>
                <a:lnTo>
                  <a:pt x="947372" y="0"/>
                </a:lnTo>
                <a:lnTo>
                  <a:pt x="877684" y="0"/>
                </a:lnTo>
                <a:lnTo>
                  <a:pt x="699210" y="0"/>
                </a:lnTo>
                <a:lnTo>
                  <a:pt x="662558" y="0"/>
                </a:lnTo>
                <a:lnTo>
                  <a:pt x="415653" y="0"/>
                </a:lnTo>
                <a:lnTo>
                  <a:pt x="414396" y="0"/>
                </a:lnTo>
                <a:lnTo>
                  <a:pt x="284814" y="0"/>
                </a:lnTo>
                <a:lnTo>
                  <a:pt x="130839" y="0"/>
                </a:lnTo>
                <a:lnTo>
                  <a:pt x="0" y="0"/>
                </a:lnTo>
                <a:lnTo>
                  <a:pt x="154482" y="115520"/>
                </a:lnTo>
                <a:cubicBezTo>
                  <a:pt x="418712" y="333582"/>
                  <a:pt x="629714" y="613836"/>
                  <a:pt x="765078" y="933872"/>
                </a:cubicBezTo>
                <a:lnTo>
                  <a:pt x="824189" y="1095375"/>
                </a:lnTo>
                <a:lnTo>
                  <a:pt x="945643" y="1095375"/>
                </a:lnTo>
                <a:lnTo>
                  <a:pt x="1109003" y="1095375"/>
                </a:lnTo>
                <a:lnTo>
                  <a:pt x="1199619" y="1095375"/>
                </a:lnTo>
                <a:lnTo>
                  <a:pt x="1230457" y="1095375"/>
                </a:lnTo>
                <a:cubicBezTo>
                  <a:pt x="1308437" y="1095375"/>
                  <a:pt x="1392915" y="1095375"/>
                  <a:pt x="1484433" y="1095375"/>
                </a:cubicBezTo>
                <a:lnTo>
                  <a:pt x="1495833" y="1095375"/>
                </a:lnTo>
                <a:lnTo>
                  <a:pt x="1780647" y="1095375"/>
                </a:lnTo>
                <a:lnTo>
                  <a:pt x="1837535" y="1095375"/>
                </a:lnTo>
                <a:lnTo>
                  <a:pt x="2122349" y="1095375"/>
                </a:lnTo>
                <a:lnTo>
                  <a:pt x="2227974" y="1095375"/>
                </a:lnTo>
                <a:lnTo>
                  <a:pt x="2512788" y="1095375"/>
                </a:lnTo>
                <a:cubicBezTo>
                  <a:pt x="2406213" y="542694"/>
                  <a:pt x="2026541" y="0"/>
                  <a:pt x="202654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78" name="任意多边形: 形状 177"/>
          <p:cNvSpPr/>
          <p:nvPr/>
        </p:nvSpPr>
        <p:spPr bwMode="auto">
          <a:xfrm rot="10800000" flipH="1">
            <a:off x="4130096" y="3326542"/>
            <a:ext cx="1834504" cy="1095375"/>
          </a:xfrm>
          <a:custGeom>
            <a:avLst/>
            <a:gdLst>
              <a:gd name="connsiteX0" fmla="*/ 1685442 w 1746620"/>
              <a:gd name="connsiteY0" fmla="*/ 0 h 1095375"/>
              <a:gd name="connsiteX1" fmla="*/ 1449128 w 1746620"/>
              <a:gd name="connsiteY1" fmla="*/ 0 h 1095375"/>
              <a:gd name="connsiteX2" fmla="*/ 1400628 w 1746620"/>
              <a:gd name="connsiteY2" fmla="*/ 0 h 1095375"/>
              <a:gd name="connsiteX3" fmla="*/ 1398035 w 1746620"/>
              <a:gd name="connsiteY3" fmla="*/ 0 h 1095375"/>
              <a:gd name="connsiteX4" fmla="*/ 1379882 w 1746620"/>
              <a:gd name="connsiteY4" fmla="*/ 0 h 1095375"/>
              <a:gd name="connsiteX5" fmla="*/ 1361280 w 1746620"/>
              <a:gd name="connsiteY5" fmla="*/ 0 h 1095375"/>
              <a:gd name="connsiteX6" fmla="*/ 1330609 w 1746620"/>
              <a:gd name="connsiteY6" fmla="*/ 0 h 1095375"/>
              <a:gd name="connsiteX7" fmla="*/ 1289440 w 1746620"/>
              <a:gd name="connsiteY7" fmla="*/ 0 h 1095375"/>
              <a:gd name="connsiteX8" fmla="*/ 1253982 w 1746620"/>
              <a:gd name="connsiteY8" fmla="*/ 0 h 1095375"/>
              <a:gd name="connsiteX9" fmla="*/ 1234657 w 1746620"/>
              <a:gd name="connsiteY9" fmla="*/ 0 h 1095375"/>
              <a:gd name="connsiteX10" fmla="*/ 1164314 w 1746620"/>
              <a:gd name="connsiteY10" fmla="*/ 0 h 1095375"/>
              <a:gd name="connsiteX11" fmla="*/ 1125290 w 1746620"/>
              <a:gd name="connsiteY11" fmla="*/ 0 h 1095375"/>
              <a:gd name="connsiteX12" fmla="*/ 1076466 w 1746620"/>
              <a:gd name="connsiteY12" fmla="*/ 0 h 1095375"/>
              <a:gd name="connsiteX13" fmla="*/ 973257 w 1746620"/>
              <a:gd name="connsiteY13" fmla="*/ 0 h 1095375"/>
              <a:gd name="connsiteX14" fmla="*/ 969168 w 1746620"/>
              <a:gd name="connsiteY14" fmla="*/ 0 h 1095375"/>
              <a:gd name="connsiteX15" fmla="*/ 840475 w 1746620"/>
              <a:gd name="connsiteY15" fmla="*/ 0 h 1095375"/>
              <a:gd name="connsiteX16" fmla="*/ 795941 w 1746620"/>
              <a:gd name="connsiteY16" fmla="*/ 0 h 1095375"/>
              <a:gd name="connsiteX17" fmla="*/ 688443 w 1746620"/>
              <a:gd name="connsiteY17" fmla="*/ 0 h 1095375"/>
              <a:gd name="connsiteX18" fmla="*/ 591394 w 1746620"/>
              <a:gd name="connsiteY18" fmla="*/ 0 h 1095375"/>
              <a:gd name="connsiteX19" fmla="*/ 511127 w 1746620"/>
              <a:gd name="connsiteY19" fmla="*/ 0 h 1095375"/>
              <a:gd name="connsiteX20" fmla="*/ 357673 w 1746620"/>
              <a:gd name="connsiteY20" fmla="*/ 0 h 1095375"/>
              <a:gd name="connsiteX21" fmla="*/ 306580 w 1746620"/>
              <a:gd name="connsiteY21" fmla="*/ 0 h 1095375"/>
              <a:gd name="connsiteX22" fmla="*/ 291357 w 1746620"/>
              <a:gd name="connsiteY22" fmla="*/ 0 h 1095375"/>
              <a:gd name="connsiteX23" fmla="*/ 72859 w 1746620"/>
              <a:gd name="connsiteY23" fmla="*/ 0 h 1095375"/>
              <a:gd name="connsiteX24" fmla="*/ 6543 w 1746620"/>
              <a:gd name="connsiteY24" fmla="*/ 0 h 1095375"/>
              <a:gd name="connsiteX25" fmla="*/ 33200 w 1746620"/>
              <a:gd name="connsiteY25" fmla="*/ 103676 h 1095375"/>
              <a:gd name="connsiteX26" fmla="*/ 76678 w 1746620"/>
              <a:gd name="connsiteY26" fmla="*/ 534965 h 1095375"/>
              <a:gd name="connsiteX27" fmla="*/ 33200 w 1746620"/>
              <a:gd name="connsiteY27" fmla="*/ 966254 h 1095375"/>
              <a:gd name="connsiteX28" fmla="*/ 0 w 1746620"/>
              <a:gd name="connsiteY28" fmla="*/ 1095375 h 1095375"/>
              <a:gd name="connsiteX29" fmla="*/ 148458 w 1746620"/>
              <a:gd name="connsiteY29" fmla="*/ 1095375 h 1095375"/>
              <a:gd name="connsiteX30" fmla="*/ 284814 w 1746620"/>
              <a:gd name="connsiteY30" fmla="*/ 1095375 h 1095375"/>
              <a:gd name="connsiteX31" fmla="*/ 400416 w 1746620"/>
              <a:gd name="connsiteY31" fmla="*/ 1095375 h 1095375"/>
              <a:gd name="connsiteX32" fmla="*/ 433272 w 1746620"/>
              <a:gd name="connsiteY32" fmla="*/ 1095375 h 1095375"/>
              <a:gd name="connsiteX33" fmla="*/ 685230 w 1746620"/>
              <a:gd name="connsiteY33" fmla="*/ 1095375 h 1095375"/>
              <a:gd name="connsiteX34" fmla="*/ 694277 w 1746620"/>
              <a:gd name="connsiteY34" fmla="*/ 1095375 h 1095375"/>
              <a:gd name="connsiteX35" fmla="*/ 857928 w 1746620"/>
              <a:gd name="connsiteY35" fmla="*/ 1095375 h 1095375"/>
              <a:gd name="connsiteX36" fmla="*/ 979091 w 1746620"/>
              <a:gd name="connsiteY36" fmla="*/ 1095375 h 1095375"/>
              <a:gd name="connsiteX37" fmla="*/ 1033265 w 1746620"/>
              <a:gd name="connsiteY37" fmla="*/ 1095375 h 1095375"/>
              <a:gd name="connsiteX38" fmla="*/ 1142742 w 1746620"/>
              <a:gd name="connsiteY38" fmla="*/ 1095375 h 1095375"/>
              <a:gd name="connsiteX39" fmla="*/ 1220688 w 1746620"/>
              <a:gd name="connsiteY39" fmla="*/ 1095375 h 1095375"/>
              <a:gd name="connsiteX40" fmla="*/ 1318078 w 1746620"/>
              <a:gd name="connsiteY40" fmla="*/ 1095375 h 1095375"/>
              <a:gd name="connsiteX41" fmla="*/ 1420602 w 1746620"/>
              <a:gd name="connsiteY41" fmla="*/ 1095375 h 1095375"/>
              <a:gd name="connsiteX42" fmla="*/ 1505502 w 1746620"/>
              <a:gd name="connsiteY42" fmla="*/ 1095375 h 1095375"/>
              <a:gd name="connsiteX43" fmla="*/ 1705416 w 1746620"/>
              <a:gd name="connsiteY43" fmla="*/ 1095375 h 1095375"/>
              <a:gd name="connsiteX44" fmla="*/ 1685442 w 1746620"/>
              <a:gd name="connsiteY44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46620" h="1095375">
                <a:moveTo>
                  <a:pt x="1685442" y="0"/>
                </a:moveTo>
                <a:cubicBezTo>
                  <a:pt x="1685442" y="0"/>
                  <a:pt x="1685442" y="0"/>
                  <a:pt x="1449128" y="0"/>
                </a:cubicBezTo>
                <a:lnTo>
                  <a:pt x="1400628" y="0"/>
                </a:lnTo>
                <a:lnTo>
                  <a:pt x="1398035" y="0"/>
                </a:lnTo>
                <a:lnTo>
                  <a:pt x="1379882" y="0"/>
                </a:lnTo>
                <a:lnTo>
                  <a:pt x="1361280" y="0"/>
                </a:lnTo>
                <a:lnTo>
                  <a:pt x="1330609" y="0"/>
                </a:lnTo>
                <a:lnTo>
                  <a:pt x="1289440" y="0"/>
                </a:lnTo>
                <a:lnTo>
                  <a:pt x="1253982" y="0"/>
                </a:lnTo>
                <a:lnTo>
                  <a:pt x="1234657" y="0"/>
                </a:lnTo>
                <a:lnTo>
                  <a:pt x="1164314" y="0"/>
                </a:lnTo>
                <a:lnTo>
                  <a:pt x="1125290" y="0"/>
                </a:lnTo>
                <a:lnTo>
                  <a:pt x="1076466" y="0"/>
                </a:lnTo>
                <a:lnTo>
                  <a:pt x="973257" y="0"/>
                </a:lnTo>
                <a:lnTo>
                  <a:pt x="969168" y="0"/>
                </a:lnTo>
                <a:lnTo>
                  <a:pt x="840475" y="0"/>
                </a:lnTo>
                <a:lnTo>
                  <a:pt x="795941" y="0"/>
                </a:lnTo>
                <a:lnTo>
                  <a:pt x="688443" y="0"/>
                </a:lnTo>
                <a:lnTo>
                  <a:pt x="591394" y="0"/>
                </a:lnTo>
                <a:lnTo>
                  <a:pt x="511127" y="0"/>
                </a:lnTo>
                <a:lnTo>
                  <a:pt x="357673" y="0"/>
                </a:lnTo>
                <a:lnTo>
                  <a:pt x="306580" y="0"/>
                </a:lnTo>
                <a:lnTo>
                  <a:pt x="291357" y="0"/>
                </a:lnTo>
                <a:lnTo>
                  <a:pt x="72859" y="0"/>
                </a:lnTo>
                <a:lnTo>
                  <a:pt x="6543" y="0"/>
                </a:lnTo>
                <a:lnTo>
                  <a:pt x="33200" y="103676"/>
                </a:lnTo>
                <a:cubicBezTo>
                  <a:pt x="61707" y="242986"/>
                  <a:pt x="76678" y="387227"/>
                  <a:pt x="76678" y="534965"/>
                </a:cubicBezTo>
                <a:cubicBezTo>
                  <a:pt x="76678" y="682703"/>
                  <a:pt x="61707" y="826944"/>
                  <a:pt x="33200" y="966254"/>
                </a:cubicBezTo>
                <a:lnTo>
                  <a:pt x="0" y="1095375"/>
                </a:lnTo>
                <a:lnTo>
                  <a:pt x="148458" y="1095375"/>
                </a:lnTo>
                <a:lnTo>
                  <a:pt x="284814" y="1095375"/>
                </a:lnTo>
                <a:lnTo>
                  <a:pt x="400416" y="1095375"/>
                </a:lnTo>
                <a:lnTo>
                  <a:pt x="433272" y="1095375"/>
                </a:lnTo>
                <a:cubicBezTo>
                  <a:pt x="510632" y="1095375"/>
                  <a:pt x="594439" y="1095375"/>
                  <a:pt x="685230" y="1095375"/>
                </a:cubicBezTo>
                <a:lnTo>
                  <a:pt x="694277" y="1095375"/>
                </a:lnTo>
                <a:lnTo>
                  <a:pt x="857928" y="1095375"/>
                </a:lnTo>
                <a:lnTo>
                  <a:pt x="979091" y="1095375"/>
                </a:lnTo>
                <a:lnTo>
                  <a:pt x="1033265" y="1095375"/>
                </a:lnTo>
                <a:lnTo>
                  <a:pt x="1142742" y="1095375"/>
                </a:lnTo>
                <a:lnTo>
                  <a:pt x="1220688" y="1095375"/>
                </a:lnTo>
                <a:lnTo>
                  <a:pt x="1318078" y="1095375"/>
                </a:lnTo>
                <a:lnTo>
                  <a:pt x="1420602" y="1095375"/>
                </a:lnTo>
                <a:lnTo>
                  <a:pt x="1505502" y="1095375"/>
                </a:lnTo>
                <a:cubicBezTo>
                  <a:pt x="1570036" y="1095375"/>
                  <a:pt x="1636652" y="1095375"/>
                  <a:pt x="1705416" y="1095375"/>
                </a:cubicBezTo>
                <a:cubicBezTo>
                  <a:pt x="1808615" y="472776"/>
                  <a:pt x="1685442" y="0"/>
                  <a:pt x="1685442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79" name="任意多边形: 形状 178"/>
          <p:cNvSpPr/>
          <p:nvPr/>
        </p:nvSpPr>
        <p:spPr bwMode="auto">
          <a:xfrm rot="10800000" flipH="1">
            <a:off x="3196565" y="2072443"/>
            <a:ext cx="2703467" cy="1092200"/>
          </a:xfrm>
          <a:custGeom>
            <a:avLst/>
            <a:gdLst>
              <a:gd name="connsiteX0" fmla="*/ 2579289 w 2579289"/>
              <a:gd name="connsiteY0" fmla="*/ 0 h 1092200"/>
              <a:gd name="connsiteX1" fmla="*/ 2343261 w 2579289"/>
              <a:gd name="connsiteY1" fmla="*/ 0 h 1092200"/>
              <a:gd name="connsiteX2" fmla="*/ 2294475 w 2579289"/>
              <a:gd name="connsiteY2" fmla="*/ 0 h 1092200"/>
              <a:gd name="connsiteX3" fmla="*/ 2291885 w 2579289"/>
              <a:gd name="connsiteY3" fmla="*/ 0 h 1092200"/>
              <a:gd name="connsiteX4" fmla="*/ 2273754 w 2579289"/>
              <a:gd name="connsiteY4" fmla="*/ 0 h 1092200"/>
              <a:gd name="connsiteX5" fmla="*/ 2255520 w 2579289"/>
              <a:gd name="connsiteY5" fmla="*/ 0 h 1092200"/>
              <a:gd name="connsiteX6" fmla="*/ 2224541 w 2579289"/>
              <a:gd name="connsiteY6" fmla="*/ 0 h 1092200"/>
              <a:gd name="connsiteX7" fmla="*/ 2148352 w 2579289"/>
              <a:gd name="connsiteY7" fmla="*/ 0 h 1092200"/>
              <a:gd name="connsiteX8" fmla="*/ 2128705 w 2579289"/>
              <a:gd name="connsiteY8" fmla="*/ 0 h 1092200"/>
              <a:gd name="connsiteX9" fmla="*/ 2058447 w 2579289"/>
              <a:gd name="connsiteY9" fmla="*/ 0 h 1092200"/>
              <a:gd name="connsiteX10" fmla="*/ 2019816 w 2579289"/>
              <a:gd name="connsiteY10" fmla="*/ 0 h 1092200"/>
              <a:gd name="connsiteX11" fmla="*/ 1970706 w 2579289"/>
              <a:gd name="connsiteY11" fmla="*/ 0 h 1092200"/>
              <a:gd name="connsiteX12" fmla="*/ 1867968 w 2579289"/>
              <a:gd name="connsiteY12" fmla="*/ 0 h 1092200"/>
              <a:gd name="connsiteX13" fmla="*/ 1863538 w 2579289"/>
              <a:gd name="connsiteY13" fmla="*/ 0 h 1092200"/>
              <a:gd name="connsiteX14" fmla="*/ 1735002 w 2579289"/>
              <a:gd name="connsiteY14" fmla="*/ 0 h 1092200"/>
              <a:gd name="connsiteX15" fmla="*/ 1690867 w 2579289"/>
              <a:gd name="connsiteY15" fmla="*/ 0 h 1092200"/>
              <a:gd name="connsiteX16" fmla="*/ 1583155 w 2579289"/>
              <a:gd name="connsiteY16" fmla="*/ 0 h 1092200"/>
              <a:gd name="connsiteX17" fmla="*/ 1486569 w 2579289"/>
              <a:gd name="connsiteY17" fmla="*/ 0 h 1092200"/>
              <a:gd name="connsiteX18" fmla="*/ 1406053 w 2579289"/>
              <a:gd name="connsiteY18" fmla="*/ 0 h 1092200"/>
              <a:gd name="connsiteX19" fmla="*/ 1253131 w 2579289"/>
              <a:gd name="connsiteY19" fmla="*/ 0 h 1092200"/>
              <a:gd name="connsiteX20" fmla="*/ 1201755 w 2579289"/>
              <a:gd name="connsiteY20" fmla="*/ 0 h 1092200"/>
              <a:gd name="connsiteX21" fmla="*/ 1138041 w 2579289"/>
              <a:gd name="connsiteY21" fmla="*/ 0 h 1092200"/>
              <a:gd name="connsiteX22" fmla="*/ 968317 w 2579289"/>
              <a:gd name="connsiteY22" fmla="*/ 0 h 1092200"/>
              <a:gd name="connsiteX23" fmla="*/ 853227 w 2579289"/>
              <a:gd name="connsiteY23" fmla="*/ 0 h 1092200"/>
              <a:gd name="connsiteX24" fmla="*/ 804592 w 2579289"/>
              <a:gd name="connsiteY24" fmla="*/ 132884 h 1092200"/>
              <a:gd name="connsiteX25" fmla="*/ 29250 w 2579289"/>
              <a:gd name="connsiteY25" fmla="*/ 1074430 h 1092200"/>
              <a:gd name="connsiteX26" fmla="*/ 0 w 2579289"/>
              <a:gd name="connsiteY26" fmla="*/ 1092200 h 1092200"/>
              <a:gd name="connsiteX27" fmla="*/ 75330 w 2579289"/>
              <a:gd name="connsiteY27" fmla="*/ 1092200 h 1092200"/>
              <a:gd name="connsiteX28" fmla="*/ 215384 w 2579289"/>
              <a:gd name="connsiteY28" fmla="*/ 1092200 h 1092200"/>
              <a:gd name="connsiteX29" fmla="*/ 284814 w 2579289"/>
              <a:gd name="connsiteY29" fmla="*/ 1092200 h 1092200"/>
              <a:gd name="connsiteX30" fmla="*/ 360144 w 2579289"/>
              <a:gd name="connsiteY30" fmla="*/ 1092200 h 1092200"/>
              <a:gd name="connsiteX31" fmla="*/ 376411 w 2579289"/>
              <a:gd name="connsiteY31" fmla="*/ 1092200 h 1092200"/>
              <a:gd name="connsiteX32" fmla="*/ 500199 w 2579289"/>
              <a:gd name="connsiteY32" fmla="*/ 1092200 h 1092200"/>
              <a:gd name="connsiteX33" fmla="*/ 559872 w 2579289"/>
              <a:gd name="connsiteY33" fmla="*/ 1092200 h 1092200"/>
              <a:gd name="connsiteX34" fmla="*/ 661225 w 2579289"/>
              <a:gd name="connsiteY34" fmla="*/ 1092200 h 1092200"/>
              <a:gd name="connsiteX35" fmla="*/ 767231 w 2579289"/>
              <a:gd name="connsiteY35" fmla="*/ 1092200 h 1092200"/>
              <a:gd name="connsiteX36" fmla="*/ 844686 w 2579289"/>
              <a:gd name="connsiteY36" fmla="*/ 1092200 h 1092200"/>
              <a:gd name="connsiteX37" fmla="*/ 999951 w 2579289"/>
              <a:gd name="connsiteY37" fmla="*/ 1092200 h 1092200"/>
              <a:gd name="connsiteX38" fmla="*/ 1052045 w 2579289"/>
              <a:gd name="connsiteY38" fmla="*/ 1092200 h 1092200"/>
              <a:gd name="connsiteX39" fmla="*/ 1259496 w 2579289"/>
              <a:gd name="connsiteY39" fmla="*/ 1092200 h 1092200"/>
              <a:gd name="connsiteX40" fmla="*/ 1284765 w 2579289"/>
              <a:gd name="connsiteY40" fmla="*/ 1092200 h 1092200"/>
              <a:gd name="connsiteX41" fmla="*/ 1544310 w 2579289"/>
              <a:gd name="connsiteY41" fmla="*/ 1092200 h 1092200"/>
              <a:gd name="connsiteX42" fmla="*/ 1547327 w 2579289"/>
              <a:gd name="connsiteY42" fmla="*/ 1092200 h 1092200"/>
              <a:gd name="connsiteX43" fmla="*/ 1832141 w 2579289"/>
              <a:gd name="connsiteY43" fmla="*/ 1092200 h 1092200"/>
              <a:gd name="connsiteX44" fmla="*/ 1864909 w 2579289"/>
              <a:gd name="connsiteY44" fmla="*/ 1092200 h 1092200"/>
              <a:gd name="connsiteX45" fmla="*/ 2149723 w 2579289"/>
              <a:gd name="connsiteY45" fmla="*/ 1092200 h 1092200"/>
              <a:gd name="connsiteX46" fmla="*/ 2579289 w 2579289"/>
              <a:gd name="connsiteY46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79289" h="1092200">
                <a:moveTo>
                  <a:pt x="2579289" y="0"/>
                </a:moveTo>
                <a:cubicBezTo>
                  <a:pt x="2579289" y="0"/>
                  <a:pt x="2579289" y="0"/>
                  <a:pt x="2343261" y="0"/>
                </a:cubicBezTo>
                <a:lnTo>
                  <a:pt x="2294475" y="0"/>
                </a:lnTo>
                <a:lnTo>
                  <a:pt x="2291885" y="0"/>
                </a:lnTo>
                <a:lnTo>
                  <a:pt x="2273754" y="0"/>
                </a:lnTo>
                <a:lnTo>
                  <a:pt x="2255520" y="0"/>
                </a:lnTo>
                <a:lnTo>
                  <a:pt x="2224541" y="0"/>
                </a:lnTo>
                <a:lnTo>
                  <a:pt x="2148352" y="0"/>
                </a:lnTo>
                <a:lnTo>
                  <a:pt x="2128705" y="0"/>
                </a:lnTo>
                <a:lnTo>
                  <a:pt x="2058447" y="0"/>
                </a:lnTo>
                <a:lnTo>
                  <a:pt x="2019816" y="0"/>
                </a:lnTo>
                <a:lnTo>
                  <a:pt x="1970706" y="0"/>
                </a:lnTo>
                <a:lnTo>
                  <a:pt x="1867968" y="0"/>
                </a:lnTo>
                <a:lnTo>
                  <a:pt x="1863538" y="0"/>
                </a:lnTo>
                <a:lnTo>
                  <a:pt x="1735002" y="0"/>
                </a:lnTo>
                <a:lnTo>
                  <a:pt x="1690867" y="0"/>
                </a:lnTo>
                <a:lnTo>
                  <a:pt x="1583155" y="0"/>
                </a:lnTo>
                <a:lnTo>
                  <a:pt x="1486569" y="0"/>
                </a:lnTo>
                <a:lnTo>
                  <a:pt x="1406053" y="0"/>
                </a:lnTo>
                <a:lnTo>
                  <a:pt x="1253131" y="0"/>
                </a:lnTo>
                <a:lnTo>
                  <a:pt x="1201755" y="0"/>
                </a:lnTo>
                <a:lnTo>
                  <a:pt x="1138041" y="0"/>
                </a:lnTo>
                <a:lnTo>
                  <a:pt x="968317" y="0"/>
                </a:lnTo>
                <a:lnTo>
                  <a:pt x="853227" y="0"/>
                </a:lnTo>
                <a:lnTo>
                  <a:pt x="804592" y="132884"/>
                </a:lnTo>
                <a:cubicBezTo>
                  <a:pt x="642155" y="516927"/>
                  <a:pt x="370800" y="843684"/>
                  <a:pt x="29250" y="1074430"/>
                </a:cubicBezTo>
                <a:lnTo>
                  <a:pt x="0" y="1092200"/>
                </a:lnTo>
                <a:lnTo>
                  <a:pt x="75330" y="1092200"/>
                </a:lnTo>
                <a:cubicBezTo>
                  <a:pt x="118682" y="1092200"/>
                  <a:pt x="165286" y="1092200"/>
                  <a:pt x="215384" y="1092200"/>
                </a:cubicBezTo>
                <a:lnTo>
                  <a:pt x="284814" y="1092200"/>
                </a:lnTo>
                <a:lnTo>
                  <a:pt x="360144" y="1092200"/>
                </a:lnTo>
                <a:lnTo>
                  <a:pt x="376411" y="1092200"/>
                </a:lnTo>
                <a:lnTo>
                  <a:pt x="500199" y="1092200"/>
                </a:lnTo>
                <a:lnTo>
                  <a:pt x="559872" y="1092200"/>
                </a:lnTo>
                <a:lnTo>
                  <a:pt x="661225" y="1092200"/>
                </a:lnTo>
                <a:lnTo>
                  <a:pt x="767231" y="1092200"/>
                </a:lnTo>
                <a:lnTo>
                  <a:pt x="844686" y="1092200"/>
                </a:lnTo>
                <a:lnTo>
                  <a:pt x="999951" y="1092200"/>
                </a:lnTo>
                <a:lnTo>
                  <a:pt x="1052045" y="1092200"/>
                </a:lnTo>
                <a:lnTo>
                  <a:pt x="1259496" y="1092200"/>
                </a:lnTo>
                <a:lnTo>
                  <a:pt x="1284765" y="1092200"/>
                </a:lnTo>
                <a:cubicBezTo>
                  <a:pt x="1366728" y="1092200"/>
                  <a:pt x="1453162" y="1092200"/>
                  <a:pt x="1544310" y="1092200"/>
                </a:cubicBezTo>
                <a:lnTo>
                  <a:pt x="1547327" y="1092200"/>
                </a:lnTo>
                <a:lnTo>
                  <a:pt x="1832141" y="1092200"/>
                </a:lnTo>
                <a:lnTo>
                  <a:pt x="1864909" y="1092200"/>
                </a:lnTo>
                <a:lnTo>
                  <a:pt x="2149723" y="1092200"/>
                </a:lnTo>
                <a:cubicBezTo>
                  <a:pt x="2476060" y="579399"/>
                  <a:pt x="2579289" y="0"/>
                  <a:pt x="2579289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libri" panose="020F0502020204030204"/>
              <a:ea typeface="阿里巴巴普惠体 M" panose="00020600040101010101" pitchFamily="18" charset="-122"/>
            </a:endParaRPr>
          </a:p>
        </p:txBody>
      </p:sp>
      <p:sp>
        <p:nvSpPr>
          <p:cNvPr id="163" name="Freeform 19"/>
          <p:cNvSpPr/>
          <p:nvPr/>
        </p:nvSpPr>
        <p:spPr bwMode="auto">
          <a:xfrm rot="10800000" flipH="1">
            <a:off x="5504647" y="4521967"/>
            <a:ext cx="1106488" cy="1095375"/>
          </a:xfrm>
          <a:custGeom>
            <a:avLst/>
            <a:gdLst>
              <a:gd name="T0" fmla="*/ 0 w 332"/>
              <a:gd name="T1" fmla="*/ 0 h 329"/>
              <a:gd name="T2" fmla="*/ 146 w 332"/>
              <a:gd name="T3" fmla="*/ 329 h 329"/>
              <a:gd name="T4" fmla="*/ 332 w 332"/>
              <a:gd name="T5" fmla="*/ 329 h 329"/>
              <a:gd name="T6" fmla="*/ 189 w 332"/>
              <a:gd name="T7" fmla="*/ 0 h 329"/>
              <a:gd name="T8" fmla="*/ 0 w 332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329">
                <a:moveTo>
                  <a:pt x="0" y="0"/>
                </a:moveTo>
                <a:cubicBezTo>
                  <a:pt x="0" y="0"/>
                  <a:pt x="105" y="144"/>
                  <a:pt x="146" y="329"/>
                </a:cubicBezTo>
                <a:cubicBezTo>
                  <a:pt x="332" y="329"/>
                  <a:pt x="332" y="329"/>
                  <a:pt x="332" y="329"/>
                </a:cubicBezTo>
                <a:cubicBezTo>
                  <a:pt x="332" y="329"/>
                  <a:pt x="291" y="150"/>
                  <a:pt x="18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64" name="Freeform 20"/>
          <p:cNvSpPr/>
          <p:nvPr/>
        </p:nvSpPr>
        <p:spPr bwMode="auto">
          <a:xfrm rot="10800000" flipH="1">
            <a:off x="6033005" y="3330761"/>
            <a:ext cx="727075" cy="1095375"/>
          </a:xfrm>
          <a:custGeom>
            <a:avLst/>
            <a:gdLst>
              <a:gd name="T0" fmla="*/ 0 w 218"/>
              <a:gd name="T1" fmla="*/ 0 h 329"/>
              <a:gd name="T2" fmla="*/ 6 w 218"/>
              <a:gd name="T3" fmla="*/ 329 h 329"/>
              <a:gd name="T4" fmla="*/ 192 w 218"/>
              <a:gd name="T5" fmla="*/ 329 h 329"/>
              <a:gd name="T6" fmla="*/ 186 w 218"/>
              <a:gd name="T7" fmla="*/ 0 h 329"/>
              <a:gd name="T8" fmla="*/ 0 w 218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29">
                <a:moveTo>
                  <a:pt x="0" y="0"/>
                </a:moveTo>
                <a:cubicBezTo>
                  <a:pt x="0" y="0"/>
                  <a:pt x="35" y="153"/>
                  <a:pt x="6" y="329"/>
                </a:cubicBezTo>
                <a:cubicBezTo>
                  <a:pt x="192" y="329"/>
                  <a:pt x="192" y="329"/>
                  <a:pt x="192" y="329"/>
                </a:cubicBezTo>
                <a:cubicBezTo>
                  <a:pt x="192" y="329"/>
                  <a:pt x="218" y="129"/>
                  <a:pt x="18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65" name="Freeform 21"/>
          <p:cNvSpPr/>
          <p:nvPr/>
        </p:nvSpPr>
        <p:spPr bwMode="auto">
          <a:xfrm rot="10800000" flipH="1">
            <a:off x="5580141" y="2072443"/>
            <a:ext cx="1047750" cy="1095375"/>
          </a:xfrm>
          <a:custGeom>
            <a:avLst/>
            <a:gdLst>
              <a:gd name="T0" fmla="*/ 129 w 315"/>
              <a:gd name="T1" fmla="*/ 0 h 329"/>
              <a:gd name="T2" fmla="*/ 0 w 315"/>
              <a:gd name="T3" fmla="*/ 329 h 329"/>
              <a:gd name="T4" fmla="*/ 187 w 315"/>
              <a:gd name="T5" fmla="*/ 329 h 329"/>
              <a:gd name="T6" fmla="*/ 315 w 315"/>
              <a:gd name="T7" fmla="*/ 1 h 329"/>
              <a:gd name="T8" fmla="*/ 129 w 315"/>
              <a:gd name="T9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29">
                <a:moveTo>
                  <a:pt x="129" y="0"/>
                </a:moveTo>
                <a:cubicBezTo>
                  <a:pt x="129" y="0"/>
                  <a:pt x="102" y="176"/>
                  <a:pt x="0" y="329"/>
                </a:cubicBezTo>
                <a:cubicBezTo>
                  <a:pt x="187" y="329"/>
                  <a:pt x="187" y="329"/>
                  <a:pt x="187" y="329"/>
                </a:cubicBezTo>
                <a:cubicBezTo>
                  <a:pt x="187" y="329"/>
                  <a:pt x="283" y="182"/>
                  <a:pt x="315" y="1"/>
                </a:cubicBezTo>
                <a:lnTo>
                  <a:pt x="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71" name="圆角矩形 7"/>
          <p:cNvSpPr/>
          <p:nvPr/>
        </p:nvSpPr>
        <p:spPr>
          <a:xfrm>
            <a:off x="3673614" y="2280182"/>
            <a:ext cx="2000500" cy="90778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/>
              <a:t>Condition </a:t>
            </a:r>
          </a:p>
          <a:p>
            <a:pPr algn="ctr"/>
            <a:r>
              <a:rPr lang="en-US" altLang="zh-CN" sz="1800" b="1" dirty="0"/>
              <a:t>“OR”</a:t>
            </a:r>
          </a:p>
          <a:p>
            <a:pPr algn="ctr"/>
            <a:r>
              <a:rPr lang="en-US" altLang="zh-CN" sz="1800" b="1" dirty="0">
                <a:latin typeface="+mj-ea"/>
                <a:ea typeface="+mj-ea"/>
                <a:sym typeface="+mn-ea"/>
              </a:rPr>
              <a:t> </a:t>
            </a:r>
            <a:endParaRPr lang="en-US" altLang="zh-CN" sz="1800" b="1" dirty="0">
              <a:latin typeface="+mj-ea"/>
              <a:ea typeface="+mj-ea"/>
            </a:endParaRPr>
          </a:p>
        </p:txBody>
      </p:sp>
      <p:sp>
        <p:nvSpPr>
          <p:cNvPr id="172" name="圆角矩形 8"/>
          <p:cNvSpPr/>
          <p:nvPr/>
        </p:nvSpPr>
        <p:spPr>
          <a:xfrm>
            <a:off x="4163793" y="3520892"/>
            <a:ext cx="1850995" cy="648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Results</a:t>
            </a:r>
          </a:p>
          <a:p>
            <a:pPr algn="ctr"/>
            <a:r>
              <a:rPr lang="en-US" altLang="zh-CN" b="1" dirty="0"/>
              <a:t>“Order by”</a:t>
            </a:r>
            <a:endParaRPr lang="en-US" altLang="zh-CN" sz="1800" b="1" dirty="0"/>
          </a:p>
        </p:txBody>
      </p:sp>
      <p:sp>
        <p:nvSpPr>
          <p:cNvPr id="173" name="圆角矩形 10"/>
          <p:cNvSpPr/>
          <p:nvPr/>
        </p:nvSpPr>
        <p:spPr>
          <a:xfrm>
            <a:off x="3998438" y="4765132"/>
            <a:ext cx="1498562" cy="648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Multi-Load</a:t>
            </a:r>
            <a:endParaRPr lang="en-US" altLang="zh-CN" sz="1800" b="1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en-US" altLang="zh-CN">
                <a:sym typeface="+mn-ea"/>
              </a:rPr>
              <a:t>Enhanced Test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2-12-11 下午12.29.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8520"/>
            <a:ext cx="12192000" cy="4729480"/>
          </a:xfrm>
          <a:prstGeom prst="rect">
            <a:avLst/>
          </a:prstGeom>
        </p:spPr>
      </p:pic>
      <p:pic>
        <p:nvPicPr>
          <p:cNvPr id="3" name="图片 2" descr="截屏2022-12-11 下午12.30.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811655"/>
          </a:xfrm>
          <a:prstGeom prst="rect">
            <a:avLst/>
          </a:prstGeom>
        </p:spPr>
      </p:pic>
      <p:pic>
        <p:nvPicPr>
          <p:cNvPr id="5" name="图片 4" descr="截屏2022-12-11 下午12.30.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125"/>
            <a:ext cx="12192000" cy="5911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35321" y="3011403"/>
            <a:ext cx="3011170" cy="589280"/>
          </a:xfrm>
        </p:spPr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8" name="标题 6"/>
          <p:cNvSpPr>
            <a:spLocks noGrp="1"/>
          </p:cNvSpPr>
          <p:nvPr/>
        </p:nvSpPr>
        <p:spPr>
          <a:xfrm>
            <a:off x="6727156" y="3011403"/>
            <a:ext cx="3011170" cy="5892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Basic test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标题 6"/>
          <p:cNvSpPr>
            <a:spLocks noGrp="1"/>
          </p:cNvSpPr>
          <p:nvPr/>
        </p:nvSpPr>
        <p:spPr>
          <a:xfrm>
            <a:off x="935321" y="4067408"/>
            <a:ext cx="3011170" cy="5892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</p:txBody>
      </p:sp>
      <p:sp>
        <p:nvSpPr>
          <p:cNvPr id="12" name="标题 6"/>
          <p:cNvSpPr>
            <a:spLocks noGrp="1"/>
          </p:cNvSpPr>
          <p:nvPr/>
        </p:nvSpPr>
        <p:spPr>
          <a:xfrm>
            <a:off x="6727156" y="4067408"/>
            <a:ext cx="3011170" cy="5892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Enhanced test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506295" y="995721"/>
            <a:ext cx="3640879" cy="815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i="1" dirty="0">
                <a:solidFill>
                  <a:srgbClr val="2FF3CB"/>
                </a:solidFill>
                <a:latin typeface="Arial Italic" panose="020B0604020202020204" charset="0"/>
                <a:cs typeface="Arial Italic" panose="020B0604020202020204" charset="0"/>
              </a:rPr>
              <a:t>OUTLINE</a:t>
            </a:r>
          </a:p>
        </p:txBody>
      </p:sp>
      <p:sp>
        <p:nvSpPr>
          <p:cNvPr id="4" name="标题 6"/>
          <p:cNvSpPr>
            <a:spLocks noGrp="1"/>
          </p:cNvSpPr>
          <p:nvPr/>
        </p:nvSpPr>
        <p:spPr>
          <a:xfrm>
            <a:off x="935321" y="4067408"/>
            <a:ext cx="3011170" cy="5892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10886" y="3174598"/>
            <a:ext cx="3011170" cy="589280"/>
          </a:xfrm>
        </p:spPr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245" y="1424346"/>
            <a:ext cx="3640879" cy="815975"/>
          </a:xfr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图片 65"/>
          <p:cNvSpPr/>
          <p:nvPr>
            <p:custDataLst>
              <p:tags r:id="rId1"/>
            </p:custDataLst>
          </p:nvPr>
        </p:nvSpPr>
        <p:spPr>
          <a:xfrm>
            <a:off x="9152749" y="4835468"/>
            <a:ext cx="2330539" cy="1156438"/>
          </a:xfrm>
          <a:custGeom>
            <a:avLst/>
            <a:gdLst/>
            <a:ahLst/>
            <a:cxnLst/>
            <a:rect l="0" t="0" r="0" b="0"/>
            <a:pathLst>
              <a:path w="2330539" h="3631472">
                <a:moveTo>
                  <a:pt x="0" y="0"/>
                </a:moveTo>
                <a:lnTo>
                  <a:pt x="2330538" y="0"/>
                </a:lnTo>
                <a:lnTo>
                  <a:pt x="2330538" y="3631471"/>
                </a:lnTo>
                <a:lnTo>
                  <a:pt x="0" y="3631471"/>
                </a:lnTo>
                <a:close/>
              </a:path>
            </a:pathLst>
          </a:custGeom>
          <a:solidFill>
            <a:schemeClr val="accent4">
              <a:lumMod val="50000"/>
              <a:alpha val="80000"/>
            </a:schemeClr>
          </a:solidFill>
          <a:ln w="12700">
            <a:gradFill>
              <a:gsLst>
                <a:gs pos="0">
                  <a:schemeClr val="accent4"/>
                </a:gs>
                <a:gs pos="15000">
                  <a:schemeClr val="accent4">
                    <a:alpha val="0"/>
                  </a:schemeClr>
                </a:gs>
                <a:gs pos="85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16" name="PA-图片 64"/>
          <p:cNvSpPr/>
          <p:nvPr>
            <p:custDataLst>
              <p:tags r:id="rId2"/>
            </p:custDataLst>
          </p:nvPr>
        </p:nvSpPr>
        <p:spPr>
          <a:xfrm>
            <a:off x="6344438" y="4835468"/>
            <a:ext cx="2330539" cy="1156438"/>
          </a:xfrm>
          <a:custGeom>
            <a:avLst/>
            <a:gdLst/>
            <a:ahLst/>
            <a:cxnLst/>
            <a:rect l="0" t="0" r="0" b="0"/>
            <a:pathLst>
              <a:path w="2330539" h="3632979">
                <a:moveTo>
                  <a:pt x="0" y="0"/>
                </a:moveTo>
                <a:lnTo>
                  <a:pt x="2330538" y="0"/>
                </a:lnTo>
                <a:lnTo>
                  <a:pt x="2330538" y="3632978"/>
                </a:lnTo>
                <a:lnTo>
                  <a:pt x="0" y="3632978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 w="12700">
            <a:gradFill>
              <a:gsLst>
                <a:gs pos="0">
                  <a:schemeClr val="accent1"/>
                </a:gs>
                <a:gs pos="15000">
                  <a:srgbClr val="00B4FF">
                    <a:alpha val="0"/>
                  </a:srgbClr>
                </a:gs>
                <a:gs pos="8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15" name="PA-图片 65"/>
          <p:cNvSpPr/>
          <p:nvPr>
            <p:custDataLst>
              <p:tags r:id="rId3"/>
            </p:custDataLst>
          </p:nvPr>
        </p:nvSpPr>
        <p:spPr>
          <a:xfrm>
            <a:off x="3538247" y="4835468"/>
            <a:ext cx="2330539" cy="1156438"/>
          </a:xfrm>
          <a:custGeom>
            <a:avLst/>
            <a:gdLst/>
            <a:ahLst/>
            <a:cxnLst/>
            <a:rect l="0" t="0" r="0" b="0"/>
            <a:pathLst>
              <a:path w="2330539" h="3631472">
                <a:moveTo>
                  <a:pt x="0" y="0"/>
                </a:moveTo>
                <a:lnTo>
                  <a:pt x="2330538" y="0"/>
                </a:lnTo>
                <a:lnTo>
                  <a:pt x="2330538" y="3631471"/>
                </a:lnTo>
                <a:lnTo>
                  <a:pt x="0" y="3631471"/>
                </a:lnTo>
                <a:close/>
              </a:path>
            </a:pathLst>
          </a:custGeom>
          <a:solidFill>
            <a:schemeClr val="accent4">
              <a:lumMod val="50000"/>
              <a:alpha val="80000"/>
            </a:schemeClr>
          </a:solidFill>
          <a:ln w="12700">
            <a:gradFill>
              <a:gsLst>
                <a:gs pos="0">
                  <a:schemeClr val="accent4"/>
                </a:gs>
                <a:gs pos="15000">
                  <a:schemeClr val="accent4">
                    <a:alpha val="0"/>
                  </a:schemeClr>
                </a:gs>
                <a:gs pos="85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14" name="PA-图片 64"/>
          <p:cNvSpPr/>
          <p:nvPr>
            <p:custDataLst>
              <p:tags r:id="rId4"/>
            </p:custDataLst>
          </p:nvPr>
        </p:nvSpPr>
        <p:spPr>
          <a:xfrm>
            <a:off x="698500" y="4835468"/>
            <a:ext cx="2330539" cy="1156438"/>
          </a:xfrm>
          <a:custGeom>
            <a:avLst/>
            <a:gdLst/>
            <a:ahLst/>
            <a:cxnLst/>
            <a:rect l="0" t="0" r="0" b="0"/>
            <a:pathLst>
              <a:path w="2330539" h="3632979">
                <a:moveTo>
                  <a:pt x="0" y="0"/>
                </a:moveTo>
                <a:lnTo>
                  <a:pt x="2330538" y="0"/>
                </a:lnTo>
                <a:lnTo>
                  <a:pt x="2330538" y="3632978"/>
                </a:lnTo>
                <a:lnTo>
                  <a:pt x="0" y="3632978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 w="12700">
            <a:gradFill>
              <a:gsLst>
                <a:gs pos="0">
                  <a:schemeClr val="accent1"/>
                </a:gs>
                <a:gs pos="15000">
                  <a:srgbClr val="00B4FF">
                    <a:alpha val="0"/>
                  </a:srgbClr>
                </a:gs>
                <a:gs pos="8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11" name="PA-图片 85"/>
          <p:cNvSpPr/>
          <p:nvPr>
            <p:custDataLst>
              <p:tags r:id="rId5"/>
            </p:custDataLst>
          </p:nvPr>
        </p:nvSpPr>
        <p:spPr>
          <a:xfrm>
            <a:off x="9168706" y="1402319"/>
            <a:ext cx="2325401" cy="3173286"/>
          </a:xfrm>
          <a:custGeom>
            <a:avLst/>
            <a:gdLst/>
            <a:ahLst/>
            <a:cxnLst/>
            <a:rect l="0" t="0" r="0" b="0"/>
            <a:pathLst>
              <a:path w="2325401" h="3632979">
                <a:moveTo>
                  <a:pt x="0" y="0"/>
                </a:moveTo>
                <a:lnTo>
                  <a:pt x="2325400" y="0"/>
                </a:lnTo>
                <a:lnTo>
                  <a:pt x="2325400" y="3632978"/>
                </a:lnTo>
                <a:lnTo>
                  <a:pt x="0" y="3632978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图片 83"/>
          <p:cNvSpPr/>
          <p:nvPr>
            <p:custDataLst>
              <p:tags r:id="rId6"/>
            </p:custDataLst>
          </p:nvPr>
        </p:nvSpPr>
        <p:spPr>
          <a:xfrm>
            <a:off x="3521046" y="1402956"/>
            <a:ext cx="2330539" cy="3171970"/>
          </a:xfrm>
          <a:custGeom>
            <a:avLst/>
            <a:gdLst/>
            <a:ahLst/>
            <a:cxnLst/>
            <a:rect l="0" t="0" r="0" b="0"/>
            <a:pathLst>
              <a:path w="2330539" h="3631472">
                <a:moveTo>
                  <a:pt x="0" y="0"/>
                </a:moveTo>
                <a:lnTo>
                  <a:pt x="2330538" y="0"/>
                </a:lnTo>
                <a:lnTo>
                  <a:pt x="2330538" y="3631471"/>
                </a:lnTo>
                <a:lnTo>
                  <a:pt x="0" y="3631471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图片 84"/>
          <p:cNvSpPr/>
          <p:nvPr>
            <p:custDataLst>
              <p:tags r:id="rId7"/>
            </p:custDataLst>
          </p:nvPr>
        </p:nvSpPr>
        <p:spPr>
          <a:xfrm>
            <a:off x="6343592" y="1403927"/>
            <a:ext cx="2330538" cy="3169966"/>
          </a:xfrm>
          <a:custGeom>
            <a:avLst/>
            <a:gdLst/>
            <a:ahLst/>
            <a:cxnLst/>
            <a:rect l="0" t="0" r="0" b="0"/>
            <a:pathLst>
              <a:path w="2330538" h="3629178">
                <a:moveTo>
                  <a:pt x="0" y="0"/>
                </a:moveTo>
                <a:lnTo>
                  <a:pt x="2330537" y="0"/>
                </a:lnTo>
                <a:lnTo>
                  <a:pt x="2330537" y="3629177"/>
                </a:lnTo>
                <a:lnTo>
                  <a:pt x="0" y="3629177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图片 82"/>
          <p:cNvSpPr/>
          <p:nvPr>
            <p:custDataLst>
              <p:tags r:id="rId8"/>
            </p:custDataLst>
          </p:nvPr>
        </p:nvSpPr>
        <p:spPr>
          <a:xfrm>
            <a:off x="698500" y="1402319"/>
            <a:ext cx="2330539" cy="3173286"/>
          </a:xfrm>
          <a:custGeom>
            <a:avLst/>
            <a:gdLst/>
            <a:ahLst/>
            <a:cxnLst/>
            <a:rect l="0" t="0" r="0" b="0"/>
            <a:pathLst>
              <a:path w="2330539" h="3632979">
                <a:moveTo>
                  <a:pt x="0" y="0"/>
                </a:moveTo>
                <a:lnTo>
                  <a:pt x="2330538" y="0"/>
                </a:lnTo>
                <a:lnTo>
                  <a:pt x="2330538" y="3632978"/>
                </a:lnTo>
                <a:lnTo>
                  <a:pt x="0" y="3632978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图片 100"/>
          <p:cNvSpPr/>
          <p:nvPr>
            <p:custDataLst>
              <p:tags r:id="rId9"/>
            </p:custDataLst>
          </p:nvPr>
        </p:nvSpPr>
        <p:spPr>
          <a:xfrm>
            <a:off x="9168706" y="1402318"/>
            <a:ext cx="2325401" cy="3176609"/>
          </a:xfrm>
          <a:custGeom>
            <a:avLst/>
            <a:gdLst/>
            <a:ahLst/>
            <a:cxnLst/>
            <a:rect l="0" t="0" r="0" b="0"/>
            <a:pathLst>
              <a:path w="2325401" h="3632979">
                <a:moveTo>
                  <a:pt x="0" y="0"/>
                </a:moveTo>
                <a:lnTo>
                  <a:pt x="2325400" y="0"/>
                </a:lnTo>
                <a:lnTo>
                  <a:pt x="2325400" y="3632978"/>
                </a:lnTo>
                <a:lnTo>
                  <a:pt x="0" y="3632978"/>
                </a:lnTo>
                <a:close/>
              </a:path>
            </a:pathLst>
          </a:custGeom>
          <a:solidFill>
            <a:schemeClr val="accent4">
              <a:lumMod val="50000"/>
              <a:alpha val="80000"/>
            </a:schemeClr>
          </a:solidFill>
          <a:ln w="12700">
            <a:gradFill>
              <a:gsLst>
                <a:gs pos="0">
                  <a:schemeClr val="accent4"/>
                </a:gs>
                <a:gs pos="15000">
                  <a:schemeClr val="accent4">
                    <a:alpha val="0"/>
                  </a:schemeClr>
                </a:gs>
                <a:gs pos="85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6" name="PA-图片 99"/>
          <p:cNvSpPr/>
          <p:nvPr>
            <p:custDataLst>
              <p:tags r:id="rId10"/>
            </p:custDataLst>
          </p:nvPr>
        </p:nvSpPr>
        <p:spPr>
          <a:xfrm>
            <a:off x="6343592" y="1403927"/>
            <a:ext cx="2330538" cy="3173285"/>
          </a:xfrm>
          <a:custGeom>
            <a:avLst/>
            <a:gdLst/>
            <a:ahLst/>
            <a:cxnLst/>
            <a:rect l="0" t="0" r="0" b="0"/>
            <a:pathLst>
              <a:path w="2330538" h="3629178">
                <a:moveTo>
                  <a:pt x="0" y="0"/>
                </a:moveTo>
                <a:lnTo>
                  <a:pt x="2330537" y="0"/>
                </a:lnTo>
                <a:lnTo>
                  <a:pt x="2330537" y="3629177"/>
                </a:lnTo>
                <a:lnTo>
                  <a:pt x="0" y="3629177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 w="12700">
            <a:gradFill>
              <a:gsLst>
                <a:gs pos="0">
                  <a:schemeClr val="accent1"/>
                </a:gs>
                <a:gs pos="15000">
                  <a:srgbClr val="00B4FF">
                    <a:alpha val="0"/>
                  </a:srgbClr>
                </a:gs>
                <a:gs pos="8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5" name="PA-图片 65"/>
          <p:cNvSpPr/>
          <p:nvPr>
            <p:custDataLst>
              <p:tags r:id="rId11"/>
            </p:custDataLst>
          </p:nvPr>
        </p:nvSpPr>
        <p:spPr>
          <a:xfrm>
            <a:off x="3531206" y="1402956"/>
            <a:ext cx="2330539" cy="3175291"/>
          </a:xfrm>
          <a:custGeom>
            <a:avLst/>
            <a:gdLst/>
            <a:ahLst/>
            <a:cxnLst/>
            <a:rect l="0" t="0" r="0" b="0"/>
            <a:pathLst>
              <a:path w="2330539" h="3631472">
                <a:moveTo>
                  <a:pt x="0" y="0"/>
                </a:moveTo>
                <a:lnTo>
                  <a:pt x="2330538" y="0"/>
                </a:lnTo>
                <a:lnTo>
                  <a:pt x="2330538" y="3631471"/>
                </a:lnTo>
                <a:lnTo>
                  <a:pt x="0" y="3631471"/>
                </a:lnTo>
                <a:close/>
              </a:path>
            </a:pathLst>
          </a:custGeom>
          <a:solidFill>
            <a:schemeClr val="accent4">
              <a:lumMod val="50000"/>
              <a:alpha val="80000"/>
            </a:schemeClr>
          </a:solidFill>
          <a:ln w="12700">
            <a:gradFill>
              <a:gsLst>
                <a:gs pos="0">
                  <a:schemeClr val="accent4"/>
                </a:gs>
                <a:gs pos="15000">
                  <a:schemeClr val="accent4">
                    <a:alpha val="0"/>
                  </a:schemeClr>
                </a:gs>
                <a:gs pos="85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2" name="PA-图片 64"/>
          <p:cNvSpPr/>
          <p:nvPr>
            <p:custDataLst>
              <p:tags r:id="rId12"/>
            </p:custDataLst>
          </p:nvPr>
        </p:nvSpPr>
        <p:spPr>
          <a:xfrm>
            <a:off x="690880" y="1402318"/>
            <a:ext cx="2330539" cy="3176609"/>
          </a:xfrm>
          <a:custGeom>
            <a:avLst/>
            <a:gdLst/>
            <a:ahLst/>
            <a:cxnLst/>
            <a:rect l="0" t="0" r="0" b="0"/>
            <a:pathLst>
              <a:path w="2330539" h="3632979">
                <a:moveTo>
                  <a:pt x="0" y="0"/>
                </a:moveTo>
                <a:lnTo>
                  <a:pt x="2330538" y="0"/>
                </a:lnTo>
                <a:lnTo>
                  <a:pt x="2330538" y="3632978"/>
                </a:lnTo>
                <a:lnTo>
                  <a:pt x="0" y="3632978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 w="12700">
            <a:gradFill>
              <a:gsLst>
                <a:gs pos="0">
                  <a:schemeClr val="accent1"/>
                </a:gs>
                <a:gs pos="15000">
                  <a:srgbClr val="00B4FF">
                    <a:alpha val="0"/>
                  </a:srgbClr>
                </a:gs>
                <a:gs pos="8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595110" y="3550285"/>
            <a:ext cx="182753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Java</a:t>
            </a:r>
          </a:p>
        </p:txBody>
      </p:sp>
      <p:sp>
        <p:nvSpPr>
          <p:cNvPr id="113" name="矩形 112"/>
          <p:cNvSpPr/>
          <p:nvPr/>
        </p:nvSpPr>
        <p:spPr>
          <a:xfrm>
            <a:off x="9534798" y="3550364"/>
            <a:ext cx="1593215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Commands</a:t>
            </a:r>
          </a:p>
        </p:txBody>
      </p:sp>
      <p:sp>
        <p:nvSpPr>
          <p:cNvPr id="116" name="Rectangle 29_1"/>
          <p:cNvSpPr/>
          <p:nvPr/>
        </p:nvSpPr>
        <p:spPr>
          <a:xfrm flipH="1">
            <a:off x="1394775" y="1872636"/>
            <a:ext cx="937984" cy="937986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19" name="Rectangle 29_1"/>
          <p:cNvSpPr/>
          <p:nvPr/>
        </p:nvSpPr>
        <p:spPr>
          <a:xfrm flipH="1">
            <a:off x="4216039" y="1872636"/>
            <a:ext cx="937984" cy="937986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22" name="Rectangle 29_1"/>
          <p:cNvSpPr/>
          <p:nvPr/>
        </p:nvSpPr>
        <p:spPr>
          <a:xfrm flipH="1">
            <a:off x="7041794" y="1872636"/>
            <a:ext cx="937984" cy="937986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25" name="Rectangle 29_1"/>
          <p:cNvSpPr/>
          <p:nvPr/>
        </p:nvSpPr>
        <p:spPr>
          <a:xfrm flipH="1">
            <a:off x="9863058" y="1872636"/>
            <a:ext cx="937984" cy="937986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grpSp>
        <p:nvGrpSpPr>
          <p:cNvPr id="127" name="图形 46"/>
          <p:cNvGrpSpPr/>
          <p:nvPr/>
        </p:nvGrpSpPr>
        <p:grpSpPr>
          <a:xfrm>
            <a:off x="7289800" y="2114869"/>
            <a:ext cx="435446" cy="435446"/>
            <a:chOff x="1422336" y="7630012"/>
            <a:chExt cx="694838" cy="694838"/>
          </a:xfrm>
          <a:solidFill>
            <a:schemeClr val="tx1"/>
          </a:solidFill>
        </p:grpSpPr>
        <p:sp>
          <p:nvSpPr>
            <p:cNvPr id="128" name="任意多边形: 形状 127"/>
            <p:cNvSpPr/>
            <p:nvPr/>
          </p:nvSpPr>
          <p:spPr>
            <a:xfrm>
              <a:off x="1422336" y="7630012"/>
              <a:ext cx="694838" cy="694838"/>
            </a:xfrm>
            <a:custGeom>
              <a:avLst/>
              <a:gdLst>
                <a:gd name="connsiteX0" fmla="*/ 638803 w 694838"/>
                <a:gd name="connsiteY0" fmla="*/ 168106 h 694838"/>
                <a:gd name="connsiteX1" fmla="*/ 560353 w 694838"/>
                <a:gd name="connsiteY1" fmla="*/ 168106 h 694838"/>
                <a:gd name="connsiteX2" fmla="*/ 560353 w 694838"/>
                <a:gd name="connsiteY2" fmla="*/ 166515 h 694838"/>
                <a:gd name="connsiteX3" fmla="*/ 593974 w 694838"/>
                <a:gd name="connsiteY3" fmla="*/ 123278 h 694838"/>
                <a:gd name="connsiteX4" fmla="*/ 549146 w 694838"/>
                <a:gd name="connsiteY4" fmla="*/ 78449 h 694838"/>
                <a:gd name="connsiteX5" fmla="*/ 511412 w 694838"/>
                <a:gd name="connsiteY5" fmla="*/ 99295 h 694838"/>
                <a:gd name="connsiteX6" fmla="*/ 324736 w 694838"/>
                <a:gd name="connsiteY6" fmla="*/ 47440 h 694838"/>
                <a:gd name="connsiteX7" fmla="*/ 325005 w 694838"/>
                <a:gd name="connsiteY7" fmla="*/ 44828 h 694838"/>
                <a:gd name="connsiteX8" fmla="*/ 280177 w 694838"/>
                <a:gd name="connsiteY8" fmla="*/ 0 h 694838"/>
                <a:gd name="connsiteX9" fmla="*/ 235348 w 694838"/>
                <a:gd name="connsiteY9" fmla="*/ 44828 h 694838"/>
                <a:gd name="connsiteX10" fmla="*/ 236884 w 694838"/>
                <a:gd name="connsiteY10" fmla="*/ 55867 h 694838"/>
                <a:gd name="connsiteX11" fmla="*/ 170650 w 694838"/>
                <a:gd name="connsiteY11" fmla="*/ 97277 h 694838"/>
                <a:gd name="connsiteX12" fmla="*/ 145692 w 694838"/>
                <a:gd name="connsiteY12" fmla="*/ 89657 h 694838"/>
                <a:gd name="connsiteX13" fmla="*/ 100864 w 694838"/>
                <a:gd name="connsiteY13" fmla="*/ 134485 h 694838"/>
                <a:gd name="connsiteX14" fmla="*/ 116352 w 694838"/>
                <a:gd name="connsiteY14" fmla="*/ 168106 h 694838"/>
                <a:gd name="connsiteX15" fmla="*/ 56035 w 694838"/>
                <a:gd name="connsiteY15" fmla="*/ 168106 h 694838"/>
                <a:gd name="connsiteX16" fmla="*/ 0 w 694838"/>
                <a:gd name="connsiteY16" fmla="*/ 224141 h 694838"/>
                <a:gd name="connsiteX17" fmla="*/ 0 w 694838"/>
                <a:gd name="connsiteY17" fmla="*/ 560353 h 694838"/>
                <a:gd name="connsiteX18" fmla="*/ 56035 w 694838"/>
                <a:gd name="connsiteY18" fmla="*/ 616389 h 694838"/>
                <a:gd name="connsiteX19" fmla="*/ 190520 w 694838"/>
                <a:gd name="connsiteY19" fmla="*/ 616389 h 694838"/>
                <a:gd name="connsiteX20" fmla="*/ 190520 w 694838"/>
                <a:gd name="connsiteY20" fmla="*/ 672424 h 694838"/>
                <a:gd name="connsiteX21" fmla="*/ 145692 w 694838"/>
                <a:gd name="connsiteY21" fmla="*/ 672424 h 694838"/>
                <a:gd name="connsiteX22" fmla="*/ 145692 w 694838"/>
                <a:gd name="connsiteY22" fmla="*/ 694838 h 694838"/>
                <a:gd name="connsiteX23" fmla="*/ 549146 w 694838"/>
                <a:gd name="connsiteY23" fmla="*/ 694838 h 694838"/>
                <a:gd name="connsiteX24" fmla="*/ 549146 w 694838"/>
                <a:gd name="connsiteY24" fmla="*/ 672424 h 694838"/>
                <a:gd name="connsiteX25" fmla="*/ 504318 w 694838"/>
                <a:gd name="connsiteY25" fmla="*/ 672424 h 694838"/>
                <a:gd name="connsiteX26" fmla="*/ 504318 w 694838"/>
                <a:gd name="connsiteY26" fmla="*/ 616389 h 694838"/>
                <a:gd name="connsiteX27" fmla="*/ 638803 w 694838"/>
                <a:gd name="connsiteY27" fmla="*/ 616389 h 694838"/>
                <a:gd name="connsiteX28" fmla="*/ 694838 w 694838"/>
                <a:gd name="connsiteY28" fmla="*/ 560353 h 694838"/>
                <a:gd name="connsiteX29" fmla="*/ 694838 w 694838"/>
                <a:gd name="connsiteY29" fmla="*/ 224141 h 694838"/>
                <a:gd name="connsiteX30" fmla="*/ 638803 w 694838"/>
                <a:gd name="connsiteY30" fmla="*/ 168106 h 694838"/>
                <a:gd name="connsiteX31" fmla="*/ 549146 w 694838"/>
                <a:gd name="connsiteY31" fmla="*/ 100864 h 694838"/>
                <a:gd name="connsiteX32" fmla="*/ 571560 w 694838"/>
                <a:gd name="connsiteY32" fmla="*/ 123278 h 694838"/>
                <a:gd name="connsiteX33" fmla="*/ 549146 w 694838"/>
                <a:gd name="connsiteY33" fmla="*/ 145692 h 694838"/>
                <a:gd name="connsiteX34" fmla="*/ 526732 w 694838"/>
                <a:gd name="connsiteY34" fmla="*/ 123278 h 694838"/>
                <a:gd name="connsiteX35" fmla="*/ 549146 w 694838"/>
                <a:gd name="connsiteY35" fmla="*/ 100864 h 694838"/>
                <a:gd name="connsiteX36" fmla="*/ 571560 w 694838"/>
                <a:gd name="connsiteY36" fmla="*/ 358626 h 694838"/>
                <a:gd name="connsiteX37" fmla="*/ 549146 w 694838"/>
                <a:gd name="connsiteY37" fmla="*/ 381040 h 694838"/>
                <a:gd name="connsiteX38" fmla="*/ 526732 w 694838"/>
                <a:gd name="connsiteY38" fmla="*/ 358626 h 694838"/>
                <a:gd name="connsiteX39" fmla="*/ 549146 w 694838"/>
                <a:gd name="connsiteY39" fmla="*/ 336212 h 694838"/>
                <a:gd name="connsiteX40" fmla="*/ 571560 w 694838"/>
                <a:gd name="connsiteY40" fmla="*/ 358626 h 694838"/>
                <a:gd name="connsiteX41" fmla="*/ 516657 w 694838"/>
                <a:gd name="connsiteY41" fmla="*/ 153985 h 694838"/>
                <a:gd name="connsiteX42" fmla="*/ 537939 w 694838"/>
                <a:gd name="connsiteY42" fmla="*/ 166515 h 694838"/>
                <a:gd name="connsiteX43" fmla="*/ 537939 w 694838"/>
                <a:gd name="connsiteY43" fmla="*/ 315389 h 694838"/>
                <a:gd name="connsiteX44" fmla="*/ 511412 w 694838"/>
                <a:gd name="connsiteY44" fmla="*/ 334643 h 694838"/>
                <a:gd name="connsiteX45" fmla="*/ 425868 w 694838"/>
                <a:gd name="connsiteY45" fmla="*/ 310884 h 694838"/>
                <a:gd name="connsiteX46" fmla="*/ 425868 w 694838"/>
                <a:gd name="connsiteY46" fmla="*/ 256171 h 694838"/>
                <a:gd name="connsiteX47" fmla="*/ 459490 w 694838"/>
                <a:gd name="connsiteY47" fmla="*/ 212934 h 694838"/>
                <a:gd name="connsiteX48" fmla="*/ 454514 w 694838"/>
                <a:gd name="connsiteY48" fmla="*/ 192829 h 694838"/>
                <a:gd name="connsiteX49" fmla="*/ 516657 w 694838"/>
                <a:gd name="connsiteY49" fmla="*/ 153985 h 694838"/>
                <a:gd name="connsiteX50" fmla="*/ 185544 w 694838"/>
                <a:gd name="connsiteY50" fmla="*/ 349728 h 694838"/>
                <a:gd name="connsiteX51" fmla="*/ 247687 w 694838"/>
                <a:gd name="connsiteY51" fmla="*/ 310884 h 694838"/>
                <a:gd name="connsiteX52" fmla="*/ 280177 w 694838"/>
                <a:gd name="connsiteY52" fmla="*/ 325005 h 694838"/>
                <a:gd name="connsiteX53" fmla="*/ 317911 w 694838"/>
                <a:gd name="connsiteY53" fmla="*/ 304160 h 694838"/>
                <a:gd name="connsiteX54" fmla="*/ 403454 w 694838"/>
                <a:gd name="connsiteY54" fmla="*/ 327919 h 694838"/>
                <a:gd name="connsiteX55" fmla="*/ 403454 w 694838"/>
                <a:gd name="connsiteY55" fmla="*/ 405046 h 694838"/>
                <a:gd name="connsiteX56" fmla="*/ 376927 w 694838"/>
                <a:gd name="connsiteY56" fmla="*/ 424299 h 694838"/>
                <a:gd name="connsiteX57" fmla="*/ 190262 w 694838"/>
                <a:gd name="connsiteY57" fmla="*/ 372444 h 694838"/>
                <a:gd name="connsiteX58" fmla="*/ 190520 w 694838"/>
                <a:gd name="connsiteY58" fmla="*/ 369833 h 694838"/>
                <a:gd name="connsiteX59" fmla="*/ 185544 w 694838"/>
                <a:gd name="connsiteY59" fmla="*/ 349728 h 694838"/>
                <a:gd name="connsiteX60" fmla="*/ 403454 w 694838"/>
                <a:gd name="connsiteY60" fmla="*/ 256171 h 694838"/>
                <a:gd name="connsiteX61" fmla="*/ 403454 w 694838"/>
                <a:gd name="connsiteY61" fmla="*/ 304653 h 694838"/>
                <a:gd name="connsiteX62" fmla="*/ 324736 w 694838"/>
                <a:gd name="connsiteY62" fmla="*/ 282788 h 694838"/>
                <a:gd name="connsiteX63" fmla="*/ 325005 w 694838"/>
                <a:gd name="connsiteY63" fmla="*/ 280177 h 694838"/>
                <a:gd name="connsiteX64" fmla="*/ 291384 w 694838"/>
                <a:gd name="connsiteY64" fmla="*/ 236940 h 694838"/>
                <a:gd name="connsiteX65" fmla="*/ 291384 w 694838"/>
                <a:gd name="connsiteY65" fmla="*/ 188458 h 694838"/>
                <a:gd name="connsiteX66" fmla="*/ 370102 w 694838"/>
                <a:gd name="connsiteY66" fmla="*/ 210323 h 694838"/>
                <a:gd name="connsiteX67" fmla="*/ 369833 w 694838"/>
                <a:gd name="connsiteY67" fmla="*/ 212934 h 694838"/>
                <a:gd name="connsiteX68" fmla="*/ 403454 w 694838"/>
                <a:gd name="connsiteY68" fmla="*/ 256171 h 694838"/>
                <a:gd name="connsiteX69" fmla="*/ 392247 w 694838"/>
                <a:gd name="connsiteY69" fmla="*/ 212934 h 694838"/>
                <a:gd name="connsiteX70" fmla="*/ 414661 w 694838"/>
                <a:gd name="connsiteY70" fmla="*/ 190520 h 694838"/>
                <a:gd name="connsiteX71" fmla="*/ 437076 w 694838"/>
                <a:gd name="connsiteY71" fmla="*/ 212934 h 694838"/>
                <a:gd name="connsiteX72" fmla="*/ 414661 w 694838"/>
                <a:gd name="connsiteY72" fmla="*/ 235348 h 694838"/>
                <a:gd name="connsiteX73" fmla="*/ 392247 w 694838"/>
                <a:gd name="connsiteY73" fmla="*/ 212934 h 694838"/>
                <a:gd name="connsiteX74" fmla="*/ 302591 w 694838"/>
                <a:gd name="connsiteY74" fmla="*/ 280177 h 694838"/>
                <a:gd name="connsiteX75" fmla="*/ 280177 w 694838"/>
                <a:gd name="connsiteY75" fmla="*/ 302591 h 694838"/>
                <a:gd name="connsiteX76" fmla="*/ 257762 w 694838"/>
                <a:gd name="connsiteY76" fmla="*/ 280177 h 694838"/>
                <a:gd name="connsiteX77" fmla="*/ 280177 w 694838"/>
                <a:gd name="connsiteY77" fmla="*/ 257762 h 694838"/>
                <a:gd name="connsiteX78" fmla="*/ 302591 w 694838"/>
                <a:gd name="connsiteY78" fmla="*/ 280177 h 694838"/>
                <a:gd name="connsiteX79" fmla="*/ 414661 w 694838"/>
                <a:gd name="connsiteY79" fmla="*/ 425868 h 694838"/>
                <a:gd name="connsiteX80" fmla="*/ 437076 w 694838"/>
                <a:gd name="connsiteY80" fmla="*/ 448283 h 694838"/>
                <a:gd name="connsiteX81" fmla="*/ 414661 w 694838"/>
                <a:gd name="connsiteY81" fmla="*/ 470697 h 694838"/>
                <a:gd name="connsiteX82" fmla="*/ 392247 w 694838"/>
                <a:gd name="connsiteY82" fmla="*/ 448283 h 694838"/>
                <a:gd name="connsiteX83" fmla="*/ 414661 w 694838"/>
                <a:gd name="connsiteY83" fmla="*/ 425868 h 694838"/>
                <a:gd name="connsiteX84" fmla="*/ 425868 w 694838"/>
                <a:gd name="connsiteY84" fmla="*/ 405057 h 694838"/>
                <a:gd name="connsiteX85" fmla="*/ 425868 w 694838"/>
                <a:gd name="connsiteY85" fmla="*/ 334161 h 694838"/>
                <a:gd name="connsiteX86" fmla="*/ 504587 w 694838"/>
                <a:gd name="connsiteY86" fmla="*/ 356026 h 694838"/>
                <a:gd name="connsiteX87" fmla="*/ 504318 w 694838"/>
                <a:gd name="connsiteY87" fmla="*/ 358626 h 694838"/>
                <a:gd name="connsiteX88" fmla="*/ 505853 w 694838"/>
                <a:gd name="connsiteY88" fmla="*/ 369665 h 694838"/>
                <a:gd name="connsiteX89" fmla="*/ 439620 w 694838"/>
                <a:gd name="connsiteY89" fmla="*/ 411075 h 694838"/>
                <a:gd name="connsiteX90" fmla="*/ 425868 w 694838"/>
                <a:gd name="connsiteY90" fmla="*/ 405057 h 694838"/>
                <a:gd name="connsiteX91" fmla="*/ 317911 w 694838"/>
                <a:gd name="connsiteY91" fmla="*/ 68811 h 694838"/>
                <a:gd name="connsiteX92" fmla="*/ 504587 w 694838"/>
                <a:gd name="connsiteY92" fmla="*/ 120666 h 694838"/>
                <a:gd name="connsiteX93" fmla="*/ 504318 w 694838"/>
                <a:gd name="connsiteY93" fmla="*/ 123278 h 694838"/>
                <a:gd name="connsiteX94" fmla="*/ 505853 w 694838"/>
                <a:gd name="connsiteY94" fmla="*/ 134317 h 694838"/>
                <a:gd name="connsiteX95" fmla="*/ 439608 w 694838"/>
                <a:gd name="connsiteY95" fmla="*/ 175716 h 694838"/>
                <a:gd name="connsiteX96" fmla="*/ 414661 w 694838"/>
                <a:gd name="connsiteY96" fmla="*/ 168106 h 694838"/>
                <a:gd name="connsiteX97" fmla="*/ 376927 w 694838"/>
                <a:gd name="connsiteY97" fmla="*/ 188951 h 694838"/>
                <a:gd name="connsiteX98" fmla="*/ 291384 w 694838"/>
                <a:gd name="connsiteY98" fmla="*/ 165192 h 694838"/>
                <a:gd name="connsiteX99" fmla="*/ 291384 w 694838"/>
                <a:gd name="connsiteY99" fmla="*/ 88065 h 694838"/>
                <a:gd name="connsiteX100" fmla="*/ 317911 w 694838"/>
                <a:gd name="connsiteY100" fmla="*/ 68811 h 694838"/>
                <a:gd name="connsiteX101" fmla="*/ 280177 w 694838"/>
                <a:gd name="connsiteY101" fmla="*/ 22414 h 694838"/>
                <a:gd name="connsiteX102" fmla="*/ 302591 w 694838"/>
                <a:gd name="connsiteY102" fmla="*/ 44828 h 694838"/>
                <a:gd name="connsiteX103" fmla="*/ 280177 w 694838"/>
                <a:gd name="connsiteY103" fmla="*/ 67242 h 694838"/>
                <a:gd name="connsiteX104" fmla="*/ 257762 w 694838"/>
                <a:gd name="connsiteY104" fmla="*/ 44828 h 694838"/>
                <a:gd name="connsiteX105" fmla="*/ 280177 w 694838"/>
                <a:gd name="connsiteY105" fmla="*/ 22414 h 694838"/>
                <a:gd name="connsiteX106" fmla="*/ 247687 w 694838"/>
                <a:gd name="connsiteY106" fmla="*/ 75536 h 694838"/>
                <a:gd name="connsiteX107" fmla="*/ 268970 w 694838"/>
                <a:gd name="connsiteY107" fmla="*/ 88065 h 694838"/>
                <a:gd name="connsiteX108" fmla="*/ 268970 w 694838"/>
                <a:gd name="connsiteY108" fmla="*/ 158961 h 694838"/>
                <a:gd name="connsiteX109" fmla="*/ 190251 w 694838"/>
                <a:gd name="connsiteY109" fmla="*/ 137096 h 694838"/>
                <a:gd name="connsiteX110" fmla="*/ 190520 w 694838"/>
                <a:gd name="connsiteY110" fmla="*/ 134485 h 694838"/>
                <a:gd name="connsiteX111" fmla="*/ 185544 w 694838"/>
                <a:gd name="connsiteY111" fmla="*/ 114379 h 694838"/>
                <a:gd name="connsiteX112" fmla="*/ 247687 w 694838"/>
                <a:gd name="connsiteY112" fmla="*/ 75536 h 694838"/>
                <a:gd name="connsiteX113" fmla="*/ 183426 w 694838"/>
                <a:gd name="connsiteY113" fmla="*/ 158468 h 694838"/>
                <a:gd name="connsiteX114" fmla="*/ 268970 w 694838"/>
                <a:gd name="connsiteY114" fmla="*/ 182227 h 694838"/>
                <a:gd name="connsiteX115" fmla="*/ 268970 w 694838"/>
                <a:gd name="connsiteY115" fmla="*/ 236940 h 694838"/>
                <a:gd name="connsiteX116" fmla="*/ 235348 w 694838"/>
                <a:gd name="connsiteY116" fmla="*/ 280177 h 694838"/>
                <a:gd name="connsiteX117" fmla="*/ 236884 w 694838"/>
                <a:gd name="connsiteY117" fmla="*/ 291216 h 694838"/>
                <a:gd name="connsiteX118" fmla="*/ 170639 w 694838"/>
                <a:gd name="connsiteY118" fmla="*/ 332614 h 694838"/>
                <a:gd name="connsiteX119" fmla="*/ 156888 w 694838"/>
                <a:gd name="connsiteY119" fmla="*/ 326596 h 694838"/>
                <a:gd name="connsiteX120" fmla="*/ 156888 w 694838"/>
                <a:gd name="connsiteY120" fmla="*/ 177722 h 694838"/>
                <a:gd name="connsiteX121" fmla="*/ 183426 w 694838"/>
                <a:gd name="connsiteY121" fmla="*/ 158468 h 694838"/>
                <a:gd name="connsiteX122" fmla="*/ 168106 w 694838"/>
                <a:gd name="connsiteY122" fmla="*/ 369833 h 694838"/>
                <a:gd name="connsiteX123" fmla="*/ 145692 w 694838"/>
                <a:gd name="connsiteY123" fmla="*/ 392247 h 694838"/>
                <a:gd name="connsiteX124" fmla="*/ 123278 w 694838"/>
                <a:gd name="connsiteY124" fmla="*/ 369833 h 694838"/>
                <a:gd name="connsiteX125" fmla="*/ 145692 w 694838"/>
                <a:gd name="connsiteY125" fmla="*/ 347419 h 694838"/>
                <a:gd name="connsiteX126" fmla="*/ 168106 w 694838"/>
                <a:gd name="connsiteY126" fmla="*/ 369833 h 694838"/>
                <a:gd name="connsiteX127" fmla="*/ 145692 w 694838"/>
                <a:gd name="connsiteY127" fmla="*/ 112071 h 694838"/>
                <a:gd name="connsiteX128" fmla="*/ 168106 w 694838"/>
                <a:gd name="connsiteY128" fmla="*/ 134485 h 694838"/>
                <a:gd name="connsiteX129" fmla="*/ 145692 w 694838"/>
                <a:gd name="connsiteY129" fmla="*/ 156899 h 694838"/>
                <a:gd name="connsiteX130" fmla="*/ 123278 w 694838"/>
                <a:gd name="connsiteY130" fmla="*/ 134485 h 694838"/>
                <a:gd name="connsiteX131" fmla="*/ 145692 w 694838"/>
                <a:gd name="connsiteY131" fmla="*/ 112071 h 694838"/>
                <a:gd name="connsiteX132" fmla="*/ 481904 w 694838"/>
                <a:gd name="connsiteY132" fmla="*/ 672424 h 694838"/>
                <a:gd name="connsiteX133" fmla="*/ 212934 w 694838"/>
                <a:gd name="connsiteY133" fmla="*/ 672424 h 694838"/>
                <a:gd name="connsiteX134" fmla="*/ 212934 w 694838"/>
                <a:gd name="connsiteY134" fmla="*/ 616389 h 694838"/>
                <a:gd name="connsiteX135" fmla="*/ 481904 w 694838"/>
                <a:gd name="connsiteY135" fmla="*/ 616389 h 694838"/>
                <a:gd name="connsiteX136" fmla="*/ 481904 w 694838"/>
                <a:gd name="connsiteY136" fmla="*/ 672424 h 694838"/>
                <a:gd name="connsiteX137" fmla="*/ 672424 w 694838"/>
                <a:gd name="connsiteY137" fmla="*/ 560353 h 694838"/>
                <a:gd name="connsiteX138" fmla="*/ 638803 w 694838"/>
                <a:gd name="connsiteY138" fmla="*/ 593974 h 694838"/>
                <a:gd name="connsiteX139" fmla="*/ 56035 w 694838"/>
                <a:gd name="connsiteY139" fmla="*/ 593974 h 694838"/>
                <a:gd name="connsiteX140" fmla="*/ 22414 w 694838"/>
                <a:gd name="connsiteY140" fmla="*/ 560353 h 694838"/>
                <a:gd name="connsiteX141" fmla="*/ 22414 w 694838"/>
                <a:gd name="connsiteY141" fmla="*/ 537939 h 694838"/>
                <a:gd name="connsiteX142" fmla="*/ 672424 w 694838"/>
                <a:gd name="connsiteY142" fmla="*/ 537939 h 694838"/>
                <a:gd name="connsiteX143" fmla="*/ 672424 w 694838"/>
                <a:gd name="connsiteY143" fmla="*/ 560353 h 694838"/>
                <a:gd name="connsiteX144" fmla="*/ 672424 w 694838"/>
                <a:gd name="connsiteY144" fmla="*/ 515525 h 694838"/>
                <a:gd name="connsiteX145" fmla="*/ 22414 w 694838"/>
                <a:gd name="connsiteY145" fmla="*/ 515525 h 694838"/>
                <a:gd name="connsiteX146" fmla="*/ 22414 w 694838"/>
                <a:gd name="connsiteY146" fmla="*/ 224141 h 694838"/>
                <a:gd name="connsiteX147" fmla="*/ 56035 w 694838"/>
                <a:gd name="connsiteY147" fmla="*/ 190520 h 694838"/>
                <a:gd name="connsiteX148" fmla="*/ 134485 w 694838"/>
                <a:gd name="connsiteY148" fmla="*/ 190520 h 694838"/>
                <a:gd name="connsiteX149" fmla="*/ 134485 w 694838"/>
                <a:gd name="connsiteY149" fmla="*/ 326596 h 694838"/>
                <a:gd name="connsiteX150" fmla="*/ 100864 w 694838"/>
                <a:gd name="connsiteY150" fmla="*/ 369833 h 694838"/>
                <a:gd name="connsiteX151" fmla="*/ 145692 w 694838"/>
                <a:gd name="connsiteY151" fmla="*/ 414661 h 694838"/>
                <a:gd name="connsiteX152" fmla="*/ 183426 w 694838"/>
                <a:gd name="connsiteY152" fmla="*/ 393816 h 694838"/>
                <a:gd name="connsiteX153" fmla="*/ 370091 w 694838"/>
                <a:gd name="connsiteY153" fmla="*/ 445671 h 694838"/>
                <a:gd name="connsiteX154" fmla="*/ 369833 w 694838"/>
                <a:gd name="connsiteY154" fmla="*/ 448283 h 694838"/>
                <a:gd name="connsiteX155" fmla="*/ 414661 w 694838"/>
                <a:gd name="connsiteY155" fmla="*/ 493111 h 694838"/>
                <a:gd name="connsiteX156" fmla="*/ 459490 w 694838"/>
                <a:gd name="connsiteY156" fmla="*/ 448283 h 694838"/>
                <a:gd name="connsiteX157" fmla="*/ 454514 w 694838"/>
                <a:gd name="connsiteY157" fmla="*/ 428177 h 694838"/>
                <a:gd name="connsiteX158" fmla="*/ 516657 w 694838"/>
                <a:gd name="connsiteY158" fmla="*/ 389333 h 694838"/>
                <a:gd name="connsiteX159" fmla="*/ 549146 w 694838"/>
                <a:gd name="connsiteY159" fmla="*/ 403454 h 694838"/>
                <a:gd name="connsiteX160" fmla="*/ 593974 w 694838"/>
                <a:gd name="connsiteY160" fmla="*/ 358626 h 694838"/>
                <a:gd name="connsiteX161" fmla="*/ 560353 w 694838"/>
                <a:gd name="connsiteY161" fmla="*/ 315389 h 694838"/>
                <a:gd name="connsiteX162" fmla="*/ 560353 w 694838"/>
                <a:gd name="connsiteY162" fmla="*/ 190520 h 694838"/>
                <a:gd name="connsiteX163" fmla="*/ 638803 w 694838"/>
                <a:gd name="connsiteY163" fmla="*/ 190520 h 694838"/>
                <a:gd name="connsiteX164" fmla="*/ 672424 w 694838"/>
                <a:gd name="connsiteY164" fmla="*/ 224141 h 694838"/>
                <a:gd name="connsiteX165" fmla="*/ 672424 w 694838"/>
                <a:gd name="connsiteY165" fmla="*/ 515525 h 69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694838" h="694838">
                  <a:moveTo>
                    <a:pt x="638803" y="168106"/>
                  </a:moveTo>
                  <a:lnTo>
                    <a:pt x="560353" y="168106"/>
                  </a:lnTo>
                  <a:lnTo>
                    <a:pt x="560353" y="166515"/>
                  </a:lnTo>
                  <a:cubicBezTo>
                    <a:pt x="579629" y="161505"/>
                    <a:pt x="593974" y="144112"/>
                    <a:pt x="593974" y="123278"/>
                  </a:cubicBezTo>
                  <a:cubicBezTo>
                    <a:pt x="593974" y="98555"/>
                    <a:pt x="573869" y="78449"/>
                    <a:pt x="549146" y="78449"/>
                  </a:cubicBezTo>
                  <a:cubicBezTo>
                    <a:pt x="533266" y="78449"/>
                    <a:pt x="519369" y="86799"/>
                    <a:pt x="511412" y="99295"/>
                  </a:cubicBezTo>
                  <a:lnTo>
                    <a:pt x="324736" y="47440"/>
                  </a:lnTo>
                  <a:cubicBezTo>
                    <a:pt x="324792" y="46554"/>
                    <a:pt x="325005" y="45725"/>
                    <a:pt x="325005" y="44828"/>
                  </a:cubicBezTo>
                  <a:cubicBezTo>
                    <a:pt x="325005" y="20105"/>
                    <a:pt x="304899" y="0"/>
                    <a:pt x="280177" y="0"/>
                  </a:cubicBezTo>
                  <a:cubicBezTo>
                    <a:pt x="255454" y="0"/>
                    <a:pt x="235348" y="20105"/>
                    <a:pt x="235348" y="44828"/>
                  </a:cubicBezTo>
                  <a:cubicBezTo>
                    <a:pt x="235348" y="48661"/>
                    <a:pt x="235976" y="52315"/>
                    <a:pt x="236884" y="55867"/>
                  </a:cubicBezTo>
                  <a:lnTo>
                    <a:pt x="170650" y="97277"/>
                  </a:lnTo>
                  <a:cubicBezTo>
                    <a:pt x="163511" y="92469"/>
                    <a:pt x="154926" y="89657"/>
                    <a:pt x="145692" y="89657"/>
                  </a:cubicBezTo>
                  <a:cubicBezTo>
                    <a:pt x="120969" y="89657"/>
                    <a:pt x="100864" y="109762"/>
                    <a:pt x="100864" y="134485"/>
                  </a:cubicBezTo>
                  <a:cubicBezTo>
                    <a:pt x="100864" y="147944"/>
                    <a:pt x="106938" y="159880"/>
                    <a:pt x="116352" y="168106"/>
                  </a:cubicBezTo>
                  <a:lnTo>
                    <a:pt x="56035" y="168106"/>
                  </a:lnTo>
                  <a:cubicBezTo>
                    <a:pt x="25137" y="168106"/>
                    <a:pt x="0" y="193243"/>
                    <a:pt x="0" y="224141"/>
                  </a:cubicBezTo>
                  <a:lnTo>
                    <a:pt x="0" y="560353"/>
                  </a:lnTo>
                  <a:cubicBezTo>
                    <a:pt x="0" y="591251"/>
                    <a:pt x="25137" y="616389"/>
                    <a:pt x="56035" y="616389"/>
                  </a:cubicBezTo>
                  <a:lnTo>
                    <a:pt x="190520" y="616389"/>
                  </a:lnTo>
                  <a:lnTo>
                    <a:pt x="190520" y="672424"/>
                  </a:lnTo>
                  <a:lnTo>
                    <a:pt x="145692" y="672424"/>
                  </a:lnTo>
                  <a:lnTo>
                    <a:pt x="145692" y="694838"/>
                  </a:lnTo>
                  <a:lnTo>
                    <a:pt x="549146" y="694838"/>
                  </a:lnTo>
                  <a:lnTo>
                    <a:pt x="549146" y="672424"/>
                  </a:lnTo>
                  <a:lnTo>
                    <a:pt x="504318" y="672424"/>
                  </a:lnTo>
                  <a:lnTo>
                    <a:pt x="504318" y="616389"/>
                  </a:lnTo>
                  <a:lnTo>
                    <a:pt x="638803" y="616389"/>
                  </a:lnTo>
                  <a:cubicBezTo>
                    <a:pt x="669701" y="616389"/>
                    <a:pt x="694838" y="591251"/>
                    <a:pt x="694838" y="560353"/>
                  </a:cubicBezTo>
                  <a:lnTo>
                    <a:pt x="694838" y="224141"/>
                  </a:lnTo>
                  <a:cubicBezTo>
                    <a:pt x="694838" y="193243"/>
                    <a:pt x="669701" y="168106"/>
                    <a:pt x="638803" y="168106"/>
                  </a:cubicBezTo>
                  <a:close/>
                  <a:moveTo>
                    <a:pt x="549146" y="100864"/>
                  </a:moveTo>
                  <a:cubicBezTo>
                    <a:pt x="561508" y="100864"/>
                    <a:pt x="571560" y="110916"/>
                    <a:pt x="571560" y="123278"/>
                  </a:cubicBezTo>
                  <a:cubicBezTo>
                    <a:pt x="571560" y="135639"/>
                    <a:pt x="561508" y="145692"/>
                    <a:pt x="549146" y="145692"/>
                  </a:cubicBezTo>
                  <a:cubicBezTo>
                    <a:pt x="536785" y="145692"/>
                    <a:pt x="526732" y="135639"/>
                    <a:pt x="526732" y="123278"/>
                  </a:cubicBezTo>
                  <a:cubicBezTo>
                    <a:pt x="526732" y="110916"/>
                    <a:pt x="536785" y="100864"/>
                    <a:pt x="549146" y="100864"/>
                  </a:cubicBezTo>
                  <a:close/>
                  <a:moveTo>
                    <a:pt x="571560" y="358626"/>
                  </a:moveTo>
                  <a:cubicBezTo>
                    <a:pt x="571560" y="370987"/>
                    <a:pt x="561508" y="381040"/>
                    <a:pt x="549146" y="381040"/>
                  </a:cubicBezTo>
                  <a:cubicBezTo>
                    <a:pt x="536785" y="381040"/>
                    <a:pt x="526732" y="370987"/>
                    <a:pt x="526732" y="358626"/>
                  </a:cubicBezTo>
                  <a:cubicBezTo>
                    <a:pt x="526732" y="346265"/>
                    <a:pt x="536785" y="336212"/>
                    <a:pt x="549146" y="336212"/>
                  </a:cubicBezTo>
                  <a:cubicBezTo>
                    <a:pt x="561508" y="336212"/>
                    <a:pt x="571560" y="346265"/>
                    <a:pt x="571560" y="358626"/>
                  </a:cubicBezTo>
                  <a:close/>
                  <a:moveTo>
                    <a:pt x="516657" y="153985"/>
                  </a:moveTo>
                  <a:cubicBezTo>
                    <a:pt x="522350" y="160014"/>
                    <a:pt x="529680" y="164363"/>
                    <a:pt x="537939" y="166515"/>
                  </a:cubicBezTo>
                  <a:lnTo>
                    <a:pt x="537939" y="315389"/>
                  </a:lnTo>
                  <a:cubicBezTo>
                    <a:pt x="526844" y="318269"/>
                    <a:pt x="517419" y="325207"/>
                    <a:pt x="511412" y="334643"/>
                  </a:cubicBezTo>
                  <a:lnTo>
                    <a:pt x="425868" y="310884"/>
                  </a:lnTo>
                  <a:lnTo>
                    <a:pt x="425868" y="256171"/>
                  </a:lnTo>
                  <a:cubicBezTo>
                    <a:pt x="445145" y="251162"/>
                    <a:pt x="459490" y="233768"/>
                    <a:pt x="459490" y="212934"/>
                  </a:cubicBezTo>
                  <a:cubicBezTo>
                    <a:pt x="459490" y="205672"/>
                    <a:pt x="457596" y="198903"/>
                    <a:pt x="454514" y="192829"/>
                  </a:cubicBezTo>
                  <a:lnTo>
                    <a:pt x="516657" y="153985"/>
                  </a:lnTo>
                  <a:close/>
                  <a:moveTo>
                    <a:pt x="185544" y="349728"/>
                  </a:moveTo>
                  <a:lnTo>
                    <a:pt x="247687" y="310884"/>
                  </a:lnTo>
                  <a:cubicBezTo>
                    <a:pt x="255868" y="319536"/>
                    <a:pt x="267367" y="325005"/>
                    <a:pt x="280177" y="325005"/>
                  </a:cubicBezTo>
                  <a:cubicBezTo>
                    <a:pt x="296057" y="325005"/>
                    <a:pt x="309954" y="316656"/>
                    <a:pt x="317911" y="304160"/>
                  </a:cubicBezTo>
                  <a:lnTo>
                    <a:pt x="403454" y="327919"/>
                  </a:lnTo>
                  <a:lnTo>
                    <a:pt x="403454" y="405046"/>
                  </a:lnTo>
                  <a:cubicBezTo>
                    <a:pt x="392359" y="407926"/>
                    <a:pt x="382934" y="414863"/>
                    <a:pt x="376927" y="424299"/>
                  </a:cubicBezTo>
                  <a:lnTo>
                    <a:pt x="190262" y="372444"/>
                  </a:lnTo>
                  <a:cubicBezTo>
                    <a:pt x="190307" y="371559"/>
                    <a:pt x="190520" y="370730"/>
                    <a:pt x="190520" y="369833"/>
                  </a:cubicBezTo>
                  <a:cubicBezTo>
                    <a:pt x="190520" y="362571"/>
                    <a:pt x="188626" y="355802"/>
                    <a:pt x="185544" y="349728"/>
                  </a:cubicBezTo>
                  <a:close/>
                  <a:moveTo>
                    <a:pt x="403454" y="256171"/>
                  </a:moveTo>
                  <a:lnTo>
                    <a:pt x="403454" y="304653"/>
                  </a:lnTo>
                  <a:lnTo>
                    <a:pt x="324736" y="282788"/>
                  </a:lnTo>
                  <a:cubicBezTo>
                    <a:pt x="324792" y="281903"/>
                    <a:pt x="325005" y="281073"/>
                    <a:pt x="325005" y="280177"/>
                  </a:cubicBezTo>
                  <a:cubicBezTo>
                    <a:pt x="325005" y="259343"/>
                    <a:pt x="310660" y="241949"/>
                    <a:pt x="291384" y="236940"/>
                  </a:cubicBezTo>
                  <a:lnTo>
                    <a:pt x="291384" y="188458"/>
                  </a:lnTo>
                  <a:lnTo>
                    <a:pt x="370102" y="210323"/>
                  </a:lnTo>
                  <a:cubicBezTo>
                    <a:pt x="370046" y="211208"/>
                    <a:pt x="369833" y="212038"/>
                    <a:pt x="369833" y="212934"/>
                  </a:cubicBezTo>
                  <a:cubicBezTo>
                    <a:pt x="369833" y="233768"/>
                    <a:pt x="384178" y="251162"/>
                    <a:pt x="403454" y="256171"/>
                  </a:cubicBezTo>
                  <a:close/>
                  <a:moveTo>
                    <a:pt x="392247" y="212934"/>
                  </a:moveTo>
                  <a:cubicBezTo>
                    <a:pt x="392247" y="200573"/>
                    <a:pt x="402300" y="190520"/>
                    <a:pt x="414661" y="190520"/>
                  </a:cubicBezTo>
                  <a:cubicBezTo>
                    <a:pt x="427023" y="190520"/>
                    <a:pt x="437076" y="200573"/>
                    <a:pt x="437076" y="212934"/>
                  </a:cubicBezTo>
                  <a:cubicBezTo>
                    <a:pt x="437076" y="225296"/>
                    <a:pt x="427023" y="235348"/>
                    <a:pt x="414661" y="235348"/>
                  </a:cubicBezTo>
                  <a:cubicBezTo>
                    <a:pt x="402300" y="235348"/>
                    <a:pt x="392247" y="225296"/>
                    <a:pt x="392247" y="212934"/>
                  </a:cubicBezTo>
                  <a:close/>
                  <a:moveTo>
                    <a:pt x="302591" y="280177"/>
                  </a:moveTo>
                  <a:cubicBezTo>
                    <a:pt x="302591" y="292538"/>
                    <a:pt x="292538" y="302591"/>
                    <a:pt x="280177" y="302591"/>
                  </a:cubicBezTo>
                  <a:cubicBezTo>
                    <a:pt x="267815" y="302591"/>
                    <a:pt x="257762" y="292538"/>
                    <a:pt x="257762" y="280177"/>
                  </a:cubicBezTo>
                  <a:cubicBezTo>
                    <a:pt x="257762" y="267815"/>
                    <a:pt x="267815" y="257762"/>
                    <a:pt x="280177" y="257762"/>
                  </a:cubicBezTo>
                  <a:cubicBezTo>
                    <a:pt x="292538" y="257762"/>
                    <a:pt x="302591" y="267815"/>
                    <a:pt x="302591" y="280177"/>
                  </a:cubicBezTo>
                  <a:close/>
                  <a:moveTo>
                    <a:pt x="414661" y="425868"/>
                  </a:moveTo>
                  <a:cubicBezTo>
                    <a:pt x="427023" y="425868"/>
                    <a:pt x="437076" y="435921"/>
                    <a:pt x="437076" y="448283"/>
                  </a:cubicBezTo>
                  <a:cubicBezTo>
                    <a:pt x="437076" y="460644"/>
                    <a:pt x="427023" y="470697"/>
                    <a:pt x="414661" y="470697"/>
                  </a:cubicBezTo>
                  <a:cubicBezTo>
                    <a:pt x="402300" y="470697"/>
                    <a:pt x="392247" y="460644"/>
                    <a:pt x="392247" y="448283"/>
                  </a:cubicBezTo>
                  <a:cubicBezTo>
                    <a:pt x="392247" y="435921"/>
                    <a:pt x="402300" y="425868"/>
                    <a:pt x="414661" y="425868"/>
                  </a:cubicBezTo>
                  <a:close/>
                  <a:moveTo>
                    <a:pt x="425868" y="405057"/>
                  </a:moveTo>
                  <a:lnTo>
                    <a:pt x="425868" y="334161"/>
                  </a:lnTo>
                  <a:lnTo>
                    <a:pt x="504587" y="356026"/>
                  </a:lnTo>
                  <a:cubicBezTo>
                    <a:pt x="504531" y="356900"/>
                    <a:pt x="504318" y="357730"/>
                    <a:pt x="504318" y="358626"/>
                  </a:cubicBezTo>
                  <a:cubicBezTo>
                    <a:pt x="504318" y="362459"/>
                    <a:pt x="504946" y="366112"/>
                    <a:pt x="505853" y="369665"/>
                  </a:cubicBezTo>
                  <a:lnTo>
                    <a:pt x="439620" y="411075"/>
                  </a:lnTo>
                  <a:cubicBezTo>
                    <a:pt x="435495" y="408296"/>
                    <a:pt x="430811" y="406335"/>
                    <a:pt x="425868" y="405057"/>
                  </a:cubicBezTo>
                  <a:close/>
                  <a:moveTo>
                    <a:pt x="317911" y="68811"/>
                  </a:moveTo>
                  <a:lnTo>
                    <a:pt x="504587" y="120666"/>
                  </a:lnTo>
                  <a:cubicBezTo>
                    <a:pt x="504531" y="121552"/>
                    <a:pt x="504318" y="122381"/>
                    <a:pt x="504318" y="123278"/>
                  </a:cubicBezTo>
                  <a:cubicBezTo>
                    <a:pt x="504318" y="127111"/>
                    <a:pt x="504946" y="130764"/>
                    <a:pt x="505853" y="134317"/>
                  </a:cubicBezTo>
                  <a:lnTo>
                    <a:pt x="439608" y="175716"/>
                  </a:lnTo>
                  <a:cubicBezTo>
                    <a:pt x="432481" y="170919"/>
                    <a:pt x="423896" y="168106"/>
                    <a:pt x="414661" y="168106"/>
                  </a:cubicBezTo>
                  <a:cubicBezTo>
                    <a:pt x="398781" y="168106"/>
                    <a:pt x="384884" y="176455"/>
                    <a:pt x="376927" y="188951"/>
                  </a:cubicBezTo>
                  <a:lnTo>
                    <a:pt x="291384" y="165192"/>
                  </a:lnTo>
                  <a:lnTo>
                    <a:pt x="291384" y="88065"/>
                  </a:lnTo>
                  <a:cubicBezTo>
                    <a:pt x="302479" y="85185"/>
                    <a:pt x="311904" y="78248"/>
                    <a:pt x="317911" y="68811"/>
                  </a:cubicBezTo>
                  <a:close/>
                  <a:moveTo>
                    <a:pt x="280177" y="22414"/>
                  </a:moveTo>
                  <a:cubicBezTo>
                    <a:pt x="292538" y="22414"/>
                    <a:pt x="302591" y="32467"/>
                    <a:pt x="302591" y="44828"/>
                  </a:cubicBezTo>
                  <a:cubicBezTo>
                    <a:pt x="302591" y="57190"/>
                    <a:pt x="292538" y="67242"/>
                    <a:pt x="280177" y="67242"/>
                  </a:cubicBezTo>
                  <a:cubicBezTo>
                    <a:pt x="267815" y="67242"/>
                    <a:pt x="257762" y="57190"/>
                    <a:pt x="257762" y="44828"/>
                  </a:cubicBezTo>
                  <a:cubicBezTo>
                    <a:pt x="257762" y="32467"/>
                    <a:pt x="267815" y="22414"/>
                    <a:pt x="280177" y="22414"/>
                  </a:cubicBezTo>
                  <a:close/>
                  <a:moveTo>
                    <a:pt x="247687" y="75536"/>
                  </a:moveTo>
                  <a:cubicBezTo>
                    <a:pt x="253381" y="81565"/>
                    <a:pt x="260710" y="85913"/>
                    <a:pt x="268970" y="88065"/>
                  </a:cubicBezTo>
                  <a:lnTo>
                    <a:pt x="268970" y="158961"/>
                  </a:lnTo>
                  <a:lnTo>
                    <a:pt x="190251" y="137096"/>
                  </a:lnTo>
                  <a:cubicBezTo>
                    <a:pt x="190307" y="136211"/>
                    <a:pt x="190520" y="135381"/>
                    <a:pt x="190520" y="134485"/>
                  </a:cubicBezTo>
                  <a:cubicBezTo>
                    <a:pt x="190520" y="127223"/>
                    <a:pt x="188626" y="120454"/>
                    <a:pt x="185544" y="114379"/>
                  </a:cubicBezTo>
                  <a:lnTo>
                    <a:pt x="247687" y="75536"/>
                  </a:lnTo>
                  <a:close/>
                  <a:moveTo>
                    <a:pt x="183426" y="158468"/>
                  </a:moveTo>
                  <a:lnTo>
                    <a:pt x="268970" y="182227"/>
                  </a:lnTo>
                  <a:lnTo>
                    <a:pt x="268970" y="236940"/>
                  </a:lnTo>
                  <a:cubicBezTo>
                    <a:pt x="249693" y="241949"/>
                    <a:pt x="235348" y="259343"/>
                    <a:pt x="235348" y="280177"/>
                  </a:cubicBezTo>
                  <a:cubicBezTo>
                    <a:pt x="235348" y="284009"/>
                    <a:pt x="235976" y="287663"/>
                    <a:pt x="236884" y="291216"/>
                  </a:cubicBezTo>
                  <a:lnTo>
                    <a:pt x="170639" y="332614"/>
                  </a:lnTo>
                  <a:cubicBezTo>
                    <a:pt x="166515" y="329835"/>
                    <a:pt x="161830" y="327874"/>
                    <a:pt x="156888" y="326596"/>
                  </a:cubicBezTo>
                  <a:lnTo>
                    <a:pt x="156888" y="177722"/>
                  </a:lnTo>
                  <a:cubicBezTo>
                    <a:pt x="167994" y="174841"/>
                    <a:pt x="177419" y="167904"/>
                    <a:pt x="183426" y="158468"/>
                  </a:cubicBezTo>
                  <a:close/>
                  <a:moveTo>
                    <a:pt x="168106" y="369833"/>
                  </a:moveTo>
                  <a:cubicBezTo>
                    <a:pt x="168106" y="382195"/>
                    <a:pt x="158053" y="392247"/>
                    <a:pt x="145692" y="392247"/>
                  </a:cubicBezTo>
                  <a:cubicBezTo>
                    <a:pt x="133330" y="392247"/>
                    <a:pt x="123278" y="382195"/>
                    <a:pt x="123278" y="369833"/>
                  </a:cubicBezTo>
                  <a:cubicBezTo>
                    <a:pt x="123278" y="357472"/>
                    <a:pt x="133330" y="347419"/>
                    <a:pt x="145692" y="347419"/>
                  </a:cubicBezTo>
                  <a:cubicBezTo>
                    <a:pt x="158053" y="347419"/>
                    <a:pt x="168106" y="357472"/>
                    <a:pt x="168106" y="369833"/>
                  </a:cubicBezTo>
                  <a:close/>
                  <a:moveTo>
                    <a:pt x="145692" y="112071"/>
                  </a:moveTo>
                  <a:cubicBezTo>
                    <a:pt x="158053" y="112071"/>
                    <a:pt x="168106" y="122123"/>
                    <a:pt x="168106" y="134485"/>
                  </a:cubicBezTo>
                  <a:cubicBezTo>
                    <a:pt x="168106" y="146846"/>
                    <a:pt x="158053" y="156899"/>
                    <a:pt x="145692" y="156899"/>
                  </a:cubicBezTo>
                  <a:cubicBezTo>
                    <a:pt x="133330" y="156899"/>
                    <a:pt x="123278" y="146846"/>
                    <a:pt x="123278" y="134485"/>
                  </a:cubicBezTo>
                  <a:cubicBezTo>
                    <a:pt x="123278" y="122123"/>
                    <a:pt x="133330" y="112071"/>
                    <a:pt x="145692" y="112071"/>
                  </a:cubicBezTo>
                  <a:close/>
                  <a:moveTo>
                    <a:pt x="481904" y="672424"/>
                  </a:moveTo>
                  <a:lnTo>
                    <a:pt x="212934" y="672424"/>
                  </a:lnTo>
                  <a:lnTo>
                    <a:pt x="212934" y="616389"/>
                  </a:lnTo>
                  <a:lnTo>
                    <a:pt x="481904" y="616389"/>
                  </a:lnTo>
                  <a:lnTo>
                    <a:pt x="481904" y="672424"/>
                  </a:lnTo>
                  <a:close/>
                  <a:moveTo>
                    <a:pt x="672424" y="560353"/>
                  </a:moveTo>
                  <a:cubicBezTo>
                    <a:pt x="672424" y="578890"/>
                    <a:pt x="657339" y="593974"/>
                    <a:pt x="638803" y="593974"/>
                  </a:cubicBezTo>
                  <a:lnTo>
                    <a:pt x="56035" y="593974"/>
                  </a:lnTo>
                  <a:cubicBezTo>
                    <a:pt x="37499" y="593974"/>
                    <a:pt x="22414" y="578890"/>
                    <a:pt x="22414" y="560353"/>
                  </a:cubicBezTo>
                  <a:lnTo>
                    <a:pt x="22414" y="537939"/>
                  </a:lnTo>
                  <a:lnTo>
                    <a:pt x="672424" y="537939"/>
                  </a:lnTo>
                  <a:lnTo>
                    <a:pt x="672424" y="560353"/>
                  </a:lnTo>
                  <a:close/>
                  <a:moveTo>
                    <a:pt x="672424" y="515525"/>
                  </a:moveTo>
                  <a:lnTo>
                    <a:pt x="22414" y="515525"/>
                  </a:lnTo>
                  <a:lnTo>
                    <a:pt x="22414" y="224141"/>
                  </a:lnTo>
                  <a:cubicBezTo>
                    <a:pt x="22414" y="205605"/>
                    <a:pt x="37499" y="190520"/>
                    <a:pt x="56035" y="190520"/>
                  </a:cubicBezTo>
                  <a:lnTo>
                    <a:pt x="134485" y="190520"/>
                  </a:lnTo>
                  <a:lnTo>
                    <a:pt x="134485" y="326596"/>
                  </a:lnTo>
                  <a:cubicBezTo>
                    <a:pt x="115209" y="331606"/>
                    <a:pt x="100864" y="348999"/>
                    <a:pt x="100864" y="369833"/>
                  </a:cubicBezTo>
                  <a:cubicBezTo>
                    <a:pt x="100864" y="394556"/>
                    <a:pt x="120969" y="414661"/>
                    <a:pt x="145692" y="414661"/>
                  </a:cubicBezTo>
                  <a:cubicBezTo>
                    <a:pt x="161572" y="414661"/>
                    <a:pt x="175469" y="406312"/>
                    <a:pt x="183426" y="393816"/>
                  </a:cubicBezTo>
                  <a:lnTo>
                    <a:pt x="370091" y="445671"/>
                  </a:lnTo>
                  <a:cubicBezTo>
                    <a:pt x="370046" y="446557"/>
                    <a:pt x="369833" y="447386"/>
                    <a:pt x="369833" y="448283"/>
                  </a:cubicBezTo>
                  <a:cubicBezTo>
                    <a:pt x="369833" y="473005"/>
                    <a:pt x="389939" y="493111"/>
                    <a:pt x="414661" y="493111"/>
                  </a:cubicBezTo>
                  <a:cubicBezTo>
                    <a:pt x="439384" y="493111"/>
                    <a:pt x="459490" y="473005"/>
                    <a:pt x="459490" y="448283"/>
                  </a:cubicBezTo>
                  <a:cubicBezTo>
                    <a:pt x="459490" y="441020"/>
                    <a:pt x="457596" y="434251"/>
                    <a:pt x="454514" y="428177"/>
                  </a:cubicBezTo>
                  <a:lnTo>
                    <a:pt x="516657" y="389333"/>
                  </a:lnTo>
                  <a:cubicBezTo>
                    <a:pt x="524838" y="397985"/>
                    <a:pt x="536337" y="403454"/>
                    <a:pt x="549146" y="403454"/>
                  </a:cubicBezTo>
                  <a:cubicBezTo>
                    <a:pt x="573869" y="403454"/>
                    <a:pt x="593974" y="383349"/>
                    <a:pt x="593974" y="358626"/>
                  </a:cubicBezTo>
                  <a:cubicBezTo>
                    <a:pt x="593974" y="337792"/>
                    <a:pt x="579629" y="320399"/>
                    <a:pt x="560353" y="315389"/>
                  </a:cubicBezTo>
                  <a:lnTo>
                    <a:pt x="560353" y="190520"/>
                  </a:lnTo>
                  <a:lnTo>
                    <a:pt x="638803" y="190520"/>
                  </a:lnTo>
                  <a:cubicBezTo>
                    <a:pt x="657339" y="190520"/>
                    <a:pt x="672424" y="205605"/>
                    <a:pt x="672424" y="224141"/>
                  </a:cubicBezTo>
                  <a:lnTo>
                    <a:pt x="672424" y="515525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467164" y="7842946"/>
              <a:ext cx="56035" cy="56035"/>
            </a:xfrm>
            <a:custGeom>
              <a:avLst/>
              <a:gdLst>
                <a:gd name="connsiteX0" fmla="*/ 22414 w 56035"/>
                <a:gd name="connsiteY0" fmla="*/ 22414 h 56035"/>
                <a:gd name="connsiteX1" fmla="*/ 56035 w 56035"/>
                <a:gd name="connsiteY1" fmla="*/ 22414 h 56035"/>
                <a:gd name="connsiteX2" fmla="*/ 56035 w 56035"/>
                <a:gd name="connsiteY2" fmla="*/ 0 h 56035"/>
                <a:gd name="connsiteX3" fmla="*/ 0 w 56035"/>
                <a:gd name="connsiteY3" fmla="*/ 0 h 56035"/>
                <a:gd name="connsiteX4" fmla="*/ 0 w 56035"/>
                <a:gd name="connsiteY4" fmla="*/ 56035 h 56035"/>
                <a:gd name="connsiteX5" fmla="*/ 22414 w 56035"/>
                <a:gd name="connsiteY5" fmla="*/ 56035 h 5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35" h="56035">
                  <a:moveTo>
                    <a:pt x="22414" y="22414"/>
                  </a:moveTo>
                  <a:lnTo>
                    <a:pt x="56035" y="22414"/>
                  </a:lnTo>
                  <a:lnTo>
                    <a:pt x="56035" y="0"/>
                  </a:lnTo>
                  <a:lnTo>
                    <a:pt x="0" y="0"/>
                  </a:lnTo>
                  <a:lnTo>
                    <a:pt x="0" y="56035"/>
                  </a:lnTo>
                  <a:lnTo>
                    <a:pt x="22414" y="56035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2016310" y="8067087"/>
              <a:ext cx="56035" cy="56035"/>
            </a:xfrm>
            <a:custGeom>
              <a:avLst/>
              <a:gdLst>
                <a:gd name="connsiteX0" fmla="*/ 33621 w 56035"/>
                <a:gd name="connsiteY0" fmla="*/ 33621 h 56035"/>
                <a:gd name="connsiteX1" fmla="*/ 0 w 56035"/>
                <a:gd name="connsiteY1" fmla="*/ 33621 h 56035"/>
                <a:gd name="connsiteX2" fmla="*/ 0 w 56035"/>
                <a:gd name="connsiteY2" fmla="*/ 56035 h 56035"/>
                <a:gd name="connsiteX3" fmla="*/ 56035 w 56035"/>
                <a:gd name="connsiteY3" fmla="*/ 56035 h 56035"/>
                <a:gd name="connsiteX4" fmla="*/ 56035 w 56035"/>
                <a:gd name="connsiteY4" fmla="*/ 0 h 56035"/>
                <a:gd name="connsiteX5" fmla="*/ 33621 w 56035"/>
                <a:gd name="connsiteY5" fmla="*/ 0 h 5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35" h="56035">
                  <a:moveTo>
                    <a:pt x="33621" y="33621"/>
                  </a:moveTo>
                  <a:lnTo>
                    <a:pt x="0" y="33621"/>
                  </a:lnTo>
                  <a:lnTo>
                    <a:pt x="0" y="56035"/>
                  </a:lnTo>
                  <a:lnTo>
                    <a:pt x="56035" y="56035"/>
                  </a:lnTo>
                  <a:lnTo>
                    <a:pt x="56035" y="0"/>
                  </a:lnTo>
                  <a:lnTo>
                    <a:pt x="33621" y="0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467164" y="8067087"/>
              <a:ext cx="56035" cy="56035"/>
            </a:xfrm>
            <a:custGeom>
              <a:avLst/>
              <a:gdLst>
                <a:gd name="connsiteX0" fmla="*/ 22414 w 56035"/>
                <a:gd name="connsiteY0" fmla="*/ 0 h 56035"/>
                <a:gd name="connsiteX1" fmla="*/ 0 w 56035"/>
                <a:gd name="connsiteY1" fmla="*/ 0 h 56035"/>
                <a:gd name="connsiteX2" fmla="*/ 0 w 56035"/>
                <a:gd name="connsiteY2" fmla="*/ 56035 h 56035"/>
                <a:gd name="connsiteX3" fmla="*/ 56035 w 56035"/>
                <a:gd name="connsiteY3" fmla="*/ 56035 h 56035"/>
                <a:gd name="connsiteX4" fmla="*/ 56035 w 56035"/>
                <a:gd name="connsiteY4" fmla="*/ 33621 h 56035"/>
                <a:gd name="connsiteX5" fmla="*/ 22414 w 56035"/>
                <a:gd name="connsiteY5" fmla="*/ 33621 h 5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35" h="56035">
                  <a:moveTo>
                    <a:pt x="22414" y="0"/>
                  </a:moveTo>
                  <a:lnTo>
                    <a:pt x="0" y="0"/>
                  </a:lnTo>
                  <a:lnTo>
                    <a:pt x="0" y="56035"/>
                  </a:lnTo>
                  <a:lnTo>
                    <a:pt x="56035" y="56035"/>
                  </a:lnTo>
                  <a:lnTo>
                    <a:pt x="56035" y="33621"/>
                  </a:lnTo>
                  <a:lnTo>
                    <a:pt x="22414" y="33621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2016310" y="7842946"/>
              <a:ext cx="56035" cy="56035"/>
            </a:xfrm>
            <a:custGeom>
              <a:avLst/>
              <a:gdLst>
                <a:gd name="connsiteX0" fmla="*/ 0 w 56035"/>
                <a:gd name="connsiteY0" fmla="*/ 22414 h 56035"/>
                <a:gd name="connsiteX1" fmla="*/ 33621 w 56035"/>
                <a:gd name="connsiteY1" fmla="*/ 22414 h 56035"/>
                <a:gd name="connsiteX2" fmla="*/ 33621 w 56035"/>
                <a:gd name="connsiteY2" fmla="*/ 56035 h 56035"/>
                <a:gd name="connsiteX3" fmla="*/ 56035 w 56035"/>
                <a:gd name="connsiteY3" fmla="*/ 56035 h 56035"/>
                <a:gd name="connsiteX4" fmla="*/ 56035 w 56035"/>
                <a:gd name="connsiteY4" fmla="*/ 0 h 56035"/>
                <a:gd name="connsiteX5" fmla="*/ 0 w 56035"/>
                <a:gd name="connsiteY5" fmla="*/ 0 h 5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35" h="56035">
                  <a:moveTo>
                    <a:pt x="0" y="22414"/>
                  </a:moveTo>
                  <a:lnTo>
                    <a:pt x="33621" y="22414"/>
                  </a:lnTo>
                  <a:lnTo>
                    <a:pt x="33621" y="56035"/>
                  </a:lnTo>
                  <a:lnTo>
                    <a:pt x="56035" y="56035"/>
                  </a:lnTo>
                  <a:lnTo>
                    <a:pt x="5603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</p:grpSp>
      <p:sp>
        <p:nvSpPr>
          <p:cNvPr id="134" name="任意多边形: 形状 133"/>
          <p:cNvSpPr/>
          <p:nvPr/>
        </p:nvSpPr>
        <p:spPr>
          <a:xfrm>
            <a:off x="10133653" y="2312180"/>
            <a:ext cx="404189" cy="231330"/>
          </a:xfrm>
          <a:custGeom>
            <a:avLst/>
            <a:gdLst>
              <a:gd name="connsiteX0" fmla="*/ 558107 w 644961"/>
              <a:gd name="connsiteY0" fmla="*/ 0 h 369132"/>
              <a:gd name="connsiteX1" fmla="*/ 558107 w 644961"/>
              <a:gd name="connsiteY1" fmla="*/ 32571 h 369132"/>
              <a:gd name="connsiteX2" fmla="*/ 308400 w 644961"/>
              <a:gd name="connsiteY2" fmla="*/ 282278 h 369132"/>
              <a:gd name="connsiteX3" fmla="*/ 170974 w 644961"/>
              <a:gd name="connsiteY3" fmla="*/ 241087 h 369132"/>
              <a:gd name="connsiteX4" fmla="*/ 216149 w 644961"/>
              <a:gd name="connsiteY4" fmla="*/ 195445 h 369132"/>
              <a:gd name="connsiteX5" fmla="*/ 0 w 644961"/>
              <a:gd name="connsiteY5" fmla="*/ 136590 h 369132"/>
              <a:gd name="connsiteX6" fmla="*/ 57498 w 644961"/>
              <a:gd name="connsiteY6" fmla="*/ 355659 h 369132"/>
              <a:gd name="connsiteX7" fmla="*/ 108970 w 644961"/>
              <a:gd name="connsiteY7" fmla="*/ 303677 h 369132"/>
              <a:gd name="connsiteX8" fmla="*/ 308400 w 644961"/>
              <a:gd name="connsiteY8" fmla="*/ 369133 h 369132"/>
              <a:gd name="connsiteX9" fmla="*/ 644962 w 644961"/>
              <a:gd name="connsiteY9" fmla="*/ 32571 h 369132"/>
              <a:gd name="connsiteX10" fmla="*/ 644962 w 644961"/>
              <a:gd name="connsiteY10" fmla="*/ 0 h 369132"/>
              <a:gd name="connsiteX11" fmla="*/ 623248 w 644961"/>
              <a:gd name="connsiteY11" fmla="*/ 32571 h 369132"/>
              <a:gd name="connsiteX12" fmla="*/ 308400 w 644961"/>
              <a:gd name="connsiteY12" fmla="*/ 347419 h 369132"/>
              <a:gd name="connsiteX13" fmla="*/ 114659 w 644961"/>
              <a:gd name="connsiteY13" fmla="*/ 280715 h 369132"/>
              <a:gd name="connsiteX14" fmla="*/ 107048 w 644961"/>
              <a:gd name="connsiteY14" fmla="*/ 274754 h 369132"/>
              <a:gd name="connsiteX15" fmla="*/ 68843 w 644961"/>
              <a:gd name="connsiteY15" fmla="*/ 313339 h 369132"/>
              <a:gd name="connsiteX16" fmla="*/ 30529 w 644961"/>
              <a:gd name="connsiteY16" fmla="*/ 167402 h 369132"/>
              <a:gd name="connsiteX17" fmla="*/ 174535 w 644961"/>
              <a:gd name="connsiteY17" fmla="*/ 206617 h 369132"/>
              <a:gd name="connsiteX18" fmla="*/ 137643 w 644961"/>
              <a:gd name="connsiteY18" fmla="*/ 243888 h 369132"/>
              <a:gd name="connsiteX19" fmla="*/ 147751 w 644961"/>
              <a:gd name="connsiteY19" fmla="*/ 251347 h 369132"/>
              <a:gd name="connsiteX20" fmla="*/ 308400 w 644961"/>
              <a:gd name="connsiteY20" fmla="*/ 303992 h 369132"/>
              <a:gd name="connsiteX21" fmla="*/ 579821 w 644961"/>
              <a:gd name="connsiteY21" fmla="*/ 32571 h 369132"/>
              <a:gd name="connsiteX22" fmla="*/ 579821 w 644961"/>
              <a:gd name="connsiteY22" fmla="*/ 21714 h 369132"/>
              <a:gd name="connsiteX23" fmla="*/ 623248 w 644961"/>
              <a:gd name="connsiteY23" fmla="*/ 21714 h 36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4961" h="369132">
                <a:moveTo>
                  <a:pt x="558107" y="0"/>
                </a:moveTo>
                <a:lnTo>
                  <a:pt x="558107" y="32571"/>
                </a:lnTo>
                <a:cubicBezTo>
                  <a:pt x="558107" y="170257"/>
                  <a:pt x="446086" y="282278"/>
                  <a:pt x="308400" y="282278"/>
                </a:cubicBezTo>
                <a:cubicBezTo>
                  <a:pt x="258957" y="282278"/>
                  <a:pt x="211708" y="268077"/>
                  <a:pt x="170974" y="241087"/>
                </a:cubicBezTo>
                <a:lnTo>
                  <a:pt x="216149" y="195445"/>
                </a:lnTo>
                <a:lnTo>
                  <a:pt x="0" y="136590"/>
                </a:lnTo>
                <a:lnTo>
                  <a:pt x="57498" y="355659"/>
                </a:lnTo>
                <a:lnTo>
                  <a:pt x="108970" y="303677"/>
                </a:lnTo>
                <a:cubicBezTo>
                  <a:pt x="166305" y="345953"/>
                  <a:pt x="236733" y="369133"/>
                  <a:pt x="308400" y="369133"/>
                </a:cubicBezTo>
                <a:cubicBezTo>
                  <a:pt x="493976" y="369133"/>
                  <a:pt x="644962" y="218147"/>
                  <a:pt x="644962" y="32571"/>
                </a:cubicBezTo>
                <a:lnTo>
                  <a:pt x="644962" y="0"/>
                </a:lnTo>
                <a:close/>
                <a:moveTo>
                  <a:pt x="623248" y="32571"/>
                </a:moveTo>
                <a:cubicBezTo>
                  <a:pt x="623248" y="206182"/>
                  <a:pt x="482011" y="347419"/>
                  <a:pt x="308400" y="347419"/>
                </a:cubicBezTo>
                <a:cubicBezTo>
                  <a:pt x="238319" y="347419"/>
                  <a:pt x="169519" y="323729"/>
                  <a:pt x="114659" y="280715"/>
                </a:cubicBezTo>
                <a:lnTo>
                  <a:pt x="107048" y="274754"/>
                </a:lnTo>
                <a:lnTo>
                  <a:pt x="68843" y="313339"/>
                </a:lnTo>
                <a:lnTo>
                  <a:pt x="30529" y="167402"/>
                </a:lnTo>
                <a:lnTo>
                  <a:pt x="174535" y="206617"/>
                </a:lnTo>
                <a:lnTo>
                  <a:pt x="137643" y="243888"/>
                </a:lnTo>
                <a:lnTo>
                  <a:pt x="147751" y="251347"/>
                </a:lnTo>
                <a:cubicBezTo>
                  <a:pt x="194500" y="285785"/>
                  <a:pt x="250055" y="303992"/>
                  <a:pt x="308400" y="303992"/>
                </a:cubicBezTo>
                <a:cubicBezTo>
                  <a:pt x="458061" y="303992"/>
                  <a:pt x="579821" y="182232"/>
                  <a:pt x="579821" y="32571"/>
                </a:cubicBezTo>
                <a:lnTo>
                  <a:pt x="579821" y="21714"/>
                </a:lnTo>
                <a:lnTo>
                  <a:pt x="623248" y="21714"/>
                </a:ln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35" name="任意多边形: 形状 134"/>
          <p:cNvSpPr/>
          <p:nvPr/>
        </p:nvSpPr>
        <p:spPr>
          <a:xfrm>
            <a:off x="10116003" y="2121672"/>
            <a:ext cx="404032" cy="231330"/>
          </a:xfrm>
          <a:custGeom>
            <a:avLst/>
            <a:gdLst>
              <a:gd name="connsiteX0" fmla="*/ 86855 w 644711"/>
              <a:gd name="connsiteY0" fmla="*/ 336562 h 369132"/>
              <a:gd name="connsiteX1" fmla="*/ 336562 w 644711"/>
              <a:gd name="connsiteY1" fmla="*/ 86855 h 369132"/>
              <a:gd name="connsiteX2" fmla="*/ 475997 w 644711"/>
              <a:gd name="connsiteY2" fmla="*/ 129414 h 369132"/>
              <a:gd name="connsiteX3" fmla="*/ 430126 w 644711"/>
              <a:gd name="connsiteY3" fmla="*/ 174806 h 369132"/>
              <a:gd name="connsiteX4" fmla="*/ 644712 w 644711"/>
              <a:gd name="connsiteY4" fmla="*/ 232402 h 369132"/>
              <a:gd name="connsiteX5" fmla="*/ 590569 w 644711"/>
              <a:gd name="connsiteY5" fmla="*/ 15927 h 369132"/>
              <a:gd name="connsiteX6" fmla="*/ 538575 w 644711"/>
              <a:gd name="connsiteY6" fmla="*/ 67410 h 369132"/>
              <a:gd name="connsiteX7" fmla="*/ 336562 w 644711"/>
              <a:gd name="connsiteY7" fmla="*/ 0 h 369132"/>
              <a:gd name="connsiteX8" fmla="*/ 0 w 644711"/>
              <a:gd name="connsiteY8" fmla="*/ 336562 h 369132"/>
              <a:gd name="connsiteX9" fmla="*/ 0 w 644711"/>
              <a:gd name="connsiteY9" fmla="*/ 369133 h 369132"/>
              <a:gd name="connsiteX10" fmla="*/ 86855 w 644711"/>
              <a:gd name="connsiteY10" fmla="*/ 369133 h 369132"/>
              <a:gd name="connsiteX11" fmla="*/ 65141 w 644711"/>
              <a:gd name="connsiteY11" fmla="*/ 347419 h 369132"/>
              <a:gd name="connsiteX12" fmla="*/ 21714 w 644711"/>
              <a:gd name="connsiteY12" fmla="*/ 347419 h 369132"/>
              <a:gd name="connsiteX13" fmla="*/ 21714 w 644711"/>
              <a:gd name="connsiteY13" fmla="*/ 336562 h 369132"/>
              <a:gd name="connsiteX14" fmla="*/ 336562 w 644711"/>
              <a:gd name="connsiteY14" fmla="*/ 21714 h 369132"/>
              <a:gd name="connsiteX15" fmla="*/ 532680 w 644711"/>
              <a:gd name="connsiteY15" fmla="*/ 90296 h 369132"/>
              <a:gd name="connsiteX16" fmla="*/ 540226 w 644711"/>
              <a:gd name="connsiteY16" fmla="*/ 96333 h 369132"/>
              <a:gd name="connsiteX17" fmla="*/ 578757 w 644711"/>
              <a:gd name="connsiteY17" fmla="*/ 58182 h 369132"/>
              <a:gd name="connsiteX18" fmla="*/ 614682 w 644711"/>
              <a:gd name="connsiteY18" fmla="*/ 201861 h 369132"/>
              <a:gd name="connsiteX19" fmla="*/ 472273 w 644711"/>
              <a:gd name="connsiteY19" fmla="*/ 163645 h 369132"/>
              <a:gd name="connsiteX20" fmla="*/ 509371 w 644711"/>
              <a:gd name="connsiteY20" fmla="*/ 126938 h 369132"/>
              <a:gd name="connsiteX21" fmla="*/ 499317 w 644711"/>
              <a:gd name="connsiteY21" fmla="*/ 119382 h 369132"/>
              <a:gd name="connsiteX22" fmla="*/ 336562 w 644711"/>
              <a:gd name="connsiteY22" fmla="*/ 65141 h 369132"/>
              <a:gd name="connsiteX23" fmla="*/ 65141 w 644711"/>
              <a:gd name="connsiteY23" fmla="*/ 336562 h 36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4711" h="369132">
                <a:moveTo>
                  <a:pt x="86855" y="336562"/>
                </a:moveTo>
                <a:cubicBezTo>
                  <a:pt x="86855" y="198876"/>
                  <a:pt x="198876" y="86855"/>
                  <a:pt x="336562" y="86855"/>
                </a:cubicBezTo>
                <a:cubicBezTo>
                  <a:pt x="386808" y="86855"/>
                  <a:pt x="434741" y="101533"/>
                  <a:pt x="475997" y="129414"/>
                </a:cubicBezTo>
                <a:lnTo>
                  <a:pt x="430126" y="174806"/>
                </a:lnTo>
                <a:lnTo>
                  <a:pt x="644712" y="232402"/>
                </a:lnTo>
                <a:lnTo>
                  <a:pt x="590569" y="15927"/>
                </a:lnTo>
                <a:lnTo>
                  <a:pt x="538575" y="67410"/>
                </a:lnTo>
                <a:cubicBezTo>
                  <a:pt x="480708" y="23874"/>
                  <a:pt x="409357" y="0"/>
                  <a:pt x="336562" y="0"/>
                </a:cubicBezTo>
                <a:cubicBezTo>
                  <a:pt x="150986" y="0"/>
                  <a:pt x="0" y="150986"/>
                  <a:pt x="0" y="336562"/>
                </a:cubicBezTo>
                <a:lnTo>
                  <a:pt x="0" y="369133"/>
                </a:lnTo>
                <a:lnTo>
                  <a:pt x="86855" y="369133"/>
                </a:lnTo>
                <a:close/>
                <a:moveTo>
                  <a:pt x="65141" y="347419"/>
                </a:moveTo>
                <a:lnTo>
                  <a:pt x="21714" y="347419"/>
                </a:lnTo>
                <a:lnTo>
                  <a:pt x="21714" y="336562"/>
                </a:lnTo>
                <a:cubicBezTo>
                  <a:pt x="21714" y="162950"/>
                  <a:pt x="162950" y="21714"/>
                  <a:pt x="336562" y="21714"/>
                </a:cubicBezTo>
                <a:cubicBezTo>
                  <a:pt x="407696" y="21714"/>
                  <a:pt x="477343" y="46076"/>
                  <a:pt x="532680" y="90296"/>
                </a:cubicBezTo>
                <a:lnTo>
                  <a:pt x="540226" y="96333"/>
                </a:lnTo>
                <a:lnTo>
                  <a:pt x="578757" y="58182"/>
                </a:lnTo>
                <a:lnTo>
                  <a:pt x="614682" y="201861"/>
                </a:lnTo>
                <a:lnTo>
                  <a:pt x="472273" y="163645"/>
                </a:lnTo>
                <a:lnTo>
                  <a:pt x="509371" y="126938"/>
                </a:lnTo>
                <a:lnTo>
                  <a:pt x="499317" y="119382"/>
                </a:lnTo>
                <a:cubicBezTo>
                  <a:pt x="452057" y="83902"/>
                  <a:pt x="395775" y="65141"/>
                  <a:pt x="336562" y="65141"/>
                </a:cubicBezTo>
                <a:cubicBezTo>
                  <a:pt x="186901" y="65141"/>
                  <a:pt x="65141" y="186901"/>
                  <a:pt x="65141" y="336562"/>
                </a:cubicBez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36" name="任意多边形: 形状 135"/>
          <p:cNvSpPr/>
          <p:nvPr/>
        </p:nvSpPr>
        <p:spPr>
          <a:xfrm>
            <a:off x="10286099" y="2196515"/>
            <a:ext cx="68038" cy="68038"/>
          </a:xfrm>
          <a:custGeom>
            <a:avLst/>
            <a:gdLst>
              <a:gd name="connsiteX0" fmla="*/ 108568 w 108568"/>
              <a:gd name="connsiteY0" fmla="*/ 54284 h 108568"/>
              <a:gd name="connsiteX1" fmla="*/ 54284 w 108568"/>
              <a:gd name="connsiteY1" fmla="*/ 0 h 108568"/>
              <a:gd name="connsiteX2" fmla="*/ 0 w 108568"/>
              <a:gd name="connsiteY2" fmla="*/ 54284 h 108568"/>
              <a:gd name="connsiteX3" fmla="*/ 54284 w 108568"/>
              <a:gd name="connsiteY3" fmla="*/ 108568 h 108568"/>
              <a:gd name="connsiteX4" fmla="*/ 108568 w 108568"/>
              <a:gd name="connsiteY4" fmla="*/ 54284 h 108568"/>
              <a:gd name="connsiteX5" fmla="*/ 21714 w 108568"/>
              <a:gd name="connsiteY5" fmla="*/ 54284 h 108568"/>
              <a:gd name="connsiteX6" fmla="*/ 54284 w 108568"/>
              <a:gd name="connsiteY6" fmla="*/ 21714 h 108568"/>
              <a:gd name="connsiteX7" fmla="*/ 86855 w 108568"/>
              <a:gd name="connsiteY7" fmla="*/ 54284 h 108568"/>
              <a:gd name="connsiteX8" fmla="*/ 54284 w 108568"/>
              <a:gd name="connsiteY8" fmla="*/ 86855 h 108568"/>
              <a:gd name="connsiteX9" fmla="*/ 21714 w 108568"/>
              <a:gd name="connsiteY9" fmla="*/ 54284 h 10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568" h="108568">
                <a:moveTo>
                  <a:pt x="108568" y="54284"/>
                </a:moveTo>
                <a:cubicBezTo>
                  <a:pt x="108568" y="24352"/>
                  <a:pt x="84217" y="0"/>
                  <a:pt x="54284" y="0"/>
                </a:cubicBezTo>
                <a:cubicBezTo>
                  <a:pt x="24352" y="0"/>
                  <a:pt x="0" y="24352"/>
                  <a:pt x="0" y="54284"/>
                </a:cubicBezTo>
                <a:cubicBezTo>
                  <a:pt x="0" y="84217"/>
                  <a:pt x="24352" y="108568"/>
                  <a:pt x="54284" y="108568"/>
                </a:cubicBezTo>
                <a:cubicBezTo>
                  <a:pt x="84217" y="108568"/>
                  <a:pt x="108568" y="84217"/>
                  <a:pt x="108568" y="54284"/>
                </a:cubicBezTo>
                <a:close/>
                <a:moveTo>
                  <a:pt x="21714" y="54284"/>
                </a:moveTo>
                <a:cubicBezTo>
                  <a:pt x="21714" y="36327"/>
                  <a:pt x="36327" y="21714"/>
                  <a:pt x="54284" y="21714"/>
                </a:cubicBezTo>
                <a:cubicBezTo>
                  <a:pt x="72241" y="21714"/>
                  <a:pt x="86855" y="36327"/>
                  <a:pt x="86855" y="54284"/>
                </a:cubicBezTo>
                <a:cubicBezTo>
                  <a:pt x="86855" y="72241"/>
                  <a:pt x="72241" y="86855"/>
                  <a:pt x="54284" y="86855"/>
                </a:cubicBezTo>
                <a:cubicBezTo>
                  <a:pt x="36327" y="86855"/>
                  <a:pt x="21714" y="72241"/>
                  <a:pt x="21714" y="54284"/>
                </a:cubicBez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37" name="任意多边形: 形状 136"/>
          <p:cNvSpPr/>
          <p:nvPr/>
        </p:nvSpPr>
        <p:spPr>
          <a:xfrm>
            <a:off x="10218061" y="2230534"/>
            <a:ext cx="40823" cy="40823"/>
          </a:xfrm>
          <a:custGeom>
            <a:avLst/>
            <a:gdLst>
              <a:gd name="connsiteX0" fmla="*/ 65141 w 65141"/>
              <a:gd name="connsiteY0" fmla="*/ 32571 h 65141"/>
              <a:gd name="connsiteX1" fmla="*/ 32571 w 65141"/>
              <a:gd name="connsiteY1" fmla="*/ 0 h 65141"/>
              <a:gd name="connsiteX2" fmla="*/ 0 w 65141"/>
              <a:gd name="connsiteY2" fmla="*/ 32571 h 65141"/>
              <a:gd name="connsiteX3" fmla="*/ 32571 w 65141"/>
              <a:gd name="connsiteY3" fmla="*/ 65141 h 65141"/>
              <a:gd name="connsiteX4" fmla="*/ 65141 w 65141"/>
              <a:gd name="connsiteY4" fmla="*/ 32571 h 65141"/>
              <a:gd name="connsiteX5" fmla="*/ 21714 w 65141"/>
              <a:gd name="connsiteY5" fmla="*/ 32571 h 65141"/>
              <a:gd name="connsiteX6" fmla="*/ 32571 w 65141"/>
              <a:gd name="connsiteY6" fmla="*/ 21714 h 65141"/>
              <a:gd name="connsiteX7" fmla="*/ 43427 w 65141"/>
              <a:gd name="connsiteY7" fmla="*/ 32571 h 65141"/>
              <a:gd name="connsiteX8" fmla="*/ 32571 w 65141"/>
              <a:gd name="connsiteY8" fmla="*/ 43427 h 65141"/>
              <a:gd name="connsiteX9" fmla="*/ 21714 w 65141"/>
              <a:gd name="connsiteY9" fmla="*/ 32571 h 6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41" h="65141">
                <a:moveTo>
                  <a:pt x="65141" y="32571"/>
                </a:moveTo>
                <a:cubicBezTo>
                  <a:pt x="65141" y="14613"/>
                  <a:pt x="50528" y="0"/>
                  <a:pt x="32571" y="0"/>
                </a:cubicBezTo>
                <a:cubicBezTo>
                  <a:pt x="14613" y="0"/>
                  <a:pt x="0" y="14613"/>
                  <a:pt x="0" y="32571"/>
                </a:cubicBezTo>
                <a:cubicBezTo>
                  <a:pt x="0" y="50528"/>
                  <a:pt x="14613" y="65141"/>
                  <a:pt x="32571" y="65141"/>
                </a:cubicBezTo>
                <a:cubicBezTo>
                  <a:pt x="50528" y="65141"/>
                  <a:pt x="65141" y="50528"/>
                  <a:pt x="65141" y="32571"/>
                </a:cubicBezTo>
                <a:close/>
                <a:moveTo>
                  <a:pt x="21714" y="32571"/>
                </a:moveTo>
                <a:cubicBezTo>
                  <a:pt x="21714" y="26588"/>
                  <a:pt x="26588" y="21714"/>
                  <a:pt x="32571" y="21714"/>
                </a:cubicBezTo>
                <a:cubicBezTo>
                  <a:pt x="38553" y="21714"/>
                  <a:pt x="43427" y="26588"/>
                  <a:pt x="43427" y="32571"/>
                </a:cubicBezTo>
                <a:cubicBezTo>
                  <a:pt x="43427" y="38553"/>
                  <a:pt x="38553" y="43427"/>
                  <a:pt x="32571" y="43427"/>
                </a:cubicBezTo>
                <a:cubicBezTo>
                  <a:pt x="26588" y="43427"/>
                  <a:pt x="21714" y="38553"/>
                  <a:pt x="21714" y="32571"/>
                </a:cubicBez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>
            <a:off x="10197649" y="2271357"/>
            <a:ext cx="272153" cy="176899"/>
          </a:xfrm>
          <a:custGeom>
            <a:avLst/>
            <a:gdLst>
              <a:gd name="connsiteX0" fmla="*/ 303992 w 434273"/>
              <a:gd name="connsiteY0" fmla="*/ 173710 h 282277"/>
              <a:gd name="connsiteX1" fmla="*/ 390846 w 434273"/>
              <a:gd name="connsiteY1" fmla="*/ 173710 h 282277"/>
              <a:gd name="connsiteX2" fmla="*/ 434274 w 434273"/>
              <a:gd name="connsiteY2" fmla="*/ 130282 h 282277"/>
              <a:gd name="connsiteX3" fmla="*/ 421539 w 434273"/>
              <a:gd name="connsiteY3" fmla="*/ 99590 h 282277"/>
              <a:gd name="connsiteX4" fmla="*/ 390846 w 434273"/>
              <a:gd name="connsiteY4" fmla="*/ 86855 h 282277"/>
              <a:gd name="connsiteX5" fmla="*/ 308519 w 434273"/>
              <a:gd name="connsiteY5" fmla="*/ 86855 h 282277"/>
              <a:gd name="connsiteX6" fmla="*/ 227994 w 434273"/>
              <a:gd name="connsiteY6" fmla="*/ 32571 h 282277"/>
              <a:gd name="connsiteX7" fmla="*/ 199201 w 434273"/>
              <a:gd name="connsiteY7" fmla="*/ 37619 h 282277"/>
              <a:gd name="connsiteX8" fmla="*/ 130282 w 434273"/>
              <a:gd name="connsiteY8" fmla="*/ 0 h 282277"/>
              <a:gd name="connsiteX9" fmla="*/ 54284 w 434273"/>
              <a:gd name="connsiteY9" fmla="*/ 75998 h 282277"/>
              <a:gd name="connsiteX10" fmla="*/ 61689 w 434273"/>
              <a:gd name="connsiteY10" fmla="*/ 108568 h 282277"/>
              <a:gd name="connsiteX11" fmla="*/ 43427 w 434273"/>
              <a:gd name="connsiteY11" fmla="*/ 108568 h 282277"/>
              <a:gd name="connsiteX12" fmla="*/ 0 w 434273"/>
              <a:gd name="connsiteY12" fmla="*/ 151996 h 282277"/>
              <a:gd name="connsiteX13" fmla="*/ 12735 w 434273"/>
              <a:gd name="connsiteY13" fmla="*/ 182688 h 282277"/>
              <a:gd name="connsiteX14" fmla="*/ 43427 w 434273"/>
              <a:gd name="connsiteY14" fmla="*/ 195423 h 282277"/>
              <a:gd name="connsiteX15" fmla="*/ 173710 w 434273"/>
              <a:gd name="connsiteY15" fmla="*/ 195423 h 282277"/>
              <a:gd name="connsiteX16" fmla="*/ 184566 w 434273"/>
              <a:gd name="connsiteY16" fmla="*/ 206280 h 282277"/>
              <a:gd name="connsiteX17" fmla="*/ 181244 w 434273"/>
              <a:gd name="connsiteY17" fmla="*/ 214010 h 282277"/>
              <a:gd name="connsiteX18" fmla="*/ 173710 w 434273"/>
              <a:gd name="connsiteY18" fmla="*/ 217137 h 282277"/>
              <a:gd name="connsiteX19" fmla="*/ 162853 w 434273"/>
              <a:gd name="connsiteY19" fmla="*/ 217137 h 282277"/>
              <a:gd name="connsiteX20" fmla="*/ 130282 w 434273"/>
              <a:gd name="connsiteY20" fmla="*/ 249707 h 282277"/>
              <a:gd name="connsiteX21" fmla="*/ 139771 w 434273"/>
              <a:gd name="connsiteY21" fmla="*/ 272594 h 282277"/>
              <a:gd name="connsiteX22" fmla="*/ 162853 w 434273"/>
              <a:gd name="connsiteY22" fmla="*/ 282278 h 282277"/>
              <a:gd name="connsiteX23" fmla="*/ 325705 w 434273"/>
              <a:gd name="connsiteY23" fmla="*/ 282278 h 282277"/>
              <a:gd name="connsiteX24" fmla="*/ 369133 w 434273"/>
              <a:gd name="connsiteY24" fmla="*/ 238851 h 282277"/>
              <a:gd name="connsiteX25" fmla="*/ 356398 w 434273"/>
              <a:gd name="connsiteY25" fmla="*/ 208158 h 282277"/>
              <a:gd name="connsiteX26" fmla="*/ 325705 w 434273"/>
              <a:gd name="connsiteY26" fmla="*/ 195423 h 282277"/>
              <a:gd name="connsiteX27" fmla="*/ 303992 w 434273"/>
              <a:gd name="connsiteY27" fmla="*/ 195423 h 282277"/>
              <a:gd name="connsiteX28" fmla="*/ 293135 w 434273"/>
              <a:gd name="connsiteY28" fmla="*/ 184566 h 282277"/>
              <a:gd name="connsiteX29" fmla="*/ 296457 w 434273"/>
              <a:gd name="connsiteY29" fmla="*/ 176836 h 282277"/>
              <a:gd name="connsiteX30" fmla="*/ 303992 w 434273"/>
              <a:gd name="connsiteY30" fmla="*/ 173710 h 282277"/>
              <a:gd name="connsiteX31" fmla="*/ 292234 w 434273"/>
              <a:gd name="connsiteY31" fmla="*/ 108568 h 282277"/>
              <a:gd name="connsiteX32" fmla="*/ 163765 w 434273"/>
              <a:gd name="connsiteY32" fmla="*/ 108568 h 282277"/>
              <a:gd name="connsiteX33" fmla="*/ 196411 w 434273"/>
              <a:gd name="connsiteY33" fmla="*/ 62383 h 282277"/>
              <a:gd name="connsiteX34" fmla="*/ 227994 w 434273"/>
              <a:gd name="connsiteY34" fmla="*/ 54284 h 282277"/>
              <a:gd name="connsiteX35" fmla="*/ 292234 w 434273"/>
              <a:gd name="connsiteY35" fmla="*/ 108568 h 282277"/>
              <a:gd name="connsiteX36" fmla="*/ 75998 w 434273"/>
              <a:gd name="connsiteY36" fmla="*/ 75998 h 282277"/>
              <a:gd name="connsiteX37" fmla="*/ 130282 w 434273"/>
              <a:gd name="connsiteY37" fmla="*/ 21714 h 282277"/>
              <a:gd name="connsiteX38" fmla="*/ 179692 w 434273"/>
              <a:gd name="connsiteY38" fmla="*/ 47358 h 282277"/>
              <a:gd name="connsiteX39" fmla="*/ 141823 w 434273"/>
              <a:gd name="connsiteY39" fmla="*/ 108568 h 282277"/>
              <a:gd name="connsiteX40" fmla="*/ 87235 w 434273"/>
              <a:gd name="connsiteY40" fmla="*/ 108568 h 282277"/>
              <a:gd name="connsiteX41" fmla="*/ 75998 w 434273"/>
              <a:gd name="connsiteY41" fmla="*/ 75998 h 282277"/>
              <a:gd name="connsiteX42" fmla="*/ 303992 w 434273"/>
              <a:gd name="connsiteY42" fmla="*/ 217137 h 282277"/>
              <a:gd name="connsiteX43" fmla="*/ 325705 w 434273"/>
              <a:gd name="connsiteY43" fmla="*/ 217137 h 282277"/>
              <a:gd name="connsiteX44" fmla="*/ 341046 w 434273"/>
              <a:gd name="connsiteY44" fmla="*/ 223510 h 282277"/>
              <a:gd name="connsiteX45" fmla="*/ 347419 w 434273"/>
              <a:gd name="connsiteY45" fmla="*/ 238851 h 282277"/>
              <a:gd name="connsiteX46" fmla="*/ 325705 w 434273"/>
              <a:gd name="connsiteY46" fmla="*/ 260564 h 282277"/>
              <a:gd name="connsiteX47" fmla="*/ 162853 w 434273"/>
              <a:gd name="connsiteY47" fmla="*/ 260564 h 282277"/>
              <a:gd name="connsiteX48" fmla="*/ 155123 w 434273"/>
              <a:gd name="connsiteY48" fmla="*/ 257242 h 282277"/>
              <a:gd name="connsiteX49" fmla="*/ 151996 w 434273"/>
              <a:gd name="connsiteY49" fmla="*/ 249707 h 282277"/>
              <a:gd name="connsiteX50" fmla="*/ 162853 w 434273"/>
              <a:gd name="connsiteY50" fmla="*/ 238851 h 282277"/>
              <a:gd name="connsiteX51" fmla="*/ 173710 w 434273"/>
              <a:gd name="connsiteY51" fmla="*/ 238851 h 282277"/>
              <a:gd name="connsiteX52" fmla="*/ 196596 w 434273"/>
              <a:gd name="connsiteY52" fmla="*/ 229362 h 282277"/>
              <a:gd name="connsiteX53" fmla="*/ 206280 w 434273"/>
              <a:gd name="connsiteY53" fmla="*/ 206280 h 282277"/>
              <a:gd name="connsiteX54" fmla="*/ 173710 w 434273"/>
              <a:gd name="connsiteY54" fmla="*/ 173710 h 282277"/>
              <a:gd name="connsiteX55" fmla="*/ 43427 w 434273"/>
              <a:gd name="connsiteY55" fmla="*/ 173710 h 282277"/>
              <a:gd name="connsiteX56" fmla="*/ 28087 w 434273"/>
              <a:gd name="connsiteY56" fmla="*/ 167337 h 282277"/>
              <a:gd name="connsiteX57" fmla="*/ 21714 w 434273"/>
              <a:gd name="connsiteY57" fmla="*/ 151996 h 282277"/>
              <a:gd name="connsiteX58" fmla="*/ 43427 w 434273"/>
              <a:gd name="connsiteY58" fmla="*/ 130282 h 282277"/>
              <a:gd name="connsiteX59" fmla="*/ 314848 w 434273"/>
              <a:gd name="connsiteY59" fmla="*/ 130282 h 282277"/>
              <a:gd name="connsiteX60" fmla="*/ 314848 w 434273"/>
              <a:gd name="connsiteY60" fmla="*/ 119425 h 282277"/>
              <a:gd name="connsiteX61" fmla="*/ 314175 w 434273"/>
              <a:gd name="connsiteY61" fmla="*/ 108568 h 282277"/>
              <a:gd name="connsiteX62" fmla="*/ 390846 w 434273"/>
              <a:gd name="connsiteY62" fmla="*/ 108568 h 282277"/>
              <a:gd name="connsiteX63" fmla="*/ 406187 w 434273"/>
              <a:gd name="connsiteY63" fmla="*/ 114941 h 282277"/>
              <a:gd name="connsiteX64" fmla="*/ 412560 w 434273"/>
              <a:gd name="connsiteY64" fmla="*/ 130282 h 282277"/>
              <a:gd name="connsiteX65" fmla="*/ 390846 w 434273"/>
              <a:gd name="connsiteY65" fmla="*/ 151996 h 282277"/>
              <a:gd name="connsiteX66" fmla="*/ 303992 w 434273"/>
              <a:gd name="connsiteY66" fmla="*/ 151996 h 282277"/>
              <a:gd name="connsiteX67" fmla="*/ 281105 w 434273"/>
              <a:gd name="connsiteY67" fmla="*/ 161485 h 282277"/>
              <a:gd name="connsiteX68" fmla="*/ 271421 w 434273"/>
              <a:gd name="connsiteY68" fmla="*/ 184566 h 282277"/>
              <a:gd name="connsiteX69" fmla="*/ 303992 w 434273"/>
              <a:gd name="connsiteY69" fmla="*/ 217137 h 28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34273" h="282277">
                <a:moveTo>
                  <a:pt x="303992" y="173710"/>
                </a:moveTo>
                <a:lnTo>
                  <a:pt x="390846" y="173710"/>
                </a:lnTo>
                <a:cubicBezTo>
                  <a:pt x="414797" y="173710"/>
                  <a:pt x="434274" y="154232"/>
                  <a:pt x="434274" y="130282"/>
                </a:cubicBezTo>
                <a:cubicBezTo>
                  <a:pt x="434274" y="118698"/>
                  <a:pt x="429746" y="107798"/>
                  <a:pt x="421539" y="99590"/>
                </a:cubicBezTo>
                <a:cubicBezTo>
                  <a:pt x="413331" y="91382"/>
                  <a:pt x="402431" y="86855"/>
                  <a:pt x="390846" y="86855"/>
                </a:cubicBezTo>
                <a:lnTo>
                  <a:pt x="308519" y="86855"/>
                </a:lnTo>
                <a:cubicBezTo>
                  <a:pt x="295610" y="55055"/>
                  <a:pt x="264386" y="32571"/>
                  <a:pt x="227994" y="32571"/>
                </a:cubicBezTo>
                <a:cubicBezTo>
                  <a:pt x="218168" y="32571"/>
                  <a:pt x="208451" y="34384"/>
                  <a:pt x="199201" y="37619"/>
                </a:cubicBezTo>
                <a:cubicBezTo>
                  <a:pt x="185055" y="14157"/>
                  <a:pt x="159813" y="0"/>
                  <a:pt x="130282" y="0"/>
                </a:cubicBezTo>
                <a:cubicBezTo>
                  <a:pt x="88375" y="0"/>
                  <a:pt x="54284" y="34090"/>
                  <a:pt x="54284" y="75998"/>
                </a:cubicBezTo>
                <a:cubicBezTo>
                  <a:pt x="54284" y="87398"/>
                  <a:pt x="56868" y="98493"/>
                  <a:pt x="61689" y="108568"/>
                </a:cubicBezTo>
                <a:lnTo>
                  <a:pt x="43427" y="108568"/>
                </a:lnTo>
                <a:cubicBezTo>
                  <a:pt x="19477" y="108568"/>
                  <a:pt x="0" y="128046"/>
                  <a:pt x="0" y="151996"/>
                </a:cubicBezTo>
                <a:cubicBezTo>
                  <a:pt x="0" y="163580"/>
                  <a:pt x="4527" y="174480"/>
                  <a:pt x="12735" y="182688"/>
                </a:cubicBezTo>
                <a:cubicBezTo>
                  <a:pt x="20943" y="190896"/>
                  <a:pt x="31843" y="195423"/>
                  <a:pt x="43427" y="195423"/>
                </a:cubicBezTo>
                <a:lnTo>
                  <a:pt x="173710" y="195423"/>
                </a:lnTo>
                <a:cubicBezTo>
                  <a:pt x="179692" y="195423"/>
                  <a:pt x="184566" y="200298"/>
                  <a:pt x="184566" y="206280"/>
                </a:cubicBezTo>
                <a:cubicBezTo>
                  <a:pt x="184566" y="209179"/>
                  <a:pt x="183459" y="211850"/>
                  <a:pt x="181244" y="214010"/>
                </a:cubicBezTo>
                <a:cubicBezTo>
                  <a:pt x="179279" y="216029"/>
                  <a:pt x="176608" y="217137"/>
                  <a:pt x="173710" y="217137"/>
                </a:cubicBezTo>
                <a:lnTo>
                  <a:pt x="162853" y="217137"/>
                </a:lnTo>
                <a:cubicBezTo>
                  <a:pt x="144895" y="217137"/>
                  <a:pt x="130282" y="231750"/>
                  <a:pt x="130282" y="249707"/>
                </a:cubicBezTo>
                <a:cubicBezTo>
                  <a:pt x="130282" y="258512"/>
                  <a:pt x="133724" y="266698"/>
                  <a:pt x="139771" y="272594"/>
                </a:cubicBezTo>
                <a:cubicBezTo>
                  <a:pt x="145862" y="278836"/>
                  <a:pt x="154048" y="282278"/>
                  <a:pt x="162853" y="282278"/>
                </a:cubicBezTo>
                <a:lnTo>
                  <a:pt x="325705" y="282278"/>
                </a:lnTo>
                <a:cubicBezTo>
                  <a:pt x="349656" y="282278"/>
                  <a:pt x="369133" y="262801"/>
                  <a:pt x="369133" y="238851"/>
                </a:cubicBezTo>
                <a:cubicBezTo>
                  <a:pt x="369133" y="227266"/>
                  <a:pt x="364605" y="216366"/>
                  <a:pt x="356398" y="208158"/>
                </a:cubicBezTo>
                <a:cubicBezTo>
                  <a:pt x="348190" y="199950"/>
                  <a:pt x="337290" y="195423"/>
                  <a:pt x="325705" y="195423"/>
                </a:cubicBezTo>
                <a:lnTo>
                  <a:pt x="303992" y="195423"/>
                </a:lnTo>
                <a:cubicBezTo>
                  <a:pt x="298010" y="195423"/>
                  <a:pt x="293135" y="190548"/>
                  <a:pt x="293135" y="184566"/>
                </a:cubicBezTo>
                <a:cubicBezTo>
                  <a:pt x="293135" y="181668"/>
                  <a:pt x="294242" y="178997"/>
                  <a:pt x="296457" y="176836"/>
                </a:cubicBezTo>
                <a:cubicBezTo>
                  <a:pt x="298422" y="174817"/>
                  <a:pt x="301093" y="173710"/>
                  <a:pt x="303992" y="173710"/>
                </a:cubicBezTo>
                <a:close/>
                <a:moveTo>
                  <a:pt x="292234" y="108568"/>
                </a:moveTo>
                <a:lnTo>
                  <a:pt x="163765" y="108568"/>
                </a:lnTo>
                <a:cubicBezTo>
                  <a:pt x="167043" y="89254"/>
                  <a:pt x="178943" y="72133"/>
                  <a:pt x="196411" y="62383"/>
                </a:cubicBezTo>
                <a:cubicBezTo>
                  <a:pt x="206052" y="57085"/>
                  <a:pt x="216974" y="54284"/>
                  <a:pt x="227994" y="54284"/>
                </a:cubicBezTo>
                <a:cubicBezTo>
                  <a:pt x="260217" y="54284"/>
                  <a:pt x="287044" y="77800"/>
                  <a:pt x="292234" y="108568"/>
                </a:cubicBezTo>
                <a:close/>
                <a:moveTo>
                  <a:pt x="75998" y="75998"/>
                </a:moveTo>
                <a:cubicBezTo>
                  <a:pt x="75998" y="46066"/>
                  <a:pt x="100350" y="21714"/>
                  <a:pt x="130282" y="21714"/>
                </a:cubicBezTo>
                <a:cubicBezTo>
                  <a:pt x="151627" y="21714"/>
                  <a:pt x="169280" y="31181"/>
                  <a:pt x="179692" y="47358"/>
                </a:cubicBezTo>
                <a:cubicBezTo>
                  <a:pt x="158803" y="61439"/>
                  <a:pt x="144961" y="83761"/>
                  <a:pt x="141823" y="108568"/>
                </a:cubicBezTo>
                <a:lnTo>
                  <a:pt x="87235" y="108568"/>
                </a:lnTo>
                <a:cubicBezTo>
                  <a:pt x="80080" y="99221"/>
                  <a:pt x="75998" y="87897"/>
                  <a:pt x="75998" y="75998"/>
                </a:cubicBezTo>
                <a:close/>
                <a:moveTo>
                  <a:pt x="303992" y="217137"/>
                </a:moveTo>
                <a:lnTo>
                  <a:pt x="325705" y="217137"/>
                </a:lnTo>
                <a:cubicBezTo>
                  <a:pt x="331492" y="217137"/>
                  <a:pt x="336942" y="219395"/>
                  <a:pt x="341046" y="223510"/>
                </a:cubicBezTo>
                <a:cubicBezTo>
                  <a:pt x="345150" y="227625"/>
                  <a:pt x="347419" y="233064"/>
                  <a:pt x="347419" y="238851"/>
                </a:cubicBezTo>
                <a:cubicBezTo>
                  <a:pt x="347419" y="250826"/>
                  <a:pt x="337680" y="260564"/>
                  <a:pt x="325705" y="260564"/>
                </a:cubicBezTo>
                <a:lnTo>
                  <a:pt x="162853" y="260564"/>
                </a:lnTo>
                <a:cubicBezTo>
                  <a:pt x="159954" y="260564"/>
                  <a:pt x="157283" y="259457"/>
                  <a:pt x="155123" y="257242"/>
                </a:cubicBezTo>
                <a:cubicBezTo>
                  <a:pt x="153103" y="255277"/>
                  <a:pt x="151996" y="252606"/>
                  <a:pt x="151996" y="249707"/>
                </a:cubicBezTo>
                <a:cubicBezTo>
                  <a:pt x="151996" y="243725"/>
                  <a:pt x="156871" y="238851"/>
                  <a:pt x="162853" y="238851"/>
                </a:cubicBezTo>
                <a:lnTo>
                  <a:pt x="173710" y="238851"/>
                </a:lnTo>
                <a:cubicBezTo>
                  <a:pt x="182514" y="238851"/>
                  <a:pt x="190700" y="235409"/>
                  <a:pt x="196596" y="229362"/>
                </a:cubicBezTo>
                <a:cubicBezTo>
                  <a:pt x="202838" y="223271"/>
                  <a:pt x="206280" y="215085"/>
                  <a:pt x="206280" y="206280"/>
                </a:cubicBezTo>
                <a:cubicBezTo>
                  <a:pt x="206280" y="188323"/>
                  <a:pt x="191667" y="173710"/>
                  <a:pt x="173710" y="173710"/>
                </a:cubicBezTo>
                <a:lnTo>
                  <a:pt x="43427" y="173710"/>
                </a:lnTo>
                <a:cubicBezTo>
                  <a:pt x="37641" y="173710"/>
                  <a:pt x="32191" y="171451"/>
                  <a:pt x="28087" y="167337"/>
                </a:cubicBezTo>
                <a:cubicBezTo>
                  <a:pt x="23983" y="163222"/>
                  <a:pt x="21714" y="157783"/>
                  <a:pt x="21714" y="151996"/>
                </a:cubicBezTo>
                <a:cubicBezTo>
                  <a:pt x="21714" y="140021"/>
                  <a:pt x="31452" y="130282"/>
                  <a:pt x="43427" y="130282"/>
                </a:cubicBezTo>
                <a:lnTo>
                  <a:pt x="314848" y="130282"/>
                </a:lnTo>
                <a:lnTo>
                  <a:pt x="314848" y="119425"/>
                </a:lnTo>
                <a:cubicBezTo>
                  <a:pt x="314848" y="115745"/>
                  <a:pt x="314620" y="112129"/>
                  <a:pt x="314175" y="108568"/>
                </a:cubicBezTo>
                <a:lnTo>
                  <a:pt x="390846" y="108568"/>
                </a:lnTo>
                <a:cubicBezTo>
                  <a:pt x="396633" y="108568"/>
                  <a:pt x="402083" y="110827"/>
                  <a:pt x="406187" y="114941"/>
                </a:cubicBezTo>
                <a:cubicBezTo>
                  <a:pt x="410291" y="119056"/>
                  <a:pt x="412560" y="124495"/>
                  <a:pt x="412560" y="130282"/>
                </a:cubicBezTo>
                <a:cubicBezTo>
                  <a:pt x="412560" y="142257"/>
                  <a:pt x="402821" y="151996"/>
                  <a:pt x="390846" y="151996"/>
                </a:cubicBezTo>
                <a:lnTo>
                  <a:pt x="303992" y="151996"/>
                </a:lnTo>
                <a:cubicBezTo>
                  <a:pt x="295187" y="151996"/>
                  <a:pt x="287001" y="155437"/>
                  <a:pt x="281105" y="161485"/>
                </a:cubicBezTo>
                <a:cubicBezTo>
                  <a:pt x="274863" y="167575"/>
                  <a:pt x="271421" y="175761"/>
                  <a:pt x="271421" y="184566"/>
                </a:cubicBezTo>
                <a:cubicBezTo>
                  <a:pt x="271421" y="202524"/>
                  <a:pt x="286034" y="217137"/>
                  <a:pt x="303992" y="217137"/>
                </a:cubicBez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>
            <a:off x="10326923" y="2367190"/>
            <a:ext cx="27215" cy="13607"/>
          </a:xfrm>
          <a:custGeom>
            <a:avLst/>
            <a:gdLst>
              <a:gd name="connsiteX0" fmla="*/ 0 w 43427"/>
              <a:gd name="connsiteY0" fmla="*/ 0 h 21713"/>
              <a:gd name="connsiteX1" fmla="*/ 43427 w 43427"/>
              <a:gd name="connsiteY1" fmla="*/ 0 h 21713"/>
              <a:gd name="connsiteX2" fmla="*/ 43427 w 43427"/>
              <a:gd name="connsiteY2" fmla="*/ 21714 h 21713"/>
              <a:gd name="connsiteX3" fmla="*/ 0 w 43427"/>
              <a:gd name="connsiteY3" fmla="*/ 21714 h 2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7" h="21713">
                <a:moveTo>
                  <a:pt x="0" y="0"/>
                </a:moveTo>
                <a:lnTo>
                  <a:pt x="43427" y="0"/>
                </a:lnTo>
                <a:lnTo>
                  <a:pt x="43427" y="21714"/>
                </a:lnTo>
                <a:lnTo>
                  <a:pt x="0" y="21714"/>
                </a:ln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>
            <a:off x="10354138" y="2407434"/>
            <a:ext cx="13607" cy="13607"/>
          </a:xfrm>
          <a:custGeom>
            <a:avLst/>
            <a:gdLst>
              <a:gd name="connsiteX0" fmla="*/ 0 w 21713"/>
              <a:gd name="connsiteY0" fmla="*/ 0 h 21713"/>
              <a:gd name="connsiteX1" fmla="*/ 21714 w 21713"/>
              <a:gd name="connsiteY1" fmla="*/ 0 h 21713"/>
              <a:gd name="connsiteX2" fmla="*/ 21714 w 21713"/>
              <a:gd name="connsiteY2" fmla="*/ 21714 h 21713"/>
              <a:gd name="connsiteX3" fmla="*/ 0 w 21713"/>
              <a:gd name="connsiteY3" fmla="*/ 21714 h 2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3" h="21713">
                <a:moveTo>
                  <a:pt x="0" y="0"/>
                </a:moveTo>
                <a:lnTo>
                  <a:pt x="21714" y="0"/>
                </a:lnTo>
                <a:lnTo>
                  <a:pt x="21714" y="21714"/>
                </a:lnTo>
                <a:lnTo>
                  <a:pt x="0" y="21714"/>
                </a:ln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41" name="任意多边形: 形状 140"/>
          <p:cNvSpPr/>
          <p:nvPr/>
        </p:nvSpPr>
        <p:spPr>
          <a:xfrm>
            <a:off x="10388157" y="2257749"/>
            <a:ext cx="13607" cy="13607"/>
          </a:xfrm>
          <a:custGeom>
            <a:avLst/>
            <a:gdLst>
              <a:gd name="connsiteX0" fmla="*/ 0 w 21713"/>
              <a:gd name="connsiteY0" fmla="*/ 0 h 21713"/>
              <a:gd name="connsiteX1" fmla="*/ 21714 w 21713"/>
              <a:gd name="connsiteY1" fmla="*/ 0 h 21713"/>
              <a:gd name="connsiteX2" fmla="*/ 21714 w 21713"/>
              <a:gd name="connsiteY2" fmla="*/ 21714 h 21713"/>
              <a:gd name="connsiteX3" fmla="*/ 0 w 21713"/>
              <a:gd name="connsiteY3" fmla="*/ 21714 h 2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3" h="21713">
                <a:moveTo>
                  <a:pt x="0" y="0"/>
                </a:moveTo>
                <a:lnTo>
                  <a:pt x="21714" y="0"/>
                </a:lnTo>
                <a:lnTo>
                  <a:pt x="21714" y="21714"/>
                </a:lnTo>
                <a:lnTo>
                  <a:pt x="0" y="21714"/>
                </a:ln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42" name="任意多边形: 形状 141"/>
          <p:cNvSpPr/>
          <p:nvPr/>
        </p:nvSpPr>
        <p:spPr>
          <a:xfrm>
            <a:off x="10415372" y="2291768"/>
            <a:ext cx="13607" cy="13607"/>
          </a:xfrm>
          <a:custGeom>
            <a:avLst/>
            <a:gdLst>
              <a:gd name="connsiteX0" fmla="*/ 0 w 21713"/>
              <a:gd name="connsiteY0" fmla="*/ 0 h 21713"/>
              <a:gd name="connsiteX1" fmla="*/ 21714 w 21713"/>
              <a:gd name="connsiteY1" fmla="*/ 0 h 21713"/>
              <a:gd name="connsiteX2" fmla="*/ 21714 w 21713"/>
              <a:gd name="connsiteY2" fmla="*/ 21714 h 21713"/>
              <a:gd name="connsiteX3" fmla="*/ 0 w 21713"/>
              <a:gd name="connsiteY3" fmla="*/ 21714 h 2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3" h="21713">
                <a:moveTo>
                  <a:pt x="0" y="0"/>
                </a:moveTo>
                <a:lnTo>
                  <a:pt x="21714" y="0"/>
                </a:lnTo>
                <a:lnTo>
                  <a:pt x="21714" y="21714"/>
                </a:lnTo>
                <a:lnTo>
                  <a:pt x="0" y="21714"/>
                </a:lnTo>
                <a:close/>
              </a:path>
            </a:pathLst>
          </a:custGeom>
          <a:solidFill>
            <a:schemeClr val="tx1"/>
          </a:soli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grpSp>
        <p:nvGrpSpPr>
          <p:cNvPr id="144" name="图形 42"/>
          <p:cNvGrpSpPr/>
          <p:nvPr/>
        </p:nvGrpSpPr>
        <p:grpSpPr>
          <a:xfrm>
            <a:off x="1638303" y="2114869"/>
            <a:ext cx="435446" cy="435453"/>
            <a:chOff x="4538117" y="7630012"/>
            <a:chExt cx="694838" cy="694849"/>
          </a:xfrm>
          <a:solidFill>
            <a:schemeClr val="tx1"/>
          </a:solidFill>
        </p:grpSpPr>
        <p:sp>
          <p:nvSpPr>
            <p:cNvPr id="145" name="任意多边形: 形状 144"/>
            <p:cNvSpPr/>
            <p:nvPr/>
          </p:nvSpPr>
          <p:spPr>
            <a:xfrm>
              <a:off x="4538117" y="7630012"/>
              <a:ext cx="694837" cy="694849"/>
            </a:xfrm>
            <a:custGeom>
              <a:avLst/>
              <a:gdLst>
                <a:gd name="connsiteX0" fmla="*/ 694838 w 694837"/>
                <a:gd name="connsiteY0" fmla="*/ 212934 h 694849"/>
                <a:gd name="connsiteX1" fmla="*/ 661217 w 694837"/>
                <a:gd name="connsiteY1" fmla="*/ 179313 h 694849"/>
                <a:gd name="connsiteX2" fmla="*/ 650256 w 694837"/>
                <a:gd name="connsiteY2" fmla="*/ 181297 h 694849"/>
                <a:gd name="connsiteX3" fmla="*/ 600037 w 694837"/>
                <a:gd name="connsiteY3" fmla="*/ 118526 h 694849"/>
                <a:gd name="connsiteX4" fmla="*/ 605182 w 694837"/>
                <a:gd name="connsiteY4" fmla="*/ 100864 h 694849"/>
                <a:gd name="connsiteX5" fmla="*/ 571560 w 694837"/>
                <a:gd name="connsiteY5" fmla="*/ 67242 h 694849"/>
                <a:gd name="connsiteX6" fmla="*/ 547532 w 694837"/>
                <a:gd name="connsiteY6" fmla="*/ 77418 h 694849"/>
                <a:gd name="connsiteX7" fmla="*/ 459187 w 694837"/>
                <a:gd name="connsiteY7" fmla="*/ 36647 h 694849"/>
                <a:gd name="connsiteX8" fmla="*/ 459490 w 694837"/>
                <a:gd name="connsiteY8" fmla="*/ 33621 h 694849"/>
                <a:gd name="connsiteX9" fmla="*/ 425868 w 694837"/>
                <a:gd name="connsiteY9" fmla="*/ 0 h 694849"/>
                <a:gd name="connsiteX10" fmla="*/ 394309 w 694837"/>
                <a:gd name="connsiteY10" fmla="*/ 22414 h 694849"/>
                <a:gd name="connsiteX11" fmla="*/ 266907 w 694837"/>
                <a:gd name="connsiteY11" fmla="*/ 22414 h 694849"/>
                <a:gd name="connsiteX12" fmla="*/ 235348 w 694837"/>
                <a:gd name="connsiteY12" fmla="*/ 0 h 694849"/>
                <a:gd name="connsiteX13" fmla="*/ 201727 w 694837"/>
                <a:gd name="connsiteY13" fmla="*/ 33621 h 694849"/>
                <a:gd name="connsiteX14" fmla="*/ 202142 w 694837"/>
                <a:gd name="connsiteY14" fmla="*/ 37701 h 694849"/>
                <a:gd name="connsiteX15" fmla="*/ 146555 w 694837"/>
                <a:gd name="connsiteY15" fmla="*/ 65494 h 694849"/>
                <a:gd name="connsiteX16" fmla="*/ 123278 w 694837"/>
                <a:gd name="connsiteY16" fmla="*/ 56035 h 694849"/>
                <a:gd name="connsiteX17" fmla="*/ 89657 w 694837"/>
                <a:gd name="connsiteY17" fmla="*/ 89657 h 694849"/>
                <a:gd name="connsiteX18" fmla="*/ 94801 w 694837"/>
                <a:gd name="connsiteY18" fmla="*/ 107319 h 694849"/>
                <a:gd name="connsiteX19" fmla="*/ 44582 w 694837"/>
                <a:gd name="connsiteY19" fmla="*/ 170090 h 694849"/>
                <a:gd name="connsiteX20" fmla="*/ 33621 w 694837"/>
                <a:gd name="connsiteY20" fmla="*/ 168106 h 694849"/>
                <a:gd name="connsiteX21" fmla="*/ 0 w 694837"/>
                <a:gd name="connsiteY21" fmla="*/ 201727 h 694849"/>
                <a:gd name="connsiteX22" fmla="*/ 22414 w 694837"/>
                <a:gd name="connsiteY22" fmla="*/ 233286 h 694849"/>
                <a:gd name="connsiteX23" fmla="*/ 22414 w 694837"/>
                <a:gd name="connsiteY23" fmla="*/ 304664 h 694849"/>
                <a:gd name="connsiteX24" fmla="*/ 0 w 694837"/>
                <a:gd name="connsiteY24" fmla="*/ 336212 h 694849"/>
                <a:gd name="connsiteX25" fmla="*/ 33621 w 694837"/>
                <a:gd name="connsiteY25" fmla="*/ 369833 h 694849"/>
                <a:gd name="connsiteX26" fmla="*/ 62647 w 694837"/>
                <a:gd name="connsiteY26" fmla="*/ 352877 h 694849"/>
                <a:gd name="connsiteX27" fmla="*/ 123827 w 694837"/>
                <a:gd name="connsiteY27" fmla="*/ 363994 h 694849"/>
                <a:gd name="connsiteX28" fmla="*/ 156899 w 694837"/>
                <a:gd name="connsiteY28" fmla="*/ 392247 h 694849"/>
                <a:gd name="connsiteX29" fmla="*/ 158221 w 694837"/>
                <a:gd name="connsiteY29" fmla="*/ 392113 h 694849"/>
                <a:gd name="connsiteX30" fmla="*/ 179604 w 694837"/>
                <a:gd name="connsiteY30" fmla="*/ 445582 h 694849"/>
                <a:gd name="connsiteX31" fmla="*/ 168106 w 694837"/>
                <a:gd name="connsiteY31" fmla="*/ 470697 h 694849"/>
                <a:gd name="connsiteX32" fmla="*/ 201727 w 694837"/>
                <a:gd name="connsiteY32" fmla="*/ 504318 h 694849"/>
                <a:gd name="connsiteX33" fmla="*/ 229039 w 694837"/>
                <a:gd name="connsiteY33" fmla="*/ 490163 h 694849"/>
                <a:gd name="connsiteX34" fmla="*/ 325218 w 694837"/>
                <a:gd name="connsiteY34" fmla="*/ 517643 h 694849"/>
                <a:gd name="connsiteX35" fmla="*/ 347419 w 694837"/>
                <a:gd name="connsiteY35" fmla="*/ 547084 h 694849"/>
                <a:gd name="connsiteX36" fmla="*/ 347419 w 694837"/>
                <a:gd name="connsiteY36" fmla="*/ 629669 h 694849"/>
                <a:gd name="connsiteX37" fmla="*/ 325005 w 694837"/>
                <a:gd name="connsiteY37" fmla="*/ 661228 h 694849"/>
                <a:gd name="connsiteX38" fmla="*/ 358626 w 694837"/>
                <a:gd name="connsiteY38" fmla="*/ 694849 h 694849"/>
                <a:gd name="connsiteX39" fmla="*/ 392247 w 694837"/>
                <a:gd name="connsiteY39" fmla="*/ 661228 h 694849"/>
                <a:gd name="connsiteX40" fmla="*/ 369833 w 694837"/>
                <a:gd name="connsiteY40" fmla="*/ 629669 h 694849"/>
                <a:gd name="connsiteX41" fmla="*/ 369833 w 694837"/>
                <a:gd name="connsiteY41" fmla="*/ 547084 h 694849"/>
                <a:gd name="connsiteX42" fmla="*/ 392247 w 694837"/>
                <a:gd name="connsiteY42" fmla="*/ 515525 h 694849"/>
                <a:gd name="connsiteX43" fmla="*/ 379236 w 694837"/>
                <a:gd name="connsiteY43" fmla="*/ 489155 h 694849"/>
                <a:gd name="connsiteX44" fmla="*/ 392617 w 694837"/>
                <a:gd name="connsiteY44" fmla="*/ 449000 h 694849"/>
                <a:gd name="connsiteX45" fmla="*/ 493178 w 694837"/>
                <a:gd name="connsiteY45" fmla="*/ 482520 h 694849"/>
                <a:gd name="connsiteX46" fmla="*/ 515525 w 694837"/>
                <a:gd name="connsiteY46" fmla="*/ 513452 h 694849"/>
                <a:gd name="connsiteX47" fmla="*/ 515525 w 694837"/>
                <a:gd name="connsiteY47" fmla="*/ 629658 h 694849"/>
                <a:gd name="connsiteX48" fmla="*/ 493111 w 694837"/>
                <a:gd name="connsiteY48" fmla="*/ 661217 h 694849"/>
                <a:gd name="connsiteX49" fmla="*/ 526732 w 694837"/>
                <a:gd name="connsiteY49" fmla="*/ 694838 h 694849"/>
                <a:gd name="connsiteX50" fmla="*/ 560353 w 694837"/>
                <a:gd name="connsiteY50" fmla="*/ 661217 h 694849"/>
                <a:gd name="connsiteX51" fmla="*/ 537939 w 694837"/>
                <a:gd name="connsiteY51" fmla="*/ 629658 h 694849"/>
                <a:gd name="connsiteX52" fmla="*/ 537939 w 694837"/>
                <a:gd name="connsiteY52" fmla="*/ 513463 h 694849"/>
                <a:gd name="connsiteX53" fmla="*/ 560353 w 694837"/>
                <a:gd name="connsiteY53" fmla="*/ 481904 h 694849"/>
                <a:gd name="connsiteX54" fmla="*/ 558168 w 694837"/>
                <a:gd name="connsiteY54" fmla="*/ 470304 h 694849"/>
                <a:gd name="connsiteX55" fmla="*/ 644160 w 694837"/>
                <a:gd name="connsiteY55" fmla="*/ 398646 h 694849"/>
                <a:gd name="connsiteX56" fmla="*/ 661217 w 694837"/>
                <a:gd name="connsiteY56" fmla="*/ 403454 h 694849"/>
                <a:gd name="connsiteX57" fmla="*/ 694838 w 694837"/>
                <a:gd name="connsiteY57" fmla="*/ 369833 h 694849"/>
                <a:gd name="connsiteX58" fmla="*/ 672424 w 694837"/>
                <a:gd name="connsiteY58" fmla="*/ 338274 h 694849"/>
                <a:gd name="connsiteX59" fmla="*/ 672424 w 694837"/>
                <a:gd name="connsiteY59" fmla="*/ 244482 h 694849"/>
                <a:gd name="connsiteX60" fmla="*/ 694838 w 694837"/>
                <a:gd name="connsiteY60" fmla="*/ 212934 h 694849"/>
                <a:gd name="connsiteX61" fmla="*/ 571560 w 694837"/>
                <a:gd name="connsiteY61" fmla="*/ 89657 h 694849"/>
                <a:gd name="connsiteX62" fmla="*/ 582767 w 694837"/>
                <a:gd name="connsiteY62" fmla="*/ 100864 h 694849"/>
                <a:gd name="connsiteX63" fmla="*/ 571560 w 694837"/>
                <a:gd name="connsiteY63" fmla="*/ 112071 h 694849"/>
                <a:gd name="connsiteX64" fmla="*/ 560353 w 694837"/>
                <a:gd name="connsiteY64" fmla="*/ 100864 h 694849"/>
                <a:gd name="connsiteX65" fmla="*/ 571560 w 694837"/>
                <a:gd name="connsiteY65" fmla="*/ 89657 h 694849"/>
                <a:gd name="connsiteX66" fmla="*/ 555624 w 694837"/>
                <a:gd name="connsiteY66" fmla="*/ 130282 h 694849"/>
                <a:gd name="connsiteX67" fmla="*/ 571560 w 694837"/>
                <a:gd name="connsiteY67" fmla="*/ 134485 h 694849"/>
                <a:gd name="connsiteX68" fmla="*/ 582510 w 694837"/>
                <a:gd name="connsiteY68" fmla="*/ 132501 h 694849"/>
                <a:gd name="connsiteX69" fmla="*/ 632728 w 694837"/>
                <a:gd name="connsiteY69" fmla="*/ 195283 h 694849"/>
                <a:gd name="connsiteX70" fmla="*/ 627596 w 694837"/>
                <a:gd name="connsiteY70" fmla="*/ 212934 h 694849"/>
                <a:gd name="connsiteX71" fmla="*/ 628134 w 694837"/>
                <a:gd name="connsiteY71" fmla="*/ 218213 h 694849"/>
                <a:gd name="connsiteX72" fmla="*/ 548743 w 694837"/>
                <a:gd name="connsiteY72" fmla="*/ 261517 h 694849"/>
                <a:gd name="connsiteX73" fmla="*/ 490925 w 694837"/>
                <a:gd name="connsiteY73" fmla="*/ 213338 h 694849"/>
                <a:gd name="connsiteX74" fmla="*/ 493111 w 694837"/>
                <a:gd name="connsiteY74" fmla="*/ 201727 h 694849"/>
                <a:gd name="connsiteX75" fmla="*/ 490533 w 694837"/>
                <a:gd name="connsiteY75" fmla="*/ 188873 h 694849"/>
                <a:gd name="connsiteX76" fmla="*/ 555624 w 694837"/>
                <a:gd name="connsiteY76" fmla="*/ 130282 h 694849"/>
                <a:gd name="connsiteX77" fmla="*/ 414661 w 694837"/>
                <a:gd name="connsiteY77" fmla="*/ 313798 h 694849"/>
                <a:gd name="connsiteX78" fmla="*/ 400260 w 694837"/>
                <a:gd name="connsiteY78" fmla="*/ 317171 h 694849"/>
                <a:gd name="connsiteX79" fmla="*/ 352776 w 694837"/>
                <a:gd name="connsiteY79" fmla="*/ 269687 h 694849"/>
                <a:gd name="connsiteX80" fmla="*/ 436605 w 694837"/>
                <a:gd name="connsiteY80" fmla="*/ 226215 h 694849"/>
                <a:gd name="connsiteX81" fmla="*/ 459490 w 694837"/>
                <a:gd name="connsiteY81" fmla="*/ 235348 h 694849"/>
                <a:gd name="connsiteX82" fmla="*/ 476547 w 694837"/>
                <a:gd name="connsiteY82" fmla="*/ 230541 h 694849"/>
                <a:gd name="connsiteX83" fmla="*/ 527573 w 694837"/>
                <a:gd name="connsiteY83" fmla="*/ 273060 h 694849"/>
                <a:gd name="connsiteX84" fmla="*/ 436986 w 694837"/>
                <a:gd name="connsiteY84" fmla="*/ 322472 h 694849"/>
                <a:gd name="connsiteX85" fmla="*/ 414661 w 694837"/>
                <a:gd name="connsiteY85" fmla="*/ 313798 h 694849"/>
                <a:gd name="connsiteX86" fmla="*/ 425868 w 694837"/>
                <a:gd name="connsiteY86" fmla="*/ 347419 h 694849"/>
                <a:gd name="connsiteX87" fmla="*/ 414661 w 694837"/>
                <a:gd name="connsiteY87" fmla="*/ 358626 h 694849"/>
                <a:gd name="connsiteX88" fmla="*/ 403454 w 694837"/>
                <a:gd name="connsiteY88" fmla="*/ 347419 h 694849"/>
                <a:gd name="connsiteX89" fmla="*/ 414661 w 694837"/>
                <a:gd name="connsiteY89" fmla="*/ 336212 h 694849"/>
                <a:gd name="connsiteX90" fmla="*/ 425868 w 694837"/>
                <a:gd name="connsiteY90" fmla="*/ 347419 h 694849"/>
                <a:gd name="connsiteX91" fmla="*/ 256429 w 694837"/>
                <a:gd name="connsiteY91" fmla="*/ 223996 h 694849"/>
                <a:gd name="connsiteX92" fmla="*/ 275246 w 694837"/>
                <a:gd name="connsiteY92" fmla="*/ 284626 h 694849"/>
                <a:gd name="connsiteX93" fmla="*/ 179784 w 694837"/>
                <a:gd name="connsiteY93" fmla="*/ 334127 h 694849"/>
                <a:gd name="connsiteX94" fmla="*/ 165439 w 694837"/>
                <a:gd name="connsiteY94" fmla="*/ 326238 h 694849"/>
                <a:gd name="connsiteX95" fmla="*/ 149906 w 694837"/>
                <a:gd name="connsiteY95" fmla="*/ 207129 h 694849"/>
                <a:gd name="connsiteX96" fmla="*/ 226697 w 694837"/>
                <a:gd name="connsiteY96" fmla="*/ 203285 h 694849"/>
                <a:gd name="connsiteX97" fmla="*/ 256429 w 694837"/>
                <a:gd name="connsiteY97" fmla="*/ 223996 h 694849"/>
                <a:gd name="connsiteX98" fmla="*/ 246555 w 694837"/>
                <a:gd name="connsiteY98" fmla="*/ 190520 h 694849"/>
                <a:gd name="connsiteX99" fmla="*/ 257762 w 694837"/>
                <a:gd name="connsiteY99" fmla="*/ 179313 h 694849"/>
                <a:gd name="connsiteX100" fmla="*/ 268970 w 694837"/>
                <a:gd name="connsiteY100" fmla="*/ 190520 h 694849"/>
                <a:gd name="connsiteX101" fmla="*/ 257762 w 694837"/>
                <a:gd name="connsiteY101" fmla="*/ 201727 h 694849"/>
                <a:gd name="connsiteX102" fmla="*/ 246555 w 694837"/>
                <a:gd name="connsiteY102" fmla="*/ 190520 h 694849"/>
                <a:gd name="connsiteX103" fmla="*/ 281981 w 694837"/>
                <a:gd name="connsiteY103" fmla="*/ 306390 h 694849"/>
                <a:gd name="connsiteX104" fmla="*/ 310402 w 694837"/>
                <a:gd name="connsiteY104" fmla="*/ 397985 h 694849"/>
                <a:gd name="connsiteX105" fmla="*/ 190453 w 694837"/>
                <a:gd name="connsiteY105" fmla="*/ 357998 h 694849"/>
                <a:gd name="connsiteX106" fmla="*/ 190049 w 694837"/>
                <a:gd name="connsiteY106" fmla="*/ 354054 h 694849"/>
                <a:gd name="connsiteX107" fmla="*/ 281981 w 694837"/>
                <a:gd name="connsiteY107" fmla="*/ 306390 h 694849"/>
                <a:gd name="connsiteX108" fmla="*/ 281903 w 694837"/>
                <a:gd name="connsiteY108" fmla="*/ 230518 h 694849"/>
                <a:gd name="connsiteX109" fmla="*/ 315277 w 694837"/>
                <a:gd name="connsiteY109" fmla="*/ 263882 h 694849"/>
                <a:gd name="connsiteX110" fmla="*/ 295452 w 694837"/>
                <a:gd name="connsiteY110" fmla="*/ 274158 h 694849"/>
                <a:gd name="connsiteX111" fmla="*/ 281903 w 694837"/>
                <a:gd name="connsiteY111" fmla="*/ 230518 h 694849"/>
                <a:gd name="connsiteX112" fmla="*/ 288022 w 694837"/>
                <a:gd name="connsiteY112" fmla="*/ 204921 h 694849"/>
                <a:gd name="connsiteX113" fmla="*/ 291384 w 694837"/>
                <a:gd name="connsiteY113" fmla="*/ 190520 h 694849"/>
                <a:gd name="connsiteX114" fmla="*/ 288560 w 694837"/>
                <a:gd name="connsiteY114" fmla="*/ 177105 h 694849"/>
                <a:gd name="connsiteX115" fmla="*/ 341771 w 694837"/>
                <a:gd name="connsiteY115" fmla="*/ 127436 h 694849"/>
                <a:gd name="connsiteX116" fmla="*/ 427550 w 694837"/>
                <a:gd name="connsiteY116" fmla="*/ 191764 h 694849"/>
                <a:gd name="connsiteX117" fmla="*/ 425868 w 694837"/>
                <a:gd name="connsiteY117" fmla="*/ 201727 h 694849"/>
                <a:gd name="connsiteX118" fmla="*/ 426328 w 694837"/>
                <a:gd name="connsiteY118" fmla="*/ 206300 h 694849"/>
                <a:gd name="connsiteX119" fmla="*/ 336145 w 694837"/>
                <a:gd name="connsiteY119" fmla="*/ 253056 h 694849"/>
                <a:gd name="connsiteX120" fmla="*/ 288022 w 694837"/>
                <a:gd name="connsiteY120" fmla="*/ 204921 h 694849"/>
                <a:gd name="connsiteX121" fmla="*/ 448283 w 694837"/>
                <a:gd name="connsiteY121" fmla="*/ 201727 h 694849"/>
                <a:gd name="connsiteX122" fmla="*/ 459490 w 694837"/>
                <a:gd name="connsiteY122" fmla="*/ 190520 h 694849"/>
                <a:gd name="connsiteX123" fmla="*/ 470697 w 694837"/>
                <a:gd name="connsiteY123" fmla="*/ 201727 h 694849"/>
                <a:gd name="connsiteX124" fmla="*/ 459490 w 694837"/>
                <a:gd name="connsiteY124" fmla="*/ 212934 h 694849"/>
                <a:gd name="connsiteX125" fmla="*/ 448283 w 694837"/>
                <a:gd name="connsiteY125" fmla="*/ 201727 h 694849"/>
                <a:gd name="connsiteX126" fmla="*/ 546098 w 694837"/>
                <a:gd name="connsiteY126" fmla="*/ 288492 h 694849"/>
                <a:gd name="connsiteX127" fmla="*/ 626397 w 694837"/>
                <a:gd name="connsiteY127" fmla="*/ 355410 h 694849"/>
                <a:gd name="connsiteX128" fmla="*/ 452407 w 694837"/>
                <a:gd name="connsiteY128" fmla="*/ 339596 h 694849"/>
                <a:gd name="connsiteX129" fmla="*/ 546098 w 694837"/>
                <a:gd name="connsiteY129" fmla="*/ 288492 h 694849"/>
                <a:gd name="connsiteX130" fmla="*/ 425868 w 694837"/>
                <a:gd name="connsiteY130" fmla="*/ 22414 h 694849"/>
                <a:gd name="connsiteX131" fmla="*/ 437076 w 694837"/>
                <a:gd name="connsiteY131" fmla="*/ 33621 h 694849"/>
                <a:gd name="connsiteX132" fmla="*/ 425868 w 694837"/>
                <a:gd name="connsiteY132" fmla="*/ 44828 h 694849"/>
                <a:gd name="connsiteX133" fmla="*/ 414661 w 694837"/>
                <a:gd name="connsiteY133" fmla="*/ 33621 h 694849"/>
                <a:gd name="connsiteX134" fmla="*/ 425868 w 694837"/>
                <a:gd name="connsiteY134" fmla="*/ 22414 h 694849"/>
                <a:gd name="connsiteX135" fmla="*/ 410470 w 694837"/>
                <a:gd name="connsiteY135" fmla="*/ 63331 h 694849"/>
                <a:gd name="connsiteX136" fmla="*/ 425868 w 694837"/>
                <a:gd name="connsiteY136" fmla="*/ 67242 h 694849"/>
                <a:gd name="connsiteX137" fmla="*/ 449908 w 694837"/>
                <a:gd name="connsiteY137" fmla="*/ 57055 h 694849"/>
                <a:gd name="connsiteX138" fmla="*/ 538242 w 694837"/>
                <a:gd name="connsiteY138" fmla="*/ 97826 h 694849"/>
                <a:gd name="connsiteX139" fmla="*/ 537939 w 694837"/>
                <a:gd name="connsiteY139" fmla="*/ 100864 h 694849"/>
                <a:gd name="connsiteX140" fmla="*/ 540517 w 694837"/>
                <a:gd name="connsiteY140" fmla="*/ 113729 h 694849"/>
                <a:gd name="connsiteX141" fmla="*/ 475426 w 694837"/>
                <a:gd name="connsiteY141" fmla="*/ 172309 h 694849"/>
                <a:gd name="connsiteX142" fmla="*/ 459490 w 694837"/>
                <a:gd name="connsiteY142" fmla="*/ 168106 h 694849"/>
                <a:gd name="connsiteX143" fmla="*/ 440875 w 694837"/>
                <a:gd name="connsiteY143" fmla="*/ 173766 h 694849"/>
                <a:gd name="connsiteX144" fmla="*/ 358413 w 694837"/>
                <a:gd name="connsiteY144" fmla="*/ 111914 h 694849"/>
                <a:gd name="connsiteX145" fmla="*/ 410470 w 694837"/>
                <a:gd name="connsiteY145" fmla="*/ 63331 h 694849"/>
                <a:gd name="connsiteX146" fmla="*/ 394309 w 694837"/>
                <a:gd name="connsiteY146" fmla="*/ 44828 h 694849"/>
                <a:gd name="connsiteX147" fmla="*/ 395071 w 694837"/>
                <a:gd name="connsiteY147" fmla="*/ 47025 h 694849"/>
                <a:gd name="connsiteX148" fmla="*/ 340190 w 694837"/>
                <a:gd name="connsiteY148" fmla="*/ 98241 h 694849"/>
                <a:gd name="connsiteX149" fmla="*/ 268970 w 694837"/>
                <a:gd name="connsiteY149" fmla="*/ 44828 h 694849"/>
                <a:gd name="connsiteX150" fmla="*/ 394309 w 694837"/>
                <a:gd name="connsiteY150" fmla="*/ 44828 h 694849"/>
                <a:gd name="connsiteX151" fmla="*/ 235348 w 694837"/>
                <a:gd name="connsiteY151" fmla="*/ 22414 h 694849"/>
                <a:gd name="connsiteX152" fmla="*/ 246555 w 694837"/>
                <a:gd name="connsiteY152" fmla="*/ 33621 h 694849"/>
                <a:gd name="connsiteX153" fmla="*/ 235348 w 694837"/>
                <a:gd name="connsiteY153" fmla="*/ 44828 h 694849"/>
                <a:gd name="connsiteX154" fmla="*/ 224141 w 694837"/>
                <a:gd name="connsiteY154" fmla="*/ 33621 h 694849"/>
                <a:gd name="connsiteX155" fmla="*/ 235348 w 694837"/>
                <a:gd name="connsiteY155" fmla="*/ 22414 h 694849"/>
                <a:gd name="connsiteX156" fmla="*/ 156899 w 694837"/>
                <a:gd name="connsiteY156" fmla="*/ 89657 h 694849"/>
                <a:gd name="connsiteX157" fmla="*/ 156484 w 694837"/>
                <a:gd name="connsiteY157" fmla="*/ 85588 h 694849"/>
                <a:gd name="connsiteX158" fmla="*/ 212071 w 694837"/>
                <a:gd name="connsiteY158" fmla="*/ 57795 h 694849"/>
                <a:gd name="connsiteX159" fmla="*/ 235348 w 694837"/>
                <a:gd name="connsiteY159" fmla="*/ 67242 h 694849"/>
                <a:gd name="connsiteX160" fmla="*/ 253963 w 694837"/>
                <a:gd name="connsiteY160" fmla="*/ 61583 h 694849"/>
                <a:gd name="connsiteX161" fmla="*/ 323548 w 694837"/>
                <a:gd name="connsiteY161" fmla="*/ 113774 h 694849"/>
                <a:gd name="connsiteX162" fmla="*/ 273161 w 694837"/>
                <a:gd name="connsiteY162" fmla="*/ 160799 h 694849"/>
                <a:gd name="connsiteX163" fmla="*/ 257762 w 694837"/>
                <a:gd name="connsiteY163" fmla="*/ 156899 h 694849"/>
                <a:gd name="connsiteX164" fmla="*/ 225710 w 694837"/>
                <a:gd name="connsiteY164" fmla="*/ 180893 h 694849"/>
                <a:gd name="connsiteX165" fmla="*/ 146992 w 694837"/>
                <a:gd name="connsiteY165" fmla="*/ 184827 h 694849"/>
                <a:gd name="connsiteX166" fmla="*/ 138474 w 694837"/>
                <a:gd name="connsiteY166" fmla="*/ 119479 h 694849"/>
                <a:gd name="connsiteX167" fmla="*/ 156899 w 694837"/>
                <a:gd name="connsiteY167" fmla="*/ 89657 h 694849"/>
                <a:gd name="connsiteX168" fmla="*/ 123278 w 694837"/>
                <a:gd name="connsiteY168" fmla="*/ 78449 h 694849"/>
                <a:gd name="connsiteX169" fmla="*/ 134485 w 694837"/>
                <a:gd name="connsiteY169" fmla="*/ 89657 h 694849"/>
                <a:gd name="connsiteX170" fmla="*/ 123278 w 694837"/>
                <a:gd name="connsiteY170" fmla="*/ 100864 h 694849"/>
                <a:gd name="connsiteX171" fmla="*/ 112071 w 694837"/>
                <a:gd name="connsiteY171" fmla="*/ 89657 h 694849"/>
                <a:gd name="connsiteX172" fmla="*/ 123278 w 694837"/>
                <a:gd name="connsiteY172" fmla="*/ 78449 h 694849"/>
                <a:gd name="connsiteX173" fmla="*/ 112317 w 694837"/>
                <a:gd name="connsiteY173" fmla="*/ 121294 h 694849"/>
                <a:gd name="connsiteX174" fmla="*/ 116251 w 694837"/>
                <a:gd name="connsiteY174" fmla="*/ 122516 h 694849"/>
                <a:gd name="connsiteX175" fmla="*/ 124522 w 694837"/>
                <a:gd name="connsiteY175" fmla="*/ 185959 h 694849"/>
                <a:gd name="connsiteX176" fmla="*/ 64687 w 694837"/>
                <a:gd name="connsiteY176" fmla="*/ 188951 h 694849"/>
                <a:gd name="connsiteX177" fmla="*/ 62098 w 694837"/>
                <a:gd name="connsiteY177" fmla="*/ 184065 h 694849"/>
                <a:gd name="connsiteX178" fmla="*/ 112317 w 694837"/>
                <a:gd name="connsiteY178" fmla="*/ 121294 h 694849"/>
                <a:gd name="connsiteX179" fmla="*/ 33621 w 694837"/>
                <a:gd name="connsiteY179" fmla="*/ 190520 h 694849"/>
                <a:gd name="connsiteX180" fmla="*/ 44828 w 694837"/>
                <a:gd name="connsiteY180" fmla="*/ 201727 h 694849"/>
                <a:gd name="connsiteX181" fmla="*/ 33621 w 694837"/>
                <a:gd name="connsiteY181" fmla="*/ 212934 h 694849"/>
                <a:gd name="connsiteX182" fmla="*/ 22414 w 694837"/>
                <a:gd name="connsiteY182" fmla="*/ 201727 h 694849"/>
                <a:gd name="connsiteX183" fmla="*/ 33621 w 694837"/>
                <a:gd name="connsiteY183" fmla="*/ 190520 h 694849"/>
                <a:gd name="connsiteX184" fmla="*/ 33621 w 694837"/>
                <a:gd name="connsiteY184" fmla="*/ 347419 h 694849"/>
                <a:gd name="connsiteX185" fmla="*/ 22414 w 694837"/>
                <a:gd name="connsiteY185" fmla="*/ 336212 h 694849"/>
                <a:gd name="connsiteX186" fmla="*/ 33621 w 694837"/>
                <a:gd name="connsiteY186" fmla="*/ 325005 h 694849"/>
                <a:gd name="connsiteX187" fmla="*/ 44828 w 694837"/>
                <a:gd name="connsiteY187" fmla="*/ 336212 h 694849"/>
                <a:gd name="connsiteX188" fmla="*/ 33621 w 694837"/>
                <a:gd name="connsiteY188" fmla="*/ 347419 h 694849"/>
                <a:gd name="connsiteX189" fmla="*/ 127873 w 694837"/>
                <a:gd name="connsiteY189" fmla="*/ 341961 h 694849"/>
                <a:gd name="connsiteX190" fmla="*/ 66704 w 694837"/>
                <a:gd name="connsiteY190" fmla="*/ 330844 h 694849"/>
                <a:gd name="connsiteX191" fmla="*/ 44828 w 694837"/>
                <a:gd name="connsiteY191" fmla="*/ 304653 h 694849"/>
                <a:gd name="connsiteX192" fmla="*/ 44828 w 694837"/>
                <a:gd name="connsiteY192" fmla="*/ 233275 h 694849"/>
                <a:gd name="connsiteX193" fmla="*/ 65673 w 694837"/>
                <a:gd name="connsiteY193" fmla="*/ 211343 h 694849"/>
                <a:gd name="connsiteX194" fmla="*/ 127447 w 694837"/>
                <a:gd name="connsiteY194" fmla="*/ 208250 h 694849"/>
                <a:gd name="connsiteX195" fmla="*/ 143069 w 694837"/>
                <a:gd name="connsiteY195" fmla="*/ 328053 h 694849"/>
                <a:gd name="connsiteX196" fmla="*/ 127873 w 694837"/>
                <a:gd name="connsiteY196" fmla="*/ 341961 h 694849"/>
                <a:gd name="connsiteX197" fmla="*/ 156899 w 694837"/>
                <a:gd name="connsiteY197" fmla="*/ 369833 h 694849"/>
                <a:gd name="connsiteX198" fmla="*/ 145692 w 694837"/>
                <a:gd name="connsiteY198" fmla="*/ 358626 h 694849"/>
                <a:gd name="connsiteX199" fmla="*/ 156899 w 694837"/>
                <a:gd name="connsiteY199" fmla="*/ 347419 h 694849"/>
                <a:gd name="connsiteX200" fmla="*/ 168106 w 694837"/>
                <a:gd name="connsiteY200" fmla="*/ 358626 h 694849"/>
                <a:gd name="connsiteX201" fmla="*/ 156899 w 694837"/>
                <a:gd name="connsiteY201" fmla="*/ 369833 h 694849"/>
                <a:gd name="connsiteX202" fmla="*/ 201727 w 694837"/>
                <a:gd name="connsiteY202" fmla="*/ 481904 h 694849"/>
                <a:gd name="connsiteX203" fmla="*/ 190520 w 694837"/>
                <a:gd name="connsiteY203" fmla="*/ 470697 h 694849"/>
                <a:gd name="connsiteX204" fmla="*/ 201727 w 694837"/>
                <a:gd name="connsiteY204" fmla="*/ 459490 h 694849"/>
                <a:gd name="connsiteX205" fmla="*/ 212934 w 694837"/>
                <a:gd name="connsiteY205" fmla="*/ 470697 h 694849"/>
                <a:gd name="connsiteX206" fmla="*/ 201727 w 694837"/>
                <a:gd name="connsiteY206" fmla="*/ 481904 h 694849"/>
                <a:gd name="connsiteX207" fmla="*/ 331326 w 694837"/>
                <a:gd name="connsiteY207" fmla="*/ 496058 h 694849"/>
                <a:gd name="connsiteX208" fmla="*/ 235147 w 694837"/>
                <a:gd name="connsiteY208" fmla="*/ 468579 h 694849"/>
                <a:gd name="connsiteX209" fmla="*/ 201727 w 694837"/>
                <a:gd name="connsiteY209" fmla="*/ 437076 h 694849"/>
                <a:gd name="connsiteX210" fmla="*/ 200405 w 694837"/>
                <a:gd name="connsiteY210" fmla="*/ 437210 h 694849"/>
                <a:gd name="connsiteX211" fmla="*/ 179022 w 694837"/>
                <a:gd name="connsiteY211" fmla="*/ 383741 h 694849"/>
                <a:gd name="connsiteX212" fmla="*/ 183280 w 694837"/>
                <a:gd name="connsiteY212" fmla="*/ 379225 h 694849"/>
                <a:gd name="connsiteX213" fmla="*/ 318594 w 694837"/>
                <a:gd name="connsiteY213" fmla="*/ 424333 h 694849"/>
                <a:gd name="connsiteX214" fmla="*/ 338577 w 694837"/>
                <a:gd name="connsiteY214" fmla="*/ 488706 h 694849"/>
                <a:gd name="connsiteX215" fmla="*/ 331326 w 694837"/>
                <a:gd name="connsiteY215" fmla="*/ 496058 h 694849"/>
                <a:gd name="connsiteX216" fmla="*/ 358626 w 694837"/>
                <a:gd name="connsiteY216" fmla="*/ 672424 h 694849"/>
                <a:gd name="connsiteX217" fmla="*/ 347419 w 694837"/>
                <a:gd name="connsiteY217" fmla="*/ 661217 h 694849"/>
                <a:gd name="connsiteX218" fmla="*/ 358626 w 694837"/>
                <a:gd name="connsiteY218" fmla="*/ 650010 h 694849"/>
                <a:gd name="connsiteX219" fmla="*/ 369833 w 694837"/>
                <a:gd name="connsiteY219" fmla="*/ 661217 h 694849"/>
                <a:gd name="connsiteX220" fmla="*/ 358626 w 694837"/>
                <a:gd name="connsiteY220" fmla="*/ 672424 h 694849"/>
                <a:gd name="connsiteX221" fmla="*/ 358626 w 694837"/>
                <a:gd name="connsiteY221" fmla="*/ 526732 h 694849"/>
                <a:gd name="connsiteX222" fmla="*/ 347419 w 694837"/>
                <a:gd name="connsiteY222" fmla="*/ 515525 h 694849"/>
                <a:gd name="connsiteX223" fmla="*/ 358626 w 694837"/>
                <a:gd name="connsiteY223" fmla="*/ 504318 h 694849"/>
                <a:gd name="connsiteX224" fmla="*/ 369833 w 694837"/>
                <a:gd name="connsiteY224" fmla="*/ 515525 h 694849"/>
                <a:gd name="connsiteX225" fmla="*/ 358626 w 694837"/>
                <a:gd name="connsiteY225" fmla="*/ 526732 h 694849"/>
                <a:gd name="connsiteX226" fmla="*/ 359007 w 694837"/>
                <a:gd name="connsiteY226" fmla="*/ 478945 h 694849"/>
                <a:gd name="connsiteX227" fmla="*/ 344763 w 694837"/>
                <a:gd name="connsiteY227" fmla="*/ 433063 h 694849"/>
                <a:gd name="connsiteX228" fmla="*/ 371346 w 694837"/>
                <a:gd name="connsiteY228" fmla="*/ 441928 h 694849"/>
                <a:gd name="connsiteX229" fmla="*/ 359007 w 694837"/>
                <a:gd name="connsiteY229" fmla="*/ 478945 h 694849"/>
                <a:gd name="connsiteX230" fmla="*/ 378440 w 694837"/>
                <a:gd name="connsiteY230" fmla="*/ 420657 h 694849"/>
                <a:gd name="connsiteX231" fmla="*/ 336593 w 694837"/>
                <a:gd name="connsiteY231" fmla="*/ 406704 h 694849"/>
                <a:gd name="connsiteX232" fmla="*/ 302210 w 694837"/>
                <a:gd name="connsiteY232" fmla="*/ 295911 h 694849"/>
                <a:gd name="connsiteX233" fmla="*/ 331908 w 694837"/>
                <a:gd name="connsiteY233" fmla="*/ 280513 h 694849"/>
                <a:gd name="connsiteX234" fmla="*/ 384414 w 694837"/>
                <a:gd name="connsiteY234" fmla="*/ 333018 h 694849"/>
                <a:gd name="connsiteX235" fmla="*/ 381040 w 694837"/>
                <a:gd name="connsiteY235" fmla="*/ 347419 h 694849"/>
                <a:gd name="connsiteX236" fmla="*/ 394063 w 694837"/>
                <a:gd name="connsiteY236" fmla="*/ 373789 h 694849"/>
                <a:gd name="connsiteX237" fmla="*/ 378440 w 694837"/>
                <a:gd name="connsiteY237" fmla="*/ 420657 h 694849"/>
                <a:gd name="connsiteX238" fmla="*/ 526732 w 694837"/>
                <a:gd name="connsiteY238" fmla="*/ 672424 h 694849"/>
                <a:gd name="connsiteX239" fmla="*/ 515525 w 694837"/>
                <a:gd name="connsiteY239" fmla="*/ 661217 h 694849"/>
                <a:gd name="connsiteX240" fmla="*/ 526732 w 694837"/>
                <a:gd name="connsiteY240" fmla="*/ 650010 h 694849"/>
                <a:gd name="connsiteX241" fmla="*/ 537939 w 694837"/>
                <a:gd name="connsiteY241" fmla="*/ 661217 h 694849"/>
                <a:gd name="connsiteX242" fmla="*/ 526732 w 694837"/>
                <a:gd name="connsiteY242" fmla="*/ 672424 h 694849"/>
                <a:gd name="connsiteX243" fmla="*/ 526732 w 694837"/>
                <a:gd name="connsiteY243" fmla="*/ 493111 h 694849"/>
                <a:gd name="connsiteX244" fmla="*/ 515525 w 694837"/>
                <a:gd name="connsiteY244" fmla="*/ 481904 h 694849"/>
                <a:gd name="connsiteX245" fmla="*/ 526732 w 694837"/>
                <a:gd name="connsiteY245" fmla="*/ 470697 h 694849"/>
                <a:gd name="connsiteX246" fmla="*/ 537939 w 694837"/>
                <a:gd name="connsiteY246" fmla="*/ 481904 h 694849"/>
                <a:gd name="connsiteX247" fmla="*/ 526732 w 694837"/>
                <a:gd name="connsiteY247" fmla="*/ 493111 h 694849"/>
                <a:gd name="connsiteX248" fmla="*/ 543789 w 694837"/>
                <a:gd name="connsiteY248" fmla="*/ 453079 h 694849"/>
                <a:gd name="connsiteX249" fmla="*/ 526732 w 694837"/>
                <a:gd name="connsiteY249" fmla="*/ 448283 h 694849"/>
                <a:gd name="connsiteX250" fmla="*/ 500362 w 694837"/>
                <a:gd name="connsiteY250" fmla="*/ 461305 h 694849"/>
                <a:gd name="connsiteX251" fmla="*/ 399700 w 694837"/>
                <a:gd name="connsiteY251" fmla="*/ 427751 h 694849"/>
                <a:gd name="connsiteX252" fmla="*/ 415289 w 694837"/>
                <a:gd name="connsiteY252" fmla="*/ 380973 h 694849"/>
                <a:gd name="connsiteX253" fmla="*/ 445111 w 694837"/>
                <a:gd name="connsiteY253" fmla="*/ 361439 h 694849"/>
                <a:gd name="connsiteX254" fmla="*/ 628750 w 694837"/>
                <a:gd name="connsiteY254" fmla="*/ 378126 h 694849"/>
                <a:gd name="connsiteX255" fmla="*/ 629781 w 694837"/>
                <a:gd name="connsiteY255" fmla="*/ 381421 h 694849"/>
                <a:gd name="connsiteX256" fmla="*/ 543789 w 694837"/>
                <a:gd name="connsiteY256" fmla="*/ 453079 h 694849"/>
                <a:gd name="connsiteX257" fmla="*/ 567268 w 694837"/>
                <a:gd name="connsiteY257" fmla="*/ 276938 h 694849"/>
                <a:gd name="connsiteX258" fmla="*/ 638892 w 694837"/>
                <a:gd name="connsiteY258" fmla="*/ 237870 h 694849"/>
                <a:gd name="connsiteX259" fmla="*/ 650021 w 694837"/>
                <a:gd name="connsiteY259" fmla="*/ 244482 h 694849"/>
                <a:gd name="connsiteX260" fmla="*/ 650021 w 694837"/>
                <a:gd name="connsiteY260" fmla="*/ 338274 h 694849"/>
                <a:gd name="connsiteX261" fmla="*/ 644160 w 694837"/>
                <a:gd name="connsiteY261" fmla="*/ 341020 h 694849"/>
                <a:gd name="connsiteX262" fmla="*/ 567268 w 694837"/>
                <a:gd name="connsiteY262" fmla="*/ 276938 h 694849"/>
                <a:gd name="connsiteX263" fmla="*/ 661217 w 694837"/>
                <a:gd name="connsiteY263" fmla="*/ 381040 h 694849"/>
                <a:gd name="connsiteX264" fmla="*/ 650010 w 694837"/>
                <a:gd name="connsiteY264" fmla="*/ 369833 h 694849"/>
                <a:gd name="connsiteX265" fmla="*/ 661217 w 694837"/>
                <a:gd name="connsiteY265" fmla="*/ 358626 h 694849"/>
                <a:gd name="connsiteX266" fmla="*/ 672424 w 694837"/>
                <a:gd name="connsiteY266" fmla="*/ 369833 h 694849"/>
                <a:gd name="connsiteX267" fmla="*/ 661217 w 694837"/>
                <a:gd name="connsiteY267" fmla="*/ 381040 h 694849"/>
                <a:gd name="connsiteX268" fmla="*/ 661217 w 694837"/>
                <a:gd name="connsiteY268" fmla="*/ 224141 h 694849"/>
                <a:gd name="connsiteX269" fmla="*/ 650010 w 694837"/>
                <a:gd name="connsiteY269" fmla="*/ 212934 h 694849"/>
                <a:gd name="connsiteX270" fmla="*/ 661217 w 694837"/>
                <a:gd name="connsiteY270" fmla="*/ 201727 h 694849"/>
                <a:gd name="connsiteX271" fmla="*/ 672424 w 694837"/>
                <a:gd name="connsiteY271" fmla="*/ 212934 h 694849"/>
                <a:gd name="connsiteX272" fmla="*/ 661217 w 694837"/>
                <a:gd name="connsiteY272" fmla="*/ 224141 h 69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</a:cxnLst>
              <a:rect l="l" t="t" r="r" b="b"/>
              <a:pathLst>
                <a:path w="694837" h="694849">
                  <a:moveTo>
                    <a:pt x="694838" y="212934"/>
                  </a:moveTo>
                  <a:cubicBezTo>
                    <a:pt x="694838" y="194398"/>
                    <a:pt x="679753" y="179313"/>
                    <a:pt x="661217" y="179313"/>
                  </a:cubicBezTo>
                  <a:cubicBezTo>
                    <a:pt x="657362" y="179313"/>
                    <a:pt x="653708" y="180098"/>
                    <a:pt x="650256" y="181297"/>
                  </a:cubicBezTo>
                  <a:lnTo>
                    <a:pt x="600037" y="118526"/>
                  </a:lnTo>
                  <a:cubicBezTo>
                    <a:pt x="603243" y="113382"/>
                    <a:pt x="605182" y="107364"/>
                    <a:pt x="605182" y="100864"/>
                  </a:cubicBezTo>
                  <a:cubicBezTo>
                    <a:pt x="605182" y="82327"/>
                    <a:pt x="590097" y="67242"/>
                    <a:pt x="571560" y="67242"/>
                  </a:cubicBezTo>
                  <a:cubicBezTo>
                    <a:pt x="562135" y="67242"/>
                    <a:pt x="553640" y="71165"/>
                    <a:pt x="547532" y="77418"/>
                  </a:cubicBezTo>
                  <a:lnTo>
                    <a:pt x="459187" y="36647"/>
                  </a:lnTo>
                  <a:cubicBezTo>
                    <a:pt x="459277" y="35638"/>
                    <a:pt x="459490" y="34663"/>
                    <a:pt x="459490" y="33621"/>
                  </a:cubicBezTo>
                  <a:cubicBezTo>
                    <a:pt x="459490" y="15085"/>
                    <a:pt x="444405" y="0"/>
                    <a:pt x="425868" y="0"/>
                  </a:cubicBezTo>
                  <a:cubicBezTo>
                    <a:pt x="411277" y="0"/>
                    <a:pt x="398949" y="9403"/>
                    <a:pt x="394309" y="22414"/>
                  </a:cubicBezTo>
                  <a:lnTo>
                    <a:pt x="266907" y="22414"/>
                  </a:lnTo>
                  <a:cubicBezTo>
                    <a:pt x="262268" y="9403"/>
                    <a:pt x="249940" y="0"/>
                    <a:pt x="235348" y="0"/>
                  </a:cubicBezTo>
                  <a:cubicBezTo>
                    <a:pt x="216812" y="0"/>
                    <a:pt x="201727" y="15085"/>
                    <a:pt x="201727" y="33621"/>
                  </a:cubicBezTo>
                  <a:cubicBezTo>
                    <a:pt x="201727" y="35011"/>
                    <a:pt x="201974" y="36345"/>
                    <a:pt x="202142" y="37701"/>
                  </a:cubicBezTo>
                  <a:lnTo>
                    <a:pt x="146555" y="65494"/>
                  </a:lnTo>
                  <a:cubicBezTo>
                    <a:pt x="140503" y="59666"/>
                    <a:pt x="132322" y="56035"/>
                    <a:pt x="123278" y="56035"/>
                  </a:cubicBezTo>
                  <a:cubicBezTo>
                    <a:pt x="104741" y="56035"/>
                    <a:pt x="89657" y="71120"/>
                    <a:pt x="89657" y="89657"/>
                  </a:cubicBezTo>
                  <a:cubicBezTo>
                    <a:pt x="89657" y="96157"/>
                    <a:pt x="91595" y="102175"/>
                    <a:pt x="94801" y="107319"/>
                  </a:cubicBezTo>
                  <a:lnTo>
                    <a:pt x="44582" y="170090"/>
                  </a:lnTo>
                  <a:cubicBezTo>
                    <a:pt x="41130" y="168890"/>
                    <a:pt x="37476" y="168106"/>
                    <a:pt x="33621" y="168106"/>
                  </a:cubicBezTo>
                  <a:cubicBezTo>
                    <a:pt x="15085" y="168106"/>
                    <a:pt x="0" y="183191"/>
                    <a:pt x="0" y="201727"/>
                  </a:cubicBezTo>
                  <a:cubicBezTo>
                    <a:pt x="0" y="216319"/>
                    <a:pt x="9403" y="228647"/>
                    <a:pt x="22414" y="233286"/>
                  </a:cubicBezTo>
                  <a:lnTo>
                    <a:pt x="22414" y="304664"/>
                  </a:lnTo>
                  <a:cubicBezTo>
                    <a:pt x="9403" y="309293"/>
                    <a:pt x="0" y="321620"/>
                    <a:pt x="0" y="336212"/>
                  </a:cubicBezTo>
                  <a:cubicBezTo>
                    <a:pt x="0" y="354748"/>
                    <a:pt x="15085" y="369833"/>
                    <a:pt x="33621" y="369833"/>
                  </a:cubicBezTo>
                  <a:cubicBezTo>
                    <a:pt x="46072" y="369833"/>
                    <a:pt x="56831" y="362952"/>
                    <a:pt x="62647" y="352877"/>
                  </a:cubicBezTo>
                  <a:lnTo>
                    <a:pt x="123827" y="363994"/>
                  </a:lnTo>
                  <a:cubicBezTo>
                    <a:pt x="126416" y="379976"/>
                    <a:pt x="140200" y="392247"/>
                    <a:pt x="156899" y="392247"/>
                  </a:cubicBezTo>
                  <a:cubicBezTo>
                    <a:pt x="157347" y="392247"/>
                    <a:pt x="157773" y="392135"/>
                    <a:pt x="158221" y="392113"/>
                  </a:cubicBezTo>
                  <a:lnTo>
                    <a:pt x="179604" y="445582"/>
                  </a:lnTo>
                  <a:cubicBezTo>
                    <a:pt x="172611" y="451746"/>
                    <a:pt x="168106" y="460666"/>
                    <a:pt x="168106" y="470697"/>
                  </a:cubicBezTo>
                  <a:cubicBezTo>
                    <a:pt x="168106" y="489233"/>
                    <a:pt x="183191" y="504318"/>
                    <a:pt x="201727" y="504318"/>
                  </a:cubicBezTo>
                  <a:cubicBezTo>
                    <a:pt x="213001" y="504318"/>
                    <a:pt x="222942" y="498692"/>
                    <a:pt x="229039" y="490163"/>
                  </a:cubicBezTo>
                  <a:lnTo>
                    <a:pt x="325218" y="517643"/>
                  </a:lnTo>
                  <a:cubicBezTo>
                    <a:pt x="326081" y="531293"/>
                    <a:pt x="335046" y="542669"/>
                    <a:pt x="347419" y="547084"/>
                  </a:cubicBezTo>
                  <a:lnTo>
                    <a:pt x="347419" y="629669"/>
                  </a:lnTo>
                  <a:cubicBezTo>
                    <a:pt x="334408" y="634309"/>
                    <a:pt x="325005" y="646636"/>
                    <a:pt x="325005" y="661228"/>
                  </a:cubicBezTo>
                  <a:cubicBezTo>
                    <a:pt x="325005" y="679765"/>
                    <a:pt x="340090" y="694849"/>
                    <a:pt x="358626" y="694849"/>
                  </a:cubicBezTo>
                  <a:cubicBezTo>
                    <a:pt x="377163" y="694849"/>
                    <a:pt x="392247" y="679765"/>
                    <a:pt x="392247" y="661228"/>
                  </a:cubicBezTo>
                  <a:cubicBezTo>
                    <a:pt x="392247" y="646636"/>
                    <a:pt x="382845" y="634309"/>
                    <a:pt x="369833" y="629669"/>
                  </a:cubicBezTo>
                  <a:lnTo>
                    <a:pt x="369833" y="547084"/>
                  </a:lnTo>
                  <a:cubicBezTo>
                    <a:pt x="382845" y="542444"/>
                    <a:pt x="392247" y="530117"/>
                    <a:pt x="392247" y="515525"/>
                  </a:cubicBezTo>
                  <a:cubicBezTo>
                    <a:pt x="392247" y="504789"/>
                    <a:pt x="387092" y="495319"/>
                    <a:pt x="379236" y="489155"/>
                  </a:cubicBezTo>
                  <a:lnTo>
                    <a:pt x="392617" y="449000"/>
                  </a:lnTo>
                  <a:lnTo>
                    <a:pt x="493178" y="482520"/>
                  </a:lnTo>
                  <a:cubicBezTo>
                    <a:pt x="493447" y="496832"/>
                    <a:pt x="502704" y="508879"/>
                    <a:pt x="515525" y="513452"/>
                  </a:cubicBezTo>
                  <a:lnTo>
                    <a:pt x="515525" y="629658"/>
                  </a:lnTo>
                  <a:cubicBezTo>
                    <a:pt x="502514" y="634297"/>
                    <a:pt x="493111" y="646625"/>
                    <a:pt x="493111" y="661217"/>
                  </a:cubicBezTo>
                  <a:cubicBezTo>
                    <a:pt x="493111" y="679753"/>
                    <a:pt x="508196" y="694838"/>
                    <a:pt x="526732" y="694838"/>
                  </a:cubicBezTo>
                  <a:cubicBezTo>
                    <a:pt x="545269" y="694838"/>
                    <a:pt x="560353" y="679753"/>
                    <a:pt x="560353" y="661217"/>
                  </a:cubicBezTo>
                  <a:cubicBezTo>
                    <a:pt x="560353" y="646625"/>
                    <a:pt x="550951" y="634297"/>
                    <a:pt x="537939" y="629658"/>
                  </a:cubicBezTo>
                  <a:lnTo>
                    <a:pt x="537939" y="513463"/>
                  </a:lnTo>
                  <a:cubicBezTo>
                    <a:pt x="550951" y="508823"/>
                    <a:pt x="560353" y="496495"/>
                    <a:pt x="560353" y="481904"/>
                  </a:cubicBezTo>
                  <a:cubicBezTo>
                    <a:pt x="560353" y="477813"/>
                    <a:pt x="559513" y="473936"/>
                    <a:pt x="558168" y="470304"/>
                  </a:cubicBezTo>
                  <a:lnTo>
                    <a:pt x="644160" y="398646"/>
                  </a:lnTo>
                  <a:cubicBezTo>
                    <a:pt x="649169" y="401628"/>
                    <a:pt x="654963" y="403454"/>
                    <a:pt x="661217" y="403454"/>
                  </a:cubicBezTo>
                  <a:cubicBezTo>
                    <a:pt x="679753" y="403454"/>
                    <a:pt x="694838" y="388370"/>
                    <a:pt x="694838" y="369833"/>
                  </a:cubicBezTo>
                  <a:cubicBezTo>
                    <a:pt x="694838" y="355242"/>
                    <a:pt x="685435" y="342914"/>
                    <a:pt x="672424" y="338274"/>
                  </a:cubicBezTo>
                  <a:lnTo>
                    <a:pt x="672424" y="244482"/>
                  </a:lnTo>
                  <a:cubicBezTo>
                    <a:pt x="685435" y="239854"/>
                    <a:pt x="694838" y="227526"/>
                    <a:pt x="694838" y="212934"/>
                  </a:cubicBezTo>
                  <a:close/>
                  <a:moveTo>
                    <a:pt x="571560" y="89657"/>
                  </a:moveTo>
                  <a:cubicBezTo>
                    <a:pt x="577735" y="89657"/>
                    <a:pt x="582767" y="94677"/>
                    <a:pt x="582767" y="100864"/>
                  </a:cubicBezTo>
                  <a:cubicBezTo>
                    <a:pt x="582767" y="107050"/>
                    <a:pt x="577735" y="112071"/>
                    <a:pt x="571560" y="112071"/>
                  </a:cubicBezTo>
                  <a:cubicBezTo>
                    <a:pt x="565385" y="112071"/>
                    <a:pt x="560353" y="107050"/>
                    <a:pt x="560353" y="100864"/>
                  </a:cubicBezTo>
                  <a:cubicBezTo>
                    <a:pt x="560353" y="94677"/>
                    <a:pt x="565385" y="89657"/>
                    <a:pt x="571560" y="89657"/>
                  </a:cubicBezTo>
                  <a:close/>
                  <a:moveTo>
                    <a:pt x="555624" y="130282"/>
                  </a:moveTo>
                  <a:cubicBezTo>
                    <a:pt x="560387" y="132882"/>
                    <a:pt x="565766" y="134485"/>
                    <a:pt x="571560" y="134485"/>
                  </a:cubicBezTo>
                  <a:cubicBezTo>
                    <a:pt x="575416" y="134485"/>
                    <a:pt x="579058" y="133700"/>
                    <a:pt x="582510" y="132501"/>
                  </a:cubicBezTo>
                  <a:lnTo>
                    <a:pt x="632728" y="195283"/>
                  </a:lnTo>
                  <a:cubicBezTo>
                    <a:pt x="629534" y="200427"/>
                    <a:pt x="627596" y="206434"/>
                    <a:pt x="627596" y="212934"/>
                  </a:cubicBezTo>
                  <a:cubicBezTo>
                    <a:pt x="627596" y="214739"/>
                    <a:pt x="627853" y="216476"/>
                    <a:pt x="628134" y="218213"/>
                  </a:cubicBezTo>
                  <a:lnTo>
                    <a:pt x="548743" y="261517"/>
                  </a:lnTo>
                  <a:lnTo>
                    <a:pt x="490925" y="213338"/>
                  </a:lnTo>
                  <a:cubicBezTo>
                    <a:pt x="492270" y="209695"/>
                    <a:pt x="493111" y="205818"/>
                    <a:pt x="493111" y="201727"/>
                  </a:cubicBezTo>
                  <a:cubicBezTo>
                    <a:pt x="493111" y="197177"/>
                    <a:pt x="492181" y="192829"/>
                    <a:pt x="490533" y="188873"/>
                  </a:cubicBezTo>
                  <a:lnTo>
                    <a:pt x="555624" y="130282"/>
                  </a:lnTo>
                  <a:close/>
                  <a:moveTo>
                    <a:pt x="414661" y="313798"/>
                  </a:moveTo>
                  <a:cubicBezTo>
                    <a:pt x="409484" y="313798"/>
                    <a:pt x="404642" y="315064"/>
                    <a:pt x="400260" y="317171"/>
                  </a:cubicBezTo>
                  <a:lnTo>
                    <a:pt x="352776" y="269687"/>
                  </a:lnTo>
                  <a:lnTo>
                    <a:pt x="436605" y="226215"/>
                  </a:lnTo>
                  <a:cubicBezTo>
                    <a:pt x="442623" y="231841"/>
                    <a:pt x="450625" y="235348"/>
                    <a:pt x="459490" y="235348"/>
                  </a:cubicBezTo>
                  <a:cubicBezTo>
                    <a:pt x="465743" y="235348"/>
                    <a:pt x="471526" y="233522"/>
                    <a:pt x="476547" y="230541"/>
                  </a:cubicBezTo>
                  <a:lnTo>
                    <a:pt x="527573" y="273060"/>
                  </a:lnTo>
                  <a:lnTo>
                    <a:pt x="436986" y="322472"/>
                  </a:lnTo>
                  <a:cubicBezTo>
                    <a:pt x="431035" y="317138"/>
                    <a:pt x="423268" y="313798"/>
                    <a:pt x="414661" y="313798"/>
                  </a:cubicBezTo>
                  <a:close/>
                  <a:moveTo>
                    <a:pt x="425868" y="347419"/>
                  </a:moveTo>
                  <a:cubicBezTo>
                    <a:pt x="425868" y="353605"/>
                    <a:pt x="420836" y="358626"/>
                    <a:pt x="414661" y="358626"/>
                  </a:cubicBezTo>
                  <a:cubicBezTo>
                    <a:pt x="408486" y="358626"/>
                    <a:pt x="403454" y="353605"/>
                    <a:pt x="403454" y="347419"/>
                  </a:cubicBezTo>
                  <a:cubicBezTo>
                    <a:pt x="403454" y="341233"/>
                    <a:pt x="408486" y="336212"/>
                    <a:pt x="414661" y="336212"/>
                  </a:cubicBezTo>
                  <a:cubicBezTo>
                    <a:pt x="420836" y="336212"/>
                    <a:pt x="425868" y="341233"/>
                    <a:pt x="425868" y="347419"/>
                  </a:cubicBezTo>
                  <a:close/>
                  <a:moveTo>
                    <a:pt x="256429" y="223996"/>
                  </a:moveTo>
                  <a:lnTo>
                    <a:pt x="275246" y="284626"/>
                  </a:lnTo>
                  <a:lnTo>
                    <a:pt x="179784" y="334127"/>
                  </a:lnTo>
                  <a:cubicBezTo>
                    <a:pt x="175783" y="330395"/>
                    <a:pt x="170885" y="327683"/>
                    <a:pt x="165439" y="326238"/>
                  </a:cubicBezTo>
                  <a:lnTo>
                    <a:pt x="149906" y="207129"/>
                  </a:lnTo>
                  <a:lnTo>
                    <a:pt x="226697" y="203285"/>
                  </a:lnTo>
                  <a:cubicBezTo>
                    <a:pt x="231572" y="215097"/>
                    <a:pt x="243003" y="223458"/>
                    <a:pt x="256429" y="223996"/>
                  </a:cubicBezTo>
                  <a:close/>
                  <a:moveTo>
                    <a:pt x="246555" y="190520"/>
                  </a:moveTo>
                  <a:cubicBezTo>
                    <a:pt x="246555" y="184334"/>
                    <a:pt x="251587" y="179313"/>
                    <a:pt x="257762" y="179313"/>
                  </a:cubicBezTo>
                  <a:cubicBezTo>
                    <a:pt x="263938" y="179313"/>
                    <a:pt x="268970" y="184334"/>
                    <a:pt x="268970" y="190520"/>
                  </a:cubicBezTo>
                  <a:cubicBezTo>
                    <a:pt x="268970" y="196706"/>
                    <a:pt x="263938" y="201727"/>
                    <a:pt x="257762" y="201727"/>
                  </a:cubicBezTo>
                  <a:cubicBezTo>
                    <a:pt x="251587" y="201727"/>
                    <a:pt x="246555" y="196706"/>
                    <a:pt x="246555" y="190520"/>
                  </a:cubicBezTo>
                  <a:close/>
                  <a:moveTo>
                    <a:pt x="281981" y="306390"/>
                  </a:moveTo>
                  <a:lnTo>
                    <a:pt x="310402" y="397985"/>
                  </a:lnTo>
                  <a:lnTo>
                    <a:pt x="190453" y="357998"/>
                  </a:lnTo>
                  <a:cubicBezTo>
                    <a:pt x="190430" y="356654"/>
                    <a:pt x="190229" y="355354"/>
                    <a:pt x="190049" y="354054"/>
                  </a:cubicBezTo>
                  <a:lnTo>
                    <a:pt x="281981" y="306390"/>
                  </a:lnTo>
                  <a:close/>
                  <a:moveTo>
                    <a:pt x="281903" y="230518"/>
                  </a:moveTo>
                  <a:lnTo>
                    <a:pt x="315277" y="263882"/>
                  </a:lnTo>
                  <a:lnTo>
                    <a:pt x="295452" y="274158"/>
                  </a:lnTo>
                  <a:lnTo>
                    <a:pt x="281903" y="230518"/>
                  </a:lnTo>
                  <a:close/>
                  <a:moveTo>
                    <a:pt x="288022" y="204921"/>
                  </a:moveTo>
                  <a:cubicBezTo>
                    <a:pt x="290117" y="200539"/>
                    <a:pt x="291384" y="195698"/>
                    <a:pt x="291384" y="190520"/>
                  </a:cubicBezTo>
                  <a:cubicBezTo>
                    <a:pt x="291384" y="185746"/>
                    <a:pt x="290353" y="181218"/>
                    <a:pt x="288560" y="177105"/>
                  </a:cubicBezTo>
                  <a:lnTo>
                    <a:pt x="341771" y="127436"/>
                  </a:lnTo>
                  <a:lnTo>
                    <a:pt x="427550" y="191764"/>
                  </a:lnTo>
                  <a:cubicBezTo>
                    <a:pt x="426552" y="194947"/>
                    <a:pt x="425868" y="198242"/>
                    <a:pt x="425868" y="201727"/>
                  </a:cubicBezTo>
                  <a:cubicBezTo>
                    <a:pt x="425868" y="203296"/>
                    <a:pt x="426126" y="204787"/>
                    <a:pt x="426328" y="206300"/>
                  </a:cubicBezTo>
                  <a:lnTo>
                    <a:pt x="336145" y="253056"/>
                  </a:lnTo>
                  <a:lnTo>
                    <a:pt x="288022" y="204921"/>
                  </a:lnTo>
                  <a:close/>
                  <a:moveTo>
                    <a:pt x="448283" y="201727"/>
                  </a:moveTo>
                  <a:cubicBezTo>
                    <a:pt x="448283" y="195541"/>
                    <a:pt x="453315" y="190520"/>
                    <a:pt x="459490" y="190520"/>
                  </a:cubicBezTo>
                  <a:cubicBezTo>
                    <a:pt x="465665" y="190520"/>
                    <a:pt x="470697" y="195541"/>
                    <a:pt x="470697" y="201727"/>
                  </a:cubicBezTo>
                  <a:cubicBezTo>
                    <a:pt x="470697" y="207913"/>
                    <a:pt x="465665" y="212934"/>
                    <a:pt x="459490" y="212934"/>
                  </a:cubicBezTo>
                  <a:cubicBezTo>
                    <a:pt x="453315" y="212934"/>
                    <a:pt x="448283" y="207913"/>
                    <a:pt x="448283" y="201727"/>
                  </a:cubicBezTo>
                  <a:close/>
                  <a:moveTo>
                    <a:pt x="546098" y="288492"/>
                  </a:moveTo>
                  <a:lnTo>
                    <a:pt x="626397" y="355410"/>
                  </a:lnTo>
                  <a:lnTo>
                    <a:pt x="452407" y="339596"/>
                  </a:lnTo>
                  <a:lnTo>
                    <a:pt x="546098" y="288492"/>
                  </a:lnTo>
                  <a:close/>
                  <a:moveTo>
                    <a:pt x="425868" y="22414"/>
                  </a:moveTo>
                  <a:cubicBezTo>
                    <a:pt x="432044" y="22414"/>
                    <a:pt x="437076" y="27435"/>
                    <a:pt x="437076" y="33621"/>
                  </a:cubicBezTo>
                  <a:cubicBezTo>
                    <a:pt x="437076" y="39807"/>
                    <a:pt x="432044" y="44828"/>
                    <a:pt x="425868" y="44828"/>
                  </a:cubicBezTo>
                  <a:cubicBezTo>
                    <a:pt x="419693" y="44828"/>
                    <a:pt x="414661" y="39807"/>
                    <a:pt x="414661" y="33621"/>
                  </a:cubicBezTo>
                  <a:cubicBezTo>
                    <a:pt x="414661" y="27435"/>
                    <a:pt x="419693" y="22414"/>
                    <a:pt x="425868" y="22414"/>
                  </a:cubicBezTo>
                  <a:close/>
                  <a:moveTo>
                    <a:pt x="410470" y="63331"/>
                  </a:moveTo>
                  <a:cubicBezTo>
                    <a:pt x="415098" y="65741"/>
                    <a:pt x="420287" y="67242"/>
                    <a:pt x="425868" y="67242"/>
                  </a:cubicBezTo>
                  <a:cubicBezTo>
                    <a:pt x="435294" y="67242"/>
                    <a:pt x="443789" y="63320"/>
                    <a:pt x="449908" y="57055"/>
                  </a:cubicBezTo>
                  <a:lnTo>
                    <a:pt x="538242" y="97826"/>
                  </a:lnTo>
                  <a:cubicBezTo>
                    <a:pt x="538152" y="98846"/>
                    <a:pt x="537939" y="99821"/>
                    <a:pt x="537939" y="100864"/>
                  </a:cubicBezTo>
                  <a:cubicBezTo>
                    <a:pt x="537939" y="105425"/>
                    <a:pt x="538869" y="109762"/>
                    <a:pt x="540517" y="113729"/>
                  </a:cubicBezTo>
                  <a:lnTo>
                    <a:pt x="475426" y="172309"/>
                  </a:lnTo>
                  <a:cubicBezTo>
                    <a:pt x="470663" y="169709"/>
                    <a:pt x="465284" y="168106"/>
                    <a:pt x="459490" y="168106"/>
                  </a:cubicBezTo>
                  <a:cubicBezTo>
                    <a:pt x="452609" y="168106"/>
                    <a:pt x="446209" y="170202"/>
                    <a:pt x="440875" y="173766"/>
                  </a:cubicBezTo>
                  <a:lnTo>
                    <a:pt x="358413" y="111914"/>
                  </a:lnTo>
                  <a:lnTo>
                    <a:pt x="410470" y="63331"/>
                  </a:lnTo>
                  <a:close/>
                  <a:moveTo>
                    <a:pt x="394309" y="44828"/>
                  </a:moveTo>
                  <a:cubicBezTo>
                    <a:pt x="394578" y="45557"/>
                    <a:pt x="394769" y="46319"/>
                    <a:pt x="395071" y="47025"/>
                  </a:cubicBezTo>
                  <a:lnTo>
                    <a:pt x="340190" y="98241"/>
                  </a:lnTo>
                  <a:lnTo>
                    <a:pt x="268970" y="44828"/>
                  </a:lnTo>
                  <a:lnTo>
                    <a:pt x="394309" y="44828"/>
                  </a:lnTo>
                  <a:close/>
                  <a:moveTo>
                    <a:pt x="235348" y="22414"/>
                  </a:moveTo>
                  <a:cubicBezTo>
                    <a:pt x="241523" y="22414"/>
                    <a:pt x="246555" y="27435"/>
                    <a:pt x="246555" y="33621"/>
                  </a:cubicBezTo>
                  <a:cubicBezTo>
                    <a:pt x="246555" y="39807"/>
                    <a:pt x="241523" y="44828"/>
                    <a:pt x="235348" y="44828"/>
                  </a:cubicBezTo>
                  <a:cubicBezTo>
                    <a:pt x="229173" y="44828"/>
                    <a:pt x="224141" y="39807"/>
                    <a:pt x="224141" y="33621"/>
                  </a:cubicBezTo>
                  <a:cubicBezTo>
                    <a:pt x="224141" y="27435"/>
                    <a:pt x="229173" y="22414"/>
                    <a:pt x="235348" y="22414"/>
                  </a:cubicBezTo>
                  <a:close/>
                  <a:moveTo>
                    <a:pt x="156899" y="89657"/>
                  </a:moveTo>
                  <a:cubicBezTo>
                    <a:pt x="156899" y="88267"/>
                    <a:pt x="156652" y="86933"/>
                    <a:pt x="156484" y="85588"/>
                  </a:cubicBezTo>
                  <a:lnTo>
                    <a:pt x="212071" y="57795"/>
                  </a:lnTo>
                  <a:cubicBezTo>
                    <a:pt x="218123" y="63611"/>
                    <a:pt x="226304" y="67242"/>
                    <a:pt x="235348" y="67242"/>
                  </a:cubicBezTo>
                  <a:cubicBezTo>
                    <a:pt x="242230" y="67242"/>
                    <a:pt x="248629" y="65147"/>
                    <a:pt x="253963" y="61583"/>
                  </a:cubicBezTo>
                  <a:lnTo>
                    <a:pt x="323548" y="113774"/>
                  </a:lnTo>
                  <a:lnTo>
                    <a:pt x="273161" y="160799"/>
                  </a:lnTo>
                  <a:cubicBezTo>
                    <a:pt x="268532" y="158389"/>
                    <a:pt x="263344" y="156899"/>
                    <a:pt x="257762" y="156899"/>
                  </a:cubicBezTo>
                  <a:cubicBezTo>
                    <a:pt x="242588" y="156899"/>
                    <a:pt x="229879" y="167064"/>
                    <a:pt x="225710" y="180893"/>
                  </a:cubicBezTo>
                  <a:lnTo>
                    <a:pt x="146992" y="184827"/>
                  </a:lnTo>
                  <a:lnTo>
                    <a:pt x="138474" y="119479"/>
                  </a:lnTo>
                  <a:cubicBezTo>
                    <a:pt x="149357" y="113909"/>
                    <a:pt x="156899" y="102702"/>
                    <a:pt x="156899" y="89657"/>
                  </a:cubicBezTo>
                  <a:close/>
                  <a:moveTo>
                    <a:pt x="123278" y="78449"/>
                  </a:moveTo>
                  <a:cubicBezTo>
                    <a:pt x="129453" y="78449"/>
                    <a:pt x="134485" y="83470"/>
                    <a:pt x="134485" y="89657"/>
                  </a:cubicBezTo>
                  <a:cubicBezTo>
                    <a:pt x="134485" y="95843"/>
                    <a:pt x="129453" y="100864"/>
                    <a:pt x="123278" y="100864"/>
                  </a:cubicBezTo>
                  <a:cubicBezTo>
                    <a:pt x="117103" y="100864"/>
                    <a:pt x="112071" y="95843"/>
                    <a:pt x="112071" y="89657"/>
                  </a:cubicBezTo>
                  <a:cubicBezTo>
                    <a:pt x="112071" y="83470"/>
                    <a:pt x="117103" y="78449"/>
                    <a:pt x="123278" y="78449"/>
                  </a:cubicBezTo>
                  <a:close/>
                  <a:moveTo>
                    <a:pt x="112317" y="121294"/>
                  </a:moveTo>
                  <a:cubicBezTo>
                    <a:pt x="113617" y="121742"/>
                    <a:pt x="114895" y="122224"/>
                    <a:pt x="116251" y="122516"/>
                  </a:cubicBezTo>
                  <a:lnTo>
                    <a:pt x="124522" y="185959"/>
                  </a:lnTo>
                  <a:lnTo>
                    <a:pt x="64687" y="188951"/>
                  </a:lnTo>
                  <a:cubicBezTo>
                    <a:pt x="63981" y="187236"/>
                    <a:pt x="63073" y="185634"/>
                    <a:pt x="62098" y="184065"/>
                  </a:cubicBezTo>
                  <a:lnTo>
                    <a:pt x="112317" y="121294"/>
                  </a:lnTo>
                  <a:close/>
                  <a:moveTo>
                    <a:pt x="33621" y="190520"/>
                  </a:moveTo>
                  <a:cubicBezTo>
                    <a:pt x="39796" y="190520"/>
                    <a:pt x="44828" y="195541"/>
                    <a:pt x="44828" y="201727"/>
                  </a:cubicBezTo>
                  <a:cubicBezTo>
                    <a:pt x="44828" y="207913"/>
                    <a:pt x="39796" y="212934"/>
                    <a:pt x="33621" y="212934"/>
                  </a:cubicBezTo>
                  <a:cubicBezTo>
                    <a:pt x="27446" y="212934"/>
                    <a:pt x="22414" y="207913"/>
                    <a:pt x="22414" y="201727"/>
                  </a:cubicBezTo>
                  <a:cubicBezTo>
                    <a:pt x="22414" y="195541"/>
                    <a:pt x="27446" y="190520"/>
                    <a:pt x="33621" y="190520"/>
                  </a:cubicBezTo>
                  <a:close/>
                  <a:moveTo>
                    <a:pt x="33621" y="347419"/>
                  </a:moveTo>
                  <a:cubicBezTo>
                    <a:pt x="27446" y="347419"/>
                    <a:pt x="22414" y="342398"/>
                    <a:pt x="22414" y="336212"/>
                  </a:cubicBezTo>
                  <a:cubicBezTo>
                    <a:pt x="22414" y="330026"/>
                    <a:pt x="27446" y="325005"/>
                    <a:pt x="33621" y="325005"/>
                  </a:cubicBezTo>
                  <a:cubicBezTo>
                    <a:pt x="39796" y="325005"/>
                    <a:pt x="44828" y="330026"/>
                    <a:pt x="44828" y="336212"/>
                  </a:cubicBezTo>
                  <a:cubicBezTo>
                    <a:pt x="44828" y="342398"/>
                    <a:pt x="39796" y="347419"/>
                    <a:pt x="33621" y="347419"/>
                  </a:cubicBezTo>
                  <a:close/>
                  <a:moveTo>
                    <a:pt x="127873" y="341961"/>
                  </a:moveTo>
                  <a:lnTo>
                    <a:pt x="66704" y="330844"/>
                  </a:lnTo>
                  <a:cubicBezTo>
                    <a:pt x="64721" y="318639"/>
                    <a:pt x="56203" y="308710"/>
                    <a:pt x="44828" y="304653"/>
                  </a:cubicBezTo>
                  <a:lnTo>
                    <a:pt x="44828" y="233275"/>
                  </a:lnTo>
                  <a:cubicBezTo>
                    <a:pt x="54836" y="229700"/>
                    <a:pt x="62591" y="221575"/>
                    <a:pt x="65673" y="211343"/>
                  </a:cubicBezTo>
                  <a:lnTo>
                    <a:pt x="127447" y="208250"/>
                  </a:lnTo>
                  <a:lnTo>
                    <a:pt x="143069" y="328053"/>
                  </a:lnTo>
                  <a:cubicBezTo>
                    <a:pt x="136637" y="330978"/>
                    <a:pt x="131380" y="335876"/>
                    <a:pt x="127873" y="341961"/>
                  </a:cubicBezTo>
                  <a:close/>
                  <a:moveTo>
                    <a:pt x="156899" y="369833"/>
                  </a:moveTo>
                  <a:cubicBezTo>
                    <a:pt x="150724" y="369833"/>
                    <a:pt x="145692" y="364812"/>
                    <a:pt x="145692" y="358626"/>
                  </a:cubicBezTo>
                  <a:cubicBezTo>
                    <a:pt x="145692" y="352440"/>
                    <a:pt x="150724" y="347419"/>
                    <a:pt x="156899" y="347419"/>
                  </a:cubicBezTo>
                  <a:cubicBezTo>
                    <a:pt x="163074" y="347419"/>
                    <a:pt x="168106" y="352440"/>
                    <a:pt x="168106" y="358626"/>
                  </a:cubicBezTo>
                  <a:cubicBezTo>
                    <a:pt x="168106" y="364812"/>
                    <a:pt x="163074" y="369833"/>
                    <a:pt x="156899" y="369833"/>
                  </a:cubicBezTo>
                  <a:close/>
                  <a:moveTo>
                    <a:pt x="201727" y="481904"/>
                  </a:moveTo>
                  <a:cubicBezTo>
                    <a:pt x="195552" y="481904"/>
                    <a:pt x="190520" y="476883"/>
                    <a:pt x="190520" y="470697"/>
                  </a:cubicBezTo>
                  <a:cubicBezTo>
                    <a:pt x="190520" y="464510"/>
                    <a:pt x="195552" y="459490"/>
                    <a:pt x="201727" y="459490"/>
                  </a:cubicBezTo>
                  <a:cubicBezTo>
                    <a:pt x="207902" y="459490"/>
                    <a:pt x="212934" y="464510"/>
                    <a:pt x="212934" y="470697"/>
                  </a:cubicBezTo>
                  <a:cubicBezTo>
                    <a:pt x="212934" y="476883"/>
                    <a:pt x="207902" y="481904"/>
                    <a:pt x="201727" y="481904"/>
                  </a:cubicBezTo>
                  <a:close/>
                  <a:moveTo>
                    <a:pt x="331326" y="496058"/>
                  </a:moveTo>
                  <a:lnTo>
                    <a:pt x="235147" y="468579"/>
                  </a:lnTo>
                  <a:cubicBezTo>
                    <a:pt x="234015" y="451040"/>
                    <a:pt x="219546" y="437076"/>
                    <a:pt x="201727" y="437076"/>
                  </a:cubicBezTo>
                  <a:cubicBezTo>
                    <a:pt x="201279" y="437076"/>
                    <a:pt x="200853" y="437188"/>
                    <a:pt x="200405" y="437210"/>
                  </a:cubicBezTo>
                  <a:lnTo>
                    <a:pt x="179022" y="383741"/>
                  </a:lnTo>
                  <a:cubicBezTo>
                    <a:pt x="180579" y="382363"/>
                    <a:pt x="181992" y="380861"/>
                    <a:pt x="183280" y="379225"/>
                  </a:cubicBezTo>
                  <a:lnTo>
                    <a:pt x="318594" y="424333"/>
                  </a:lnTo>
                  <a:lnTo>
                    <a:pt x="338577" y="488706"/>
                  </a:lnTo>
                  <a:cubicBezTo>
                    <a:pt x="335809" y="490791"/>
                    <a:pt x="333343" y="493245"/>
                    <a:pt x="331326" y="496058"/>
                  </a:cubicBezTo>
                  <a:close/>
                  <a:moveTo>
                    <a:pt x="358626" y="672424"/>
                  </a:moveTo>
                  <a:cubicBezTo>
                    <a:pt x="352451" y="672424"/>
                    <a:pt x="347419" y="667403"/>
                    <a:pt x="347419" y="661217"/>
                  </a:cubicBezTo>
                  <a:cubicBezTo>
                    <a:pt x="347419" y="655031"/>
                    <a:pt x="352451" y="650010"/>
                    <a:pt x="358626" y="650010"/>
                  </a:cubicBezTo>
                  <a:cubicBezTo>
                    <a:pt x="364801" y="650010"/>
                    <a:pt x="369833" y="655031"/>
                    <a:pt x="369833" y="661217"/>
                  </a:cubicBezTo>
                  <a:cubicBezTo>
                    <a:pt x="369833" y="667403"/>
                    <a:pt x="364801" y="672424"/>
                    <a:pt x="358626" y="672424"/>
                  </a:cubicBezTo>
                  <a:close/>
                  <a:moveTo>
                    <a:pt x="358626" y="526732"/>
                  </a:moveTo>
                  <a:cubicBezTo>
                    <a:pt x="352451" y="526732"/>
                    <a:pt x="347419" y="521711"/>
                    <a:pt x="347419" y="515525"/>
                  </a:cubicBezTo>
                  <a:cubicBezTo>
                    <a:pt x="347419" y="509339"/>
                    <a:pt x="352451" y="504318"/>
                    <a:pt x="358626" y="504318"/>
                  </a:cubicBezTo>
                  <a:cubicBezTo>
                    <a:pt x="364801" y="504318"/>
                    <a:pt x="369833" y="509339"/>
                    <a:pt x="369833" y="515525"/>
                  </a:cubicBezTo>
                  <a:cubicBezTo>
                    <a:pt x="369833" y="521711"/>
                    <a:pt x="364801" y="526732"/>
                    <a:pt x="358626" y="526732"/>
                  </a:cubicBezTo>
                  <a:close/>
                  <a:moveTo>
                    <a:pt x="359007" y="478945"/>
                  </a:moveTo>
                  <a:lnTo>
                    <a:pt x="344763" y="433063"/>
                  </a:lnTo>
                  <a:lnTo>
                    <a:pt x="371346" y="441928"/>
                  </a:lnTo>
                  <a:lnTo>
                    <a:pt x="359007" y="478945"/>
                  </a:lnTo>
                  <a:close/>
                  <a:moveTo>
                    <a:pt x="378440" y="420657"/>
                  </a:moveTo>
                  <a:lnTo>
                    <a:pt x="336593" y="406704"/>
                  </a:lnTo>
                  <a:lnTo>
                    <a:pt x="302210" y="295911"/>
                  </a:lnTo>
                  <a:lnTo>
                    <a:pt x="331908" y="280513"/>
                  </a:lnTo>
                  <a:lnTo>
                    <a:pt x="384414" y="333018"/>
                  </a:lnTo>
                  <a:cubicBezTo>
                    <a:pt x="382307" y="337400"/>
                    <a:pt x="381040" y="342241"/>
                    <a:pt x="381040" y="347419"/>
                  </a:cubicBezTo>
                  <a:cubicBezTo>
                    <a:pt x="381040" y="358155"/>
                    <a:pt x="386195" y="367637"/>
                    <a:pt x="394063" y="373789"/>
                  </a:cubicBezTo>
                  <a:lnTo>
                    <a:pt x="378440" y="420657"/>
                  </a:lnTo>
                  <a:close/>
                  <a:moveTo>
                    <a:pt x="526732" y="672424"/>
                  </a:moveTo>
                  <a:cubicBezTo>
                    <a:pt x="520557" y="672424"/>
                    <a:pt x="515525" y="667403"/>
                    <a:pt x="515525" y="661217"/>
                  </a:cubicBezTo>
                  <a:cubicBezTo>
                    <a:pt x="515525" y="655031"/>
                    <a:pt x="520557" y="650010"/>
                    <a:pt x="526732" y="650010"/>
                  </a:cubicBezTo>
                  <a:cubicBezTo>
                    <a:pt x="532907" y="650010"/>
                    <a:pt x="537939" y="655031"/>
                    <a:pt x="537939" y="661217"/>
                  </a:cubicBezTo>
                  <a:cubicBezTo>
                    <a:pt x="537939" y="667403"/>
                    <a:pt x="532907" y="672424"/>
                    <a:pt x="526732" y="672424"/>
                  </a:cubicBezTo>
                  <a:close/>
                  <a:moveTo>
                    <a:pt x="526732" y="493111"/>
                  </a:moveTo>
                  <a:cubicBezTo>
                    <a:pt x="520557" y="493111"/>
                    <a:pt x="515525" y="488090"/>
                    <a:pt x="515525" y="481904"/>
                  </a:cubicBezTo>
                  <a:cubicBezTo>
                    <a:pt x="515525" y="475718"/>
                    <a:pt x="520557" y="470697"/>
                    <a:pt x="526732" y="470697"/>
                  </a:cubicBezTo>
                  <a:cubicBezTo>
                    <a:pt x="532907" y="470697"/>
                    <a:pt x="537939" y="475718"/>
                    <a:pt x="537939" y="481904"/>
                  </a:cubicBezTo>
                  <a:cubicBezTo>
                    <a:pt x="537939" y="488090"/>
                    <a:pt x="532907" y="493111"/>
                    <a:pt x="526732" y="493111"/>
                  </a:cubicBezTo>
                  <a:close/>
                  <a:moveTo>
                    <a:pt x="543789" y="453079"/>
                  </a:moveTo>
                  <a:cubicBezTo>
                    <a:pt x="538768" y="450109"/>
                    <a:pt x="532986" y="448283"/>
                    <a:pt x="526732" y="448283"/>
                  </a:cubicBezTo>
                  <a:cubicBezTo>
                    <a:pt x="515996" y="448283"/>
                    <a:pt x="506514" y="453438"/>
                    <a:pt x="500362" y="461305"/>
                  </a:cubicBezTo>
                  <a:lnTo>
                    <a:pt x="399700" y="427751"/>
                  </a:lnTo>
                  <a:lnTo>
                    <a:pt x="415289" y="380973"/>
                  </a:lnTo>
                  <a:cubicBezTo>
                    <a:pt x="428536" y="380726"/>
                    <a:pt x="439866" y="372792"/>
                    <a:pt x="445111" y="361439"/>
                  </a:cubicBezTo>
                  <a:lnTo>
                    <a:pt x="628750" y="378126"/>
                  </a:lnTo>
                  <a:cubicBezTo>
                    <a:pt x="629041" y="379247"/>
                    <a:pt x="629378" y="380345"/>
                    <a:pt x="629781" y="381421"/>
                  </a:cubicBezTo>
                  <a:lnTo>
                    <a:pt x="543789" y="453079"/>
                  </a:lnTo>
                  <a:close/>
                  <a:moveTo>
                    <a:pt x="567268" y="276938"/>
                  </a:moveTo>
                  <a:lnTo>
                    <a:pt x="638892" y="237870"/>
                  </a:lnTo>
                  <a:cubicBezTo>
                    <a:pt x="642109" y="240761"/>
                    <a:pt x="645863" y="243003"/>
                    <a:pt x="650021" y="244482"/>
                  </a:cubicBezTo>
                  <a:lnTo>
                    <a:pt x="650021" y="338274"/>
                  </a:lnTo>
                  <a:cubicBezTo>
                    <a:pt x="647959" y="339014"/>
                    <a:pt x="646009" y="339921"/>
                    <a:pt x="644160" y="341020"/>
                  </a:cubicBezTo>
                  <a:lnTo>
                    <a:pt x="567268" y="276938"/>
                  </a:lnTo>
                  <a:close/>
                  <a:moveTo>
                    <a:pt x="661217" y="381040"/>
                  </a:moveTo>
                  <a:cubicBezTo>
                    <a:pt x="655042" y="381040"/>
                    <a:pt x="650010" y="376019"/>
                    <a:pt x="650010" y="369833"/>
                  </a:cubicBezTo>
                  <a:cubicBezTo>
                    <a:pt x="650010" y="363647"/>
                    <a:pt x="655042" y="358626"/>
                    <a:pt x="661217" y="358626"/>
                  </a:cubicBezTo>
                  <a:cubicBezTo>
                    <a:pt x="667392" y="358626"/>
                    <a:pt x="672424" y="363647"/>
                    <a:pt x="672424" y="369833"/>
                  </a:cubicBezTo>
                  <a:cubicBezTo>
                    <a:pt x="672424" y="376019"/>
                    <a:pt x="667392" y="381040"/>
                    <a:pt x="661217" y="381040"/>
                  </a:cubicBezTo>
                  <a:close/>
                  <a:moveTo>
                    <a:pt x="661217" y="224141"/>
                  </a:moveTo>
                  <a:cubicBezTo>
                    <a:pt x="655042" y="224141"/>
                    <a:pt x="650010" y="219121"/>
                    <a:pt x="650010" y="212934"/>
                  </a:cubicBezTo>
                  <a:cubicBezTo>
                    <a:pt x="650010" y="206748"/>
                    <a:pt x="655042" y="201727"/>
                    <a:pt x="661217" y="201727"/>
                  </a:cubicBezTo>
                  <a:cubicBezTo>
                    <a:pt x="667392" y="201727"/>
                    <a:pt x="672424" y="206748"/>
                    <a:pt x="672424" y="212934"/>
                  </a:cubicBezTo>
                  <a:cubicBezTo>
                    <a:pt x="672424" y="219121"/>
                    <a:pt x="667392" y="224141"/>
                    <a:pt x="661217" y="224141"/>
                  </a:cubicBez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4560531" y="7630012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4560531" y="7674840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4582945" y="7652426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4538117" y="7652426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5120884" y="8145536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5120884" y="8190365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5143299" y="8167951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5098470" y="8167951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5188127" y="7674840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5188127" y="7719668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5210541" y="7697254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5165713" y="7697254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4672602" y="8167951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4672602" y="8212779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4695016" y="8190365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4650188" y="8190365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4605359" y="8044673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4605359" y="8089501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4627774" y="8067087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  <p:sp>
          <p:nvSpPr>
            <p:cNvPr id="165" name="任意多边形: 形状 164"/>
            <p:cNvSpPr/>
            <p:nvPr/>
          </p:nvSpPr>
          <p:spPr>
            <a:xfrm>
              <a:off x="4582945" y="8067087"/>
              <a:ext cx="22414" cy="22414"/>
            </a:xfrm>
            <a:custGeom>
              <a:avLst/>
              <a:gdLst>
                <a:gd name="connsiteX0" fmla="*/ 0 w 22414"/>
                <a:gd name="connsiteY0" fmla="*/ 0 h 22414"/>
                <a:gd name="connsiteX1" fmla="*/ 22414 w 22414"/>
                <a:gd name="connsiteY1" fmla="*/ 0 h 22414"/>
                <a:gd name="connsiteX2" fmla="*/ 22414 w 22414"/>
                <a:gd name="connsiteY2" fmla="*/ 22414 h 22414"/>
                <a:gd name="connsiteX3" fmla="*/ 0 w 22414"/>
                <a:gd name="connsiteY3" fmla="*/ 22414 h 2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4" h="22414">
                  <a:moveTo>
                    <a:pt x="0" y="0"/>
                  </a:moveTo>
                  <a:lnTo>
                    <a:pt x="22414" y="0"/>
                  </a:lnTo>
                  <a:lnTo>
                    <a:pt x="22414" y="22414"/>
                  </a:lnTo>
                  <a:lnTo>
                    <a:pt x="0" y="22414"/>
                  </a:lnTo>
                  <a:close/>
                </a:path>
              </a:pathLst>
            </a:custGeom>
            <a:grpFill/>
            <a:ln w="1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阿里巴巴普惠体 M" panose="00020600040101010101" pitchFamily="18" charset="-122"/>
                <a:cs typeface="+mn-cs"/>
              </a:endParaRPr>
            </a:p>
          </p:txBody>
        </p:sp>
      </p:grpSp>
      <p:sp>
        <p:nvSpPr>
          <p:cNvPr id="167" name="任意多边形: 形状 166"/>
          <p:cNvSpPr/>
          <p:nvPr/>
        </p:nvSpPr>
        <p:spPr>
          <a:xfrm>
            <a:off x="4457700" y="2114869"/>
            <a:ext cx="435446" cy="435446"/>
          </a:xfrm>
          <a:custGeom>
            <a:avLst/>
            <a:gdLst>
              <a:gd name="connsiteX0" fmla="*/ 694838 w 694838"/>
              <a:gd name="connsiteY0" fmla="*/ 358626 h 694838"/>
              <a:gd name="connsiteX1" fmla="*/ 694838 w 694838"/>
              <a:gd name="connsiteY1" fmla="*/ 268701 h 694838"/>
              <a:gd name="connsiteX2" fmla="*/ 654907 w 694838"/>
              <a:gd name="connsiteY2" fmla="*/ 215030 h 694838"/>
              <a:gd name="connsiteX3" fmla="*/ 582767 w 694838"/>
              <a:gd name="connsiteY3" fmla="*/ 193388 h 694838"/>
              <a:gd name="connsiteX4" fmla="*/ 582767 w 694838"/>
              <a:gd name="connsiteY4" fmla="*/ 176364 h 694838"/>
              <a:gd name="connsiteX5" fmla="*/ 616389 w 694838"/>
              <a:gd name="connsiteY5" fmla="*/ 112082 h 694838"/>
              <a:gd name="connsiteX6" fmla="*/ 616389 w 694838"/>
              <a:gd name="connsiteY6" fmla="*/ 78449 h 694838"/>
              <a:gd name="connsiteX7" fmla="*/ 537939 w 694838"/>
              <a:gd name="connsiteY7" fmla="*/ 0 h 694838"/>
              <a:gd name="connsiteX8" fmla="*/ 459490 w 694838"/>
              <a:gd name="connsiteY8" fmla="*/ 78449 h 694838"/>
              <a:gd name="connsiteX9" fmla="*/ 459490 w 694838"/>
              <a:gd name="connsiteY9" fmla="*/ 112071 h 694838"/>
              <a:gd name="connsiteX10" fmla="*/ 493111 w 694838"/>
              <a:gd name="connsiteY10" fmla="*/ 176353 h 694838"/>
              <a:gd name="connsiteX11" fmla="*/ 493111 w 694838"/>
              <a:gd name="connsiteY11" fmla="*/ 193377 h 694838"/>
              <a:gd name="connsiteX12" fmla="*/ 429535 w 694838"/>
              <a:gd name="connsiteY12" fmla="*/ 212453 h 694838"/>
              <a:gd name="connsiteX13" fmla="*/ 343003 w 694838"/>
              <a:gd name="connsiteY13" fmla="*/ 179313 h 694838"/>
              <a:gd name="connsiteX14" fmla="*/ 258726 w 694838"/>
              <a:gd name="connsiteY14" fmla="*/ 210494 h 694838"/>
              <a:gd name="connsiteX15" fmla="*/ 201727 w 694838"/>
              <a:gd name="connsiteY15" fmla="*/ 193388 h 694838"/>
              <a:gd name="connsiteX16" fmla="*/ 201727 w 694838"/>
              <a:gd name="connsiteY16" fmla="*/ 176364 h 694838"/>
              <a:gd name="connsiteX17" fmla="*/ 235348 w 694838"/>
              <a:gd name="connsiteY17" fmla="*/ 112082 h 694838"/>
              <a:gd name="connsiteX18" fmla="*/ 235348 w 694838"/>
              <a:gd name="connsiteY18" fmla="*/ 78449 h 694838"/>
              <a:gd name="connsiteX19" fmla="*/ 156899 w 694838"/>
              <a:gd name="connsiteY19" fmla="*/ 0 h 694838"/>
              <a:gd name="connsiteX20" fmla="*/ 78449 w 694838"/>
              <a:gd name="connsiteY20" fmla="*/ 78449 h 694838"/>
              <a:gd name="connsiteX21" fmla="*/ 78449 w 694838"/>
              <a:gd name="connsiteY21" fmla="*/ 112071 h 694838"/>
              <a:gd name="connsiteX22" fmla="*/ 112071 w 694838"/>
              <a:gd name="connsiteY22" fmla="*/ 176353 h 694838"/>
              <a:gd name="connsiteX23" fmla="*/ 112071 w 694838"/>
              <a:gd name="connsiteY23" fmla="*/ 193377 h 694838"/>
              <a:gd name="connsiteX24" fmla="*/ 39931 w 694838"/>
              <a:gd name="connsiteY24" fmla="*/ 215019 h 694838"/>
              <a:gd name="connsiteX25" fmla="*/ 0 w 694838"/>
              <a:gd name="connsiteY25" fmla="*/ 268701 h 694838"/>
              <a:gd name="connsiteX26" fmla="*/ 0 w 694838"/>
              <a:gd name="connsiteY26" fmla="*/ 358626 h 694838"/>
              <a:gd name="connsiteX27" fmla="*/ 22414 w 694838"/>
              <a:gd name="connsiteY27" fmla="*/ 358626 h 694838"/>
              <a:gd name="connsiteX28" fmla="*/ 22414 w 694838"/>
              <a:gd name="connsiteY28" fmla="*/ 268701 h 694838"/>
              <a:gd name="connsiteX29" fmla="*/ 46377 w 694838"/>
              <a:gd name="connsiteY29" fmla="*/ 236503 h 694838"/>
              <a:gd name="connsiteX30" fmla="*/ 118539 w 694838"/>
              <a:gd name="connsiteY30" fmla="*/ 214850 h 694838"/>
              <a:gd name="connsiteX31" fmla="*/ 156899 w 694838"/>
              <a:gd name="connsiteY31" fmla="*/ 235348 h 694838"/>
              <a:gd name="connsiteX32" fmla="*/ 195259 w 694838"/>
              <a:gd name="connsiteY32" fmla="*/ 214850 h 694838"/>
              <a:gd name="connsiteX33" fmla="*/ 241220 w 694838"/>
              <a:gd name="connsiteY33" fmla="*/ 228634 h 694838"/>
              <a:gd name="connsiteX34" fmla="*/ 213963 w 694838"/>
              <a:gd name="connsiteY34" fmla="*/ 293748 h 694838"/>
              <a:gd name="connsiteX35" fmla="*/ 156899 w 694838"/>
              <a:gd name="connsiteY35" fmla="*/ 268970 h 694838"/>
              <a:gd name="connsiteX36" fmla="*/ 78449 w 694838"/>
              <a:gd name="connsiteY36" fmla="*/ 347419 h 694838"/>
              <a:gd name="connsiteX37" fmla="*/ 78449 w 694838"/>
              <a:gd name="connsiteY37" fmla="*/ 381040 h 694838"/>
              <a:gd name="connsiteX38" fmla="*/ 112071 w 694838"/>
              <a:gd name="connsiteY38" fmla="*/ 445322 h 694838"/>
              <a:gd name="connsiteX39" fmla="*/ 112071 w 694838"/>
              <a:gd name="connsiteY39" fmla="*/ 462346 h 694838"/>
              <a:gd name="connsiteX40" fmla="*/ 39931 w 694838"/>
              <a:gd name="connsiteY40" fmla="*/ 483989 h 694838"/>
              <a:gd name="connsiteX41" fmla="*/ 0 w 694838"/>
              <a:gd name="connsiteY41" fmla="*/ 537671 h 694838"/>
              <a:gd name="connsiteX42" fmla="*/ 0 w 694838"/>
              <a:gd name="connsiteY42" fmla="*/ 638803 h 694838"/>
              <a:gd name="connsiteX43" fmla="*/ 134485 w 694838"/>
              <a:gd name="connsiteY43" fmla="*/ 638803 h 694838"/>
              <a:gd name="connsiteX44" fmla="*/ 145692 w 694838"/>
              <a:gd name="connsiteY44" fmla="*/ 650010 h 694838"/>
              <a:gd name="connsiteX45" fmla="*/ 145692 w 694838"/>
              <a:gd name="connsiteY45" fmla="*/ 694838 h 694838"/>
              <a:gd name="connsiteX46" fmla="*/ 549146 w 694838"/>
              <a:gd name="connsiteY46" fmla="*/ 694838 h 694838"/>
              <a:gd name="connsiteX47" fmla="*/ 549146 w 694838"/>
              <a:gd name="connsiteY47" fmla="*/ 650010 h 694838"/>
              <a:gd name="connsiteX48" fmla="*/ 560353 w 694838"/>
              <a:gd name="connsiteY48" fmla="*/ 638803 h 694838"/>
              <a:gd name="connsiteX49" fmla="*/ 694838 w 694838"/>
              <a:gd name="connsiteY49" fmla="*/ 638803 h 694838"/>
              <a:gd name="connsiteX50" fmla="*/ 694838 w 694838"/>
              <a:gd name="connsiteY50" fmla="*/ 537671 h 694838"/>
              <a:gd name="connsiteX51" fmla="*/ 654907 w 694838"/>
              <a:gd name="connsiteY51" fmla="*/ 484000 h 694838"/>
              <a:gd name="connsiteX52" fmla="*/ 582767 w 694838"/>
              <a:gd name="connsiteY52" fmla="*/ 462357 h 694838"/>
              <a:gd name="connsiteX53" fmla="*/ 582767 w 694838"/>
              <a:gd name="connsiteY53" fmla="*/ 445333 h 694838"/>
              <a:gd name="connsiteX54" fmla="*/ 616389 w 694838"/>
              <a:gd name="connsiteY54" fmla="*/ 381051 h 694838"/>
              <a:gd name="connsiteX55" fmla="*/ 616389 w 694838"/>
              <a:gd name="connsiteY55" fmla="*/ 347430 h 694838"/>
              <a:gd name="connsiteX56" fmla="*/ 537939 w 694838"/>
              <a:gd name="connsiteY56" fmla="*/ 268981 h 694838"/>
              <a:gd name="connsiteX57" fmla="*/ 481904 w 694838"/>
              <a:gd name="connsiteY57" fmla="*/ 292626 h 694838"/>
              <a:gd name="connsiteX58" fmla="*/ 481904 w 694838"/>
              <a:gd name="connsiteY58" fmla="*/ 282004 h 694838"/>
              <a:gd name="connsiteX59" fmla="*/ 451106 w 694838"/>
              <a:gd name="connsiteY59" fmla="*/ 229411 h 694838"/>
              <a:gd name="connsiteX60" fmla="*/ 499579 w 694838"/>
              <a:gd name="connsiteY60" fmla="*/ 214860 h 694838"/>
              <a:gd name="connsiteX61" fmla="*/ 537939 w 694838"/>
              <a:gd name="connsiteY61" fmla="*/ 235348 h 694838"/>
              <a:gd name="connsiteX62" fmla="*/ 576299 w 694838"/>
              <a:gd name="connsiteY62" fmla="*/ 214850 h 694838"/>
              <a:gd name="connsiteX63" fmla="*/ 648472 w 694838"/>
              <a:gd name="connsiteY63" fmla="*/ 236503 h 694838"/>
              <a:gd name="connsiteX64" fmla="*/ 672424 w 694838"/>
              <a:gd name="connsiteY64" fmla="*/ 268701 h 694838"/>
              <a:gd name="connsiteX65" fmla="*/ 672424 w 694838"/>
              <a:gd name="connsiteY65" fmla="*/ 358626 h 694838"/>
              <a:gd name="connsiteX66" fmla="*/ 156899 w 694838"/>
              <a:gd name="connsiteY66" fmla="*/ 22414 h 694838"/>
              <a:gd name="connsiteX67" fmla="*/ 212934 w 694838"/>
              <a:gd name="connsiteY67" fmla="*/ 78449 h 694838"/>
              <a:gd name="connsiteX68" fmla="*/ 161539 w 694838"/>
              <a:gd name="connsiteY68" fmla="*/ 78449 h 694838"/>
              <a:gd name="connsiteX69" fmla="*/ 142409 w 694838"/>
              <a:gd name="connsiteY69" fmla="*/ 70526 h 694838"/>
              <a:gd name="connsiteX70" fmla="*/ 134485 w 694838"/>
              <a:gd name="connsiteY70" fmla="*/ 62602 h 694838"/>
              <a:gd name="connsiteX71" fmla="*/ 126561 w 694838"/>
              <a:gd name="connsiteY71" fmla="*/ 70526 h 694838"/>
              <a:gd name="connsiteX72" fmla="*/ 107430 w 694838"/>
              <a:gd name="connsiteY72" fmla="*/ 78449 h 694838"/>
              <a:gd name="connsiteX73" fmla="*/ 100864 w 694838"/>
              <a:gd name="connsiteY73" fmla="*/ 78449 h 694838"/>
              <a:gd name="connsiteX74" fmla="*/ 156899 w 694838"/>
              <a:gd name="connsiteY74" fmla="*/ 22414 h 694838"/>
              <a:gd name="connsiteX75" fmla="*/ 100864 w 694838"/>
              <a:gd name="connsiteY75" fmla="*/ 112071 h 694838"/>
              <a:gd name="connsiteX76" fmla="*/ 100864 w 694838"/>
              <a:gd name="connsiteY76" fmla="*/ 100864 h 694838"/>
              <a:gd name="connsiteX77" fmla="*/ 107430 w 694838"/>
              <a:gd name="connsiteY77" fmla="*/ 100864 h 694838"/>
              <a:gd name="connsiteX78" fmla="*/ 134485 w 694838"/>
              <a:gd name="connsiteY78" fmla="*/ 92830 h 694838"/>
              <a:gd name="connsiteX79" fmla="*/ 161539 w 694838"/>
              <a:gd name="connsiteY79" fmla="*/ 100864 h 694838"/>
              <a:gd name="connsiteX80" fmla="*/ 212934 w 694838"/>
              <a:gd name="connsiteY80" fmla="*/ 100864 h 694838"/>
              <a:gd name="connsiteX81" fmla="*/ 212934 w 694838"/>
              <a:gd name="connsiteY81" fmla="*/ 112071 h 694838"/>
              <a:gd name="connsiteX82" fmla="*/ 156899 w 694838"/>
              <a:gd name="connsiteY82" fmla="*/ 168106 h 694838"/>
              <a:gd name="connsiteX83" fmla="*/ 100864 w 694838"/>
              <a:gd name="connsiteY83" fmla="*/ 112071 h 694838"/>
              <a:gd name="connsiteX84" fmla="*/ 156899 w 694838"/>
              <a:gd name="connsiteY84" fmla="*/ 212934 h 694838"/>
              <a:gd name="connsiteX85" fmla="*/ 134485 w 694838"/>
              <a:gd name="connsiteY85" fmla="*/ 198646 h 694838"/>
              <a:gd name="connsiteX86" fmla="*/ 134485 w 694838"/>
              <a:gd name="connsiteY86" fmla="*/ 187226 h 694838"/>
              <a:gd name="connsiteX87" fmla="*/ 156899 w 694838"/>
              <a:gd name="connsiteY87" fmla="*/ 190520 h 694838"/>
              <a:gd name="connsiteX88" fmla="*/ 179313 w 694838"/>
              <a:gd name="connsiteY88" fmla="*/ 187215 h 694838"/>
              <a:gd name="connsiteX89" fmla="*/ 179313 w 694838"/>
              <a:gd name="connsiteY89" fmla="*/ 198635 h 694838"/>
              <a:gd name="connsiteX90" fmla="*/ 156899 w 694838"/>
              <a:gd name="connsiteY90" fmla="*/ 212934 h 694838"/>
              <a:gd name="connsiteX91" fmla="*/ 464956 w 694838"/>
              <a:gd name="connsiteY91" fmla="*/ 409638 h 694838"/>
              <a:gd name="connsiteX92" fmla="*/ 493111 w 694838"/>
              <a:gd name="connsiteY92" fmla="*/ 445333 h 694838"/>
              <a:gd name="connsiteX93" fmla="*/ 493111 w 694838"/>
              <a:gd name="connsiteY93" fmla="*/ 462357 h 694838"/>
              <a:gd name="connsiteX94" fmla="*/ 420982 w 694838"/>
              <a:gd name="connsiteY94" fmla="*/ 484000 h 694838"/>
              <a:gd name="connsiteX95" fmla="*/ 414043 w 694838"/>
              <a:gd name="connsiteY95" fmla="*/ 486643 h 694838"/>
              <a:gd name="connsiteX96" fmla="*/ 403454 w 694838"/>
              <a:gd name="connsiteY96" fmla="*/ 484202 h 694838"/>
              <a:gd name="connsiteX97" fmla="*/ 403454 w 694838"/>
              <a:gd name="connsiteY97" fmla="*/ 462122 h 694838"/>
              <a:gd name="connsiteX98" fmla="*/ 430668 w 694838"/>
              <a:gd name="connsiteY98" fmla="*/ 425365 h 694838"/>
              <a:gd name="connsiteX99" fmla="*/ 464956 w 694838"/>
              <a:gd name="connsiteY99" fmla="*/ 409638 h 694838"/>
              <a:gd name="connsiteX100" fmla="*/ 347419 w 694838"/>
              <a:gd name="connsiteY100" fmla="*/ 481904 h 694838"/>
              <a:gd name="connsiteX101" fmla="*/ 381040 w 694838"/>
              <a:gd name="connsiteY101" fmla="*/ 475304 h 694838"/>
              <a:gd name="connsiteX102" fmla="*/ 381040 w 694838"/>
              <a:gd name="connsiteY102" fmla="*/ 487507 h 694838"/>
              <a:gd name="connsiteX103" fmla="*/ 347419 w 694838"/>
              <a:gd name="connsiteY103" fmla="*/ 512723 h 694838"/>
              <a:gd name="connsiteX104" fmla="*/ 313798 w 694838"/>
              <a:gd name="connsiteY104" fmla="*/ 487507 h 694838"/>
              <a:gd name="connsiteX105" fmla="*/ 313798 w 694838"/>
              <a:gd name="connsiteY105" fmla="*/ 475304 h 694838"/>
              <a:gd name="connsiteX106" fmla="*/ 347419 w 694838"/>
              <a:gd name="connsiteY106" fmla="*/ 481904 h 694838"/>
              <a:gd name="connsiteX107" fmla="*/ 300035 w 694838"/>
              <a:gd name="connsiteY107" fmla="*/ 505204 h 694838"/>
              <a:gd name="connsiteX108" fmla="*/ 327358 w 694838"/>
              <a:gd name="connsiteY108" fmla="*/ 525703 h 694838"/>
              <a:gd name="connsiteX109" fmla="*/ 299253 w 694838"/>
              <a:gd name="connsiteY109" fmla="*/ 542569 h 694838"/>
              <a:gd name="connsiteX110" fmla="*/ 292144 w 694838"/>
              <a:gd name="connsiteY110" fmla="*/ 507032 h 694838"/>
              <a:gd name="connsiteX111" fmla="*/ 335035 w 694838"/>
              <a:gd name="connsiteY111" fmla="*/ 593974 h 694838"/>
              <a:gd name="connsiteX112" fmla="*/ 359803 w 694838"/>
              <a:gd name="connsiteY112" fmla="*/ 593974 h 694838"/>
              <a:gd name="connsiteX113" fmla="*/ 368520 w 694838"/>
              <a:gd name="connsiteY113" fmla="*/ 672424 h 694838"/>
              <a:gd name="connsiteX114" fmla="*/ 326318 w 694838"/>
              <a:gd name="connsiteY114" fmla="*/ 672424 h 694838"/>
              <a:gd name="connsiteX115" fmla="*/ 361751 w 694838"/>
              <a:gd name="connsiteY115" fmla="*/ 571560 h 694838"/>
              <a:gd name="connsiteX116" fmla="*/ 333076 w 694838"/>
              <a:gd name="connsiteY116" fmla="*/ 571560 h 694838"/>
              <a:gd name="connsiteX117" fmla="*/ 326641 w 694838"/>
              <a:gd name="connsiteY117" fmla="*/ 552260 h 694838"/>
              <a:gd name="connsiteX118" fmla="*/ 347419 w 694838"/>
              <a:gd name="connsiteY118" fmla="*/ 539800 h 694838"/>
              <a:gd name="connsiteX119" fmla="*/ 368186 w 694838"/>
              <a:gd name="connsiteY119" fmla="*/ 552260 h 694838"/>
              <a:gd name="connsiteX120" fmla="*/ 367480 w 694838"/>
              <a:gd name="connsiteY120" fmla="*/ 525703 h 694838"/>
              <a:gd name="connsiteX121" fmla="*/ 394803 w 694838"/>
              <a:gd name="connsiteY121" fmla="*/ 505204 h 694838"/>
              <a:gd name="connsiteX122" fmla="*/ 402694 w 694838"/>
              <a:gd name="connsiteY122" fmla="*/ 507021 h 694838"/>
              <a:gd name="connsiteX123" fmla="*/ 395585 w 694838"/>
              <a:gd name="connsiteY123" fmla="*/ 542558 h 694838"/>
              <a:gd name="connsiteX124" fmla="*/ 450751 w 694838"/>
              <a:gd name="connsiteY124" fmla="*/ 392450 h 694838"/>
              <a:gd name="connsiteX125" fmla="*/ 436594 w 694838"/>
              <a:gd name="connsiteY125" fmla="*/ 401506 h 694838"/>
              <a:gd name="connsiteX126" fmla="*/ 437076 w 694838"/>
              <a:gd name="connsiteY126" fmla="*/ 392247 h 694838"/>
              <a:gd name="connsiteX127" fmla="*/ 437076 w 694838"/>
              <a:gd name="connsiteY127" fmla="*/ 338620 h 694838"/>
              <a:gd name="connsiteX128" fmla="*/ 459320 w 694838"/>
              <a:gd name="connsiteY128" fmla="*/ 366484 h 694838"/>
              <a:gd name="connsiteX129" fmla="*/ 450751 w 694838"/>
              <a:gd name="connsiteY129" fmla="*/ 392450 h 694838"/>
              <a:gd name="connsiteX130" fmla="*/ 414661 w 694838"/>
              <a:gd name="connsiteY130" fmla="*/ 392247 h 694838"/>
              <a:gd name="connsiteX131" fmla="*/ 347419 w 694838"/>
              <a:gd name="connsiteY131" fmla="*/ 459490 h 694838"/>
              <a:gd name="connsiteX132" fmla="*/ 280177 w 694838"/>
              <a:gd name="connsiteY132" fmla="*/ 392247 h 694838"/>
              <a:gd name="connsiteX133" fmla="*/ 280177 w 694838"/>
              <a:gd name="connsiteY133" fmla="*/ 336212 h 694838"/>
              <a:gd name="connsiteX134" fmla="*/ 318225 w 694838"/>
              <a:gd name="connsiteY134" fmla="*/ 336212 h 694838"/>
              <a:gd name="connsiteX135" fmla="*/ 387662 w 694838"/>
              <a:gd name="connsiteY135" fmla="*/ 318471 h 694838"/>
              <a:gd name="connsiteX136" fmla="*/ 396527 w 694838"/>
              <a:gd name="connsiteY136" fmla="*/ 336212 h 694838"/>
              <a:gd name="connsiteX137" fmla="*/ 414661 w 694838"/>
              <a:gd name="connsiteY137" fmla="*/ 336212 h 694838"/>
              <a:gd name="connsiteX138" fmla="*/ 258244 w 694838"/>
              <a:gd name="connsiteY138" fmla="*/ 401506 h 694838"/>
              <a:gd name="connsiteX139" fmla="*/ 244087 w 694838"/>
              <a:gd name="connsiteY139" fmla="*/ 392450 h 694838"/>
              <a:gd name="connsiteX140" fmla="*/ 235518 w 694838"/>
              <a:gd name="connsiteY140" fmla="*/ 366495 h 694838"/>
              <a:gd name="connsiteX141" fmla="*/ 257762 w 694838"/>
              <a:gd name="connsiteY141" fmla="*/ 338631 h 694838"/>
              <a:gd name="connsiteX142" fmla="*/ 257762 w 694838"/>
              <a:gd name="connsiteY142" fmla="*/ 392247 h 694838"/>
              <a:gd name="connsiteX143" fmla="*/ 258244 w 694838"/>
              <a:gd name="connsiteY143" fmla="*/ 401506 h 694838"/>
              <a:gd name="connsiteX144" fmla="*/ 264170 w 694838"/>
              <a:gd name="connsiteY144" fmla="*/ 425365 h 694838"/>
              <a:gd name="connsiteX145" fmla="*/ 291384 w 694838"/>
              <a:gd name="connsiteY145" fmla="*/ 462122 h 694838"/>
              <a:gd name="connsiteX146" fmla="*/ 291384 w 694838"/>
              <a:gd name="connsiteY146" fmla="*/ 484202 h 694838"/>
              <a:gd name="connsiteX147" fmla="*/ 280795 w 694838"/>
              <a:gd name="connsiteY147" fmla="*/ 486643 h 694838"/>
              <a:gd name="connsiteX148" fmla="*/ 273867 w 694838"/>
              <a:gd name="connsiteY148" fmla="*/ 484000 h 694838"/>
              <a:gd name="connsiteX149" fmla="*/ 201727 w 694838"/>
              <a:gd name="connsiteY149" fmla="*/ 462357 h 694838"/>
              <a:gd name="connsiteX150" fmla="*/ 201727 w 694838"/>
              <a:gd name="connsiteY150" fmla="*/ 445333 h 694838"/>
              <a:gd name="connsiteX151" fmla="*/ 229882 w 694838"/>
              <a:gd name="connsiteY151" fmla="*/ 409638 h 694838"/>
              <a:gd name="connsiteX152" fmla="*/ 264170 w 694838"/>
              <a:gd name="connsiteY152" fmla="*/ 425365 h 694838"/>
              <a:gd name="connsiteX153" fmla="*/ 156899 w 694838"/>
              <a:gd name="connsiteY153" fmla="*/ 291384 h 694838"/>
              <a:gd name="connsiteX154" fmla="*/ 212934 w 694838"/>
              <a:gd name="connsiteY154" fmla="*/ 347419 h 694838"/>
              <a:gd name="connsiteX155" fmla="*/ 206368 w 694838"/>
              <a:gd name="connsiteY155" fmla="*/ 347419 h 694838"/>
              <a:gd name="connsiteX156" fmla="*/ 187237 w 694838"/>
              <a:gd name="connsiteY156" fmla="*/ 339495 h 694838"/>
              <a:gd name="connsiteX157" fmla="*/ 179313 w 694838"/>
              <a:gd name="connsiteY157" fmla="*/ 331572 h 694838"/>
              <a:gd name="connsiteX158" fmla="*/ 171389 w 694838"/>
              <a:gd name="connsiteY158" fmla="*/ 339495 h 694838"/>
              <a:gd name="connsiteX159" fmla="*/ 152258 w 694838"/>
              <a:gd name="connsiteY159" fmla="*/ 347419 h 694838"/>
              <a:gd name="connsiteX160" fmla="*/ 100864 w 694838"/>
              <a:gd name="connsiteY160" fmla="*/ 347419 h 694838"/>
              <a:gd name="connsiteX161" fmla="*/ 156899 w 694838"/>
              <a:gd name="connsiteY161" fmla="*/ 291384 h 694838"/>
              <a:gd name="connsiteX162" fmla="*/ 100864 w 694838"/>
              <a:gd name="connsiteY162" fmla="*/ 381040 h 694838"/>
              <a:gd name="connsiteX163" fmla="*/ 100864 w 694838"/>
              <a:gd name="connsiteY163" fmla="*/ 369833 h 694838"/>
              <a:gd name="connsiteX164" fmla="*/ 152258 w 694838"/>
              <a:gd name="connsiteY164" fmla="*/ 369833 h 694838"/>
              <a:gd name="connsiteX165" fmla="*/ 179313 w 694838"/>
              <a:gd name="connsiteY165" fmla="*/ 361800 h 694838"/>
              <a:gd name="connsiteX166" fmla="*/ 206368 w 694838"/>
              <a:gd name="connsiteY166" fmla="*/ 369833 h 694838"/>
              <a:gd name="connsiteX167" fmla="*/ 212934 w 694838"/>
              <a:gd name="connsiteY167" fmla="*/ 369833 h 694838"/>
              <a:gd name="connsiteX168" fmla="*/ 212934 w 694838"/>
              <a:gd name="connsiteY168" fmla="*/ 381040 h 694838"/>
              <a:gd name="connsiteX169" fmla="*/ 156899 w 694838"/>
              <a:gd name="connsiteY169" fmla="*/ 437076 h 694838"/>
              <a:gd name="connsiteX170" fmla="*/ 100864 w 694838"/>
              <a:gd name="connsiteY170" fmla="*/ 381040 h 694838"/>
              <a:gd name="connsiteX171" fmla="*/ 156899 w 694838"/>
              <a:gd name="connsiteY171" fmla="*/ 459490 h 694838"/>
              <a:gd name="connsiteX172" fmla="*/ 179313 w 694838"/>
              <a:gd name="connsiteY172" fmla="*/ 456184 h 694838"/>
              <a:gd name="connsiteX173" fmla="*/ 179313 w 694838"/>
              <a:gd name="connsiteY173" fmla="*/ 467605 h 694838"/>
              <a:gd name="connsiteX174" fmla="*/ 156899 w 694838"/>
              <a:gd name="connsiteY174" fmla="*/ 481904 h 694838"/>
              <a:gd name="connsiteX175" fmla="*/ 134485 w 694838"/>
              <a:gd name="connsiteY175" fmla="*/ 467616 h 694838"/>
              <a:gd name="connsiteX176" fmla="*/ 134485 w 694838"/>
              <a:gd name="connsiteY176" fmla="*/ 456195 h 694838"/>
              <a:gd name="connsiteX177" fmla="*/ 156899 w 694838"/>
              <a:gd name="connsiteY177" fmla="*/ 459490 h 694838"/>
              <a:gd name="connsiteX178" fmla="*/ 134485 w 694838"/>
              <a:gd name="connsiteY178" fmla="*/ 616389 h 694838"/>
              <a:gd name="connsiteX179" fmla="*/ 89657 w 694838"/>
              <a:gd name="connsiteY179" fmla="*/ 616389 h 694838"/>
              <a:gd name="connsiteX180" fmla="*/ 89657 w 694838"/>
              <a:gd name="connsiteY180" fmla="*/ 537939 h 694838"/>
              <a:gd name="connsiteX181" fmla="*/ 67242 w 694838"/>
              <a:gd name="connsiteY181" fmla="*/ 537939 h 694838"/>
              <a:gd name="connsiteX182" fmla="*/ 67242 w 694838"/>
              <a:gd name="connsiteY182" fmla="*/ 616389 h 694838"/>
              <a:gd name="connsiteX183" fmla="*/ 22414 w 694838"/>
              <a:gd name="connsiteY183" fmla="*/ 616389 h 694838"/>
              <a:gd name="connsiteX184" fmla="*/ 22414 w 694838"/>
              <a:gd name="connsiteY184" fmla="*/ 537671 h 694838"/>
              <a:gd name="connsiteX185" fmla="*/ 46377 w 694838"/>
              <a:gd name="connsiteY185" fmla="*/ 505473 h 694838"/>
              <a:gd name="connsiteX186" fmla="*/ 118539 w 694838"/>
              <a:gd name="connsiteY186" fmla="*/ 483819 h 694838"/>
              <a:gd name="connsiteX187" fmla="*/ 156899 w 694838"/>
              <a:gd name="connsiteY187" fmla="*/ 504318 h 694838"/>
              <a:gd name="connsiteX188" fmla="*/ 195259 w 694838"/>
              <a:gd name="connsiteY188" fmla="*/ 483819 h 694838"/>
              <a:gd name="connsiteX189" fmla="*/ 237756 w 694838"/>
              <a:gd name="connsiteY189" fmla="*/ 496575 h 694838"/>
              <a:gd name="connsiteX190" fmla="*/ 206499 w 694838"/>
              <a:gd name="connsiteY190" fmla="*/ 503782 h 694838"/>
              <a:gd name="connsiteX191" fmla="*/ 145692 w 694838"/>
              <a:gd name="connsiteY191" fmla="*/ 580223 h 694838"/>
              <a:gd name="connsiteX192" fmla="*/ 145692 w 694838"/>
              <a:gd name="connsiteY192" fmla="*/ 593974 h 694838"/>
              <a:gd name="connsiteX193" fmla="*/ 168106 w 694838"/>
              <a:gd name="connsiteY193" fmla="*/ 593974 h 694838"/>
              <a:gd name="connsiteX194" fmla="*/ 168106 w 694838"/>
              <a:gd name="connsiteY194" fmla="*/ 580223 h 694838"/>
              <a:gd name="connsiteX195" fmla="*/ 211544 w 694838"/>
              <a:gd name="connsiteY195" fmla="*/ 525621 h 694838"/>
              <a:gd name="connsiteX196" fmla="*/ 270294 w 694838"/>
              <a:gd name="connsiteY196" fmla="*/ 512061 h 694838"/>
              <a:gd name="connsiteX197" fmla="*/ 283504 w 694838"/>
              <a:gd name="connsiteY197" fmla="*/ 578138 h 694838"/>
              <a:gd name="connsiteX198" fmla="*/ 306952 w 694838"/>
              <a:gd name="connsiteY198" fmla="*/ 564074 h 694838"/>
              <a:gd name="connsiteX199" fmla="*/ 313584 w 694838"/>
              <a:gd name="connsiteY199" fmla="*/ 583977 h 694838"/>
              <a:gd name="connsiteX200" fmla="*/ 303767 w 694838"/>
              <a:gd name="connsiteY200" fmla="*/ 672424 h 694838"/>
              <a:gd name="connsiteX201" fmla="*/ 246555 w 694838"/>
              <a:gd name="connsiteY201" fmla="*/ 672424 h 694838"/>
              <a:gd name="connsiteX202" fmla="*/ 246555 w 694838"/>
              <a:gd name="connsiteY202" fmla="*/ 582767 h 694838"/>
              <a:gd name="connsiteX203" fmla="*/ 224141 w 694838"/>
              <a:gd name="connsiteY203" fmla="*/ 582767 h 694838"/>
              <a:gd name="connsiteX204" fmla="*/ 224141 w 694838"/>
              <a:gd name="connsiteY204" fmla="*/ 672424 h 694838"/>
              <a:gd name="connsiteX205" fmla="*/ 168106 w 694838"/>
              <a:gd name="connsiteY205" fmla="*/ 672424 h 694838"/>
              <a:gd name="connsiteX206" fmla="*/ 168106 w 694838"/>
              <a:gd name="connsiteY206" fmla="*/ 650010 h 694838"/>
              <a:gd name="connsiteX207" fmla="*/ 134485 w 694838"/>
              <a:gd name="connsiteY207" fmla="*/ 616389 h 694838"/>
              <a:gd name="connsiteX208" fmla="*/ 648461 w 694838"/>
              <a:gd name="connsiteY208" fmla="*/ 505473 h 694838"/>
              <a:gd name="connsiteX209" fmla="*/ 672424 w 694838"/>
              <a:gd name="connsiteY209" fmla="*/ 537671 h 694838"/>
              <a:gd name="connsiteX210" fmla="*/ 672424 w 694838"/>
              <a:gd name="connsiteY210" fmla="*/ 616389 h 694838"/>
              <a:gd name="connsiteX211" fmla="*/ 627596 w 694838"/>
              <a:gd name="connsiteY211" fmla="*/ 616389 h 694838"/>
              <a:gd name="connsiteX212" fmla="*/ 627596 w 694838"/>
              <a:gd name="connsiteY212" fmla="*/ 537939 h 694838"/>
              <a:gd name="connsiteX213" fmla="*/ 605182 w 694838"/>
              <a:gd name="connsiteY213" fmla="*/ 537939 h 694838"/>
              <a:gd name="connsiteX214" fmla="*/ 605182 w 694838"/>
              <a:gd name="connsiteY214" fmla="*/ 616389 h 694838"/>
              <a:gd name="connsiteX215" fmla="*/ 560353 w 694838"/>
              <a:gd name="connsiteY215" fmla="*/ 616389 h 694838"/>
              <a:gd name="connsiteX216" fmla="*/ 526732 w 694838"/>
              <a:gd name="connsiteY216" fmla="*/ 650010 h 694838"/>
              <a:gd name="connsiteX217" fmla="*/ 526732 w 694838"/>
              <a:gd name="connsiteY217" fmla="*/ 672424 h 694838"/>
              <a:gd name="connsiteX218" fmla="*/ 470697 w 694838"/>
              <a:gd name="connsiteY218" fmla="*/ 672424 h 694838"/>
              <a:gd name="connsiteX219" fmla="*/ 470697 w 694838"/>
              <a:gd name="connsiteY219" fmla="*/ 582767 h 694838"/>
              <a:gd name="connsiteX220" fmla="*/ 448283 w 694838"/>
              <a:gd name="connsiteY220" fmla="*/ 582767 h 694838"/>
              <a:gd name="connsiteX221" fmla="*/ 448283 w 694838"/>
              <a:gd name="connsiteY221" fmla="*/ 672424 h 694838"/>
              <a:gd name="connsiteX222" fmla="*/ 391071 w 694838"/>
              <a:gd name="connsiteY222" fmla="*/ 672424 h 694838"/>
              <a:gd name="connsiteX223" fmla="*/ 381243 w 694838"/>
              <a:gd name="connsiteY223" fmla="*/ 583977 h 694838"/>
              <a:gd name="connsiteX224" fmla="*/ 387875 w 694838"/>
              <a:gd name="connsiteY224" fmla="*/ 564074 h 694838"/>
              <a:gd name="connsiteX225" fmla="*/ 411323 w 694838"/>
              <a:gd name="connsiteY225" fmla="*/ 578138 h 694838"/>
              <a:gd name="connsiteX226" fmla="*/ 424533 w 694838"/>
              <a:gd name="connsiteY226" fmla="*/ 512061 h 694838"/>
              <a:gd name="connsiteX227" fmla="*/ 483294 w 694838"/>
              <a:gd name="connsiteY227" fmla="*/ 525621 h 694838"/>
              <a:gd name="connsiteX228" fmla="*/ 526732 w 694838"/>
              <a:gd name="connsiteY228" fmla="*/ 580223 h 694838"/>
              <a:gd name="connsiteX229" fmla="*/ 526732 w 694838"/>
              <a:gd name="connsiteY229" fmla="*/ 593974 h 694838"/>
              <a:gd name="connsiteX230" fmla="*/ 549146 w 694838"/>
              <a:gd name="connsiteY230" fmla="*/ 593974 h 694838"/>
              <a:gd name="connsiteX231" fmla="*/ 549146 w 694838"/>
              <a:gd name="connsiteY231" fmla="*/ 580223 h 694838"/>
              <a:gd name="connsiteX232" fmla="*/ 488339 w 694838"/>
              <a:gd name="connsiteY232" fmla="*/ 503782 h 694838"/>
              <a:gd name="connsiteX233" fmla="*/ 457082 w 694838"/>
              <a:gd name="connsiteY233" fmla="*/ 496575 h 694838"/>
              <a:gd name="connsiteX234" fmla="*/ 499579 w 694838"/>
              <a:gd name="connsiteY234" fmla="*/ 483819 h 694838"/>
              <a:gd name="connsiteX235" fmla="*/ 537939 w 694838"/>
              <a:gd name="connsiteY235" fmla="*/ 504318 h 694838"/>
              <a:gd name="connsiteX236" fmla="*/ 576299 w 694838"/>
              <a:gd name="connsiteY236" fmla="*/ 483819 h 694838"/>
              <a:gd name="connsiteX237" fmla="*/ 560353 w 694838"/>
              <a:gd name="connsiteY237" fmla="*/ 467616 h 694838"/>
              <a:gd name="connsiteX238" fmla="*/ 537939 w 694838"/>
              <a:gd name="connsiteY238" fmla="*/ 481904 h 694838"/>
              <a:gd name="connsiteX239" fmla="*/ 515525 w 694838"/>
              <a:gd name="connsiteY239" fmla="*/ 467616 h 694838"/>
              <a:gd name="connsiteX240" fmla="*/ 515525 w 694838"/>
              <a:gd name="connsiteY240" fmla="*/ 456184 h 694838"/>
              <a:gd name="connsiteX241" fmla="*/ 537939 w 694838"/>
              <a:gd name="connsiteY241" fmla="*/ 459490 h 694838"/>
              <a:gd name="connsiteX242" fmla="*/ 560353 w 694838"/>
              <a:gd name="connsiteY242" fmla="*/ 456184 h 694838"/>
              <a:gd name="connsiteX243" fmla="*/ 537939 w 694838"/>
              <a:gd name="connsiteY243" fmla="*/ 437076 h 694838"/>
              <a:gd name="connsiteX244" fmla="*/ 481904 w 694838"/>
              <a:gd name="connsiteY244" fmla="*/ 381040 h 694838"/>
              <a:gd name="connsiteX245" fmla="*/ 481904 w 694838"/>
              <a:gd name="connsiteY245" fmla="*/ 369833 h 694838"/>
              <a:gd name="connsiteX246" fmla="*/ 488470 w 694838"/>
              <a:gd name="connsiteY246" fmla="*/ 369833 h 694838"/>
              <a:gd name="connsiteX247" fmla="*/ 515525 w 694838"/>
              <a:gd name="connsiteY247" fmla="*/ 361800 h 694838"/>
              <a:gd name="connsiteX248" fmla="*/ 542580 w 694838"/>
              <a:gd name="connsiteY248" fmla="*/ 369833 h 694838"/>
              <a:gd name="connsiteX249" fmla="*/ 593974 w 694838"/>
              <a:gd name="connsiteY249" fmla="*/ 369833 h 694838"/>
              <a:gd name="connsiteX250" fmla="*/ 593974 w 694838"/>
              <a:gd name="connsiteY250" fmla="*/ 381040 h 694838"/>
              <a:gd name="connsiteX251" fmla="*/ 537939 w 694838"/>
              <a:gd name="connsiteY251" fmla="*/ 437076 h 694838"/>
              <a:gd name="connsiteX252" fmla="*/ 537939 w 694838"/>
              <a:gd name="connsiteY252" fmla="*/ 291384 h 694838"/>
              <a:gd name="connsiteX253" fmla="*/ 593974 w 694838"/>
              <a:gd name="connsiteY253" fmla="*/ 347419 h 694838"/>
              <a:gd name="connsiteX254" fmla="*/ 542580 w 694838"/>
              <a:gd name="connsiteY254" fmla="*/ 347419 h 694838"/>
              <a:gd name="connsiteX255" fmla="*/ 523449 w 694838"/>
              <a:gd name="connsiteY255" fmla="*/ 339495 h 694838"/>
              <a:gd name="connsiteX256" fmla="*/ 515525 w 694838"/>
              <a:gd name="connsiteY256" fmla="*/ 331572 h 694838"/>
              <a:gd name="connsiteX257" fmla="*/ 507601 w 694838"/>
              <a:gd name="connsiteY257" fmla="*/ 339495 h 694838"/>
              <a:gd name="connsiteX258" fmla="*/ 488470 w 694838"/>
              <a:gd name="connsiteY258" fmla="*/ 347419 h 694838"/>
              <a:gd name="connsiteX259" fmla="*/ 481904 w 694838"/>
              <a:gd name="connsiteY259" fmla="*/ 347419 h 694838"/>
              <a:gd name="connsiteX260" fmla="*/ 537939 w 694838"/>
              <a:gd name="connsiteY260" fmla="*/ 291384 h 694838"/>
              <a:gd name="connsiteX261" fmla="*/ 459490 w 694838"/>
              <a:gd name="connsiteY261" fmla="*/ 325957 h 694838"/>
              <a:gd name="connsiteX262" fmla="*/ 423942 w 694838"/>
              <a:gd name="connsiteY262" fmla="*/ 313798 h 694838"/>
              <a:gd name="connsiteX263" fmla="*/ 410382 w 694838"/>
              <a:gd name="connsiteY263" fmla="*/ 313798 h 694838"/>
              <a:gd name="connsiteX264" fmla="*/ 396598 w 694838"/>
              <a:gd name="connsiteY264" fmla="*/ 286229 h 694838"/>
              <a:gd name="connsiteX265" fmla="*/ 386036 w 694838"/>
              <a:gd name="connsiteY265" fmla="*/ 293266 h 694838"/>
              <a:gd name="connsiteX266" fmla="*/ 318225 w 694838"/>
              <a:gd name="connsiteY266" fmla="*/ 313798 h 694838"/>
              <a:gd name="connsiteX267" fmla="*/ 270896 w 694838"/>
              <a:gd name="connsiteY267" fmla="*/ 313798 h 694838"/>
              <a:gd name="connsiteX268" fmla="*/ 235348 w 694838"/>
              <a:gd name="connsiteY268" fmla="*/ 325957 h 694838"/>
              <a:gd name="connsiteX269" fmla="*/ 235348 w 694838"/>
              <a:gd name="connsiteY269" fmla="*/ 309382 h 694838"/>
              <a:gd name="connsiteX270" fmla="*/ 343003 w 694838"/>
              <a:gd name="connsiteY270" fmla="*/ 201727 h 694838"/>
              <a:gd name="connsiteX271" fmla="*/ 419132 w 694838"/>
              <a:gd name="connsiteY271" fmla="*/ 233253 h 694838"/>
              <a:gd name="connsiteX272" fmla="*/ 431023 w 694838"/>
              <a:gd name="connsiteY272" fmla="*/ 245144 h 694838"/>
              <a:gd name="connsiteX273" fmla="*/ 433535 w 694838"/>
              <a:gd name="connsiteY273" fmla="*/ 245986 h 694838"/>
              <a:gd name="connsiteX274" fmla="*/ 459490 w 694838"/>
              <a:gd name="connsiteY274" fmla="*/ 281993 h 694838"/>
              <a:gd name="connsiteX275" fmla="*/ 537939 w 694838"/>
              <a:gd name="connsiteY275" fmla="*/ 22414 h 694838"/>
              <a:gd name="connsiteX276" fmla="*/ 593974 w 694838"/>
              <a:gd name="connsiteY276" fmla="*/ 78449 h 694838"/>
              <a:gd name="connsiteX277" fmla="*/ 587408 w 694838"/>
              <a:gd name="connsiteY277" fmla="*/ 78449 h 694838"/>
              <a:gd name="connsiteX278" fmla="*/ 568277 w 694838"/>
              <a:gd name="connsiteY278" fmla="*/ 70526 h 694838"/>
              <a:gd name="connsiteX279" fmla="*/ 560353 w 694838"/>
              <a:gd name="connsiteY279" fmla="*/ 62602 h 694838"/>
              <a:gd name="connsiteX280" fmla="*/ 552430 w 694838"/>
              <a:gd name="connsiteY280" fmla="*/ 70526 h 694838"/>
              <a:gd name="connsiteX281" fmla="*/ 533299 w 694838"/>
              <a:gd name="connsiteY281" fmla="*/ 78449 h 694838"/>
              <a:gd name="connsiteX282" fmla="*/ 481904 w 694838"/>
              <a:gd name="connsiteY282" fmla="*/ 78449 h 694838"/>
              <a:gd name="connsiteX283" fmla="*/ 537939 w 694838"/>
              <a:gd name="connsiteY283" fmla="*/ 22414 h 694838"/>
              <a:gd name="connsiteX284" fmla="*/ 481904 w 694838"/>
              <a:gd name="connsiteY284" fmla="*/ 112071 h 694838"/>
              <a:gd name="connsiteX285" fmla="*/ 481904 w 694838"/>
              <a:gd name="connsiteY285" fmla="*/ 100864 h 694838"/>
              <a:gd name="connsiteX286" fmla="*/ 533299 w 694838"/>
              <a:gd name="connsiteY286" fmla="*/ 100864 h 694838"/>
              <a:gd name="connsiteX287" fmla="*/ 560353 w 694838"/>
              <a:gd name="connsiteY287" fmla="*/ 92830 h 694838"/>
              <a:gd name="connsiteX288" fmla="*/ 587408 w 694838"/>
              <a:gd name="connsiteY288" fmla="*/ 100864 h 694838"/>
              <a:gd name="connsiteX289" fmla="*/ 593974 w 694838"/>
              <a:gd name="connsiteY289" fmla="*/ 100864 h 694838"/>
              <a:gd name="connsiteX290" fmla="*/ 593974 w 694838"/>
              <a:gd name="connsiteY290" fmla="*/ 112071 h 694838"/>
              <a:gd name="connsiteX291" fmla="*/ 537939 w 694838"/>
              <a:gd name="connsiteY291" fmla="*/ 168106 h 694838"/>
              <a:gd name="connsiteX292" fmla="*/ 481904 w 694838"/>
              <a:gd name="connsiteY292" fmla="*/ 112071 h 694838"/>
              <a:gd name="connsiteX293" fmla="*/ 537939 w 694838"/>
              <a:gd name="connsiteY293" fmla="*/ 212934 h 694838"/>
              <a:gd name="connsiteX294" fmla="*/ 515525 w 694838"/>
              <a:gd name="connsiteY294" fmla="*/ 198646 h 694838"/>
              <a:gd name="connsiteX295" fmla="*/ 515525 w 694838"/>
              <a:gd name="connsiteY295" fmla="*/ 187215 h 694838"/>
              <a:gd name="connsiteX296" fmla="*/ 537939 w 694838"/>
              <a:gd name="connsiteY296" fmla="*/ 190520 h 694838"/>
              <a:gd name="connsiteX297" fmla="*/ 560353 w 694838"/>
              <a:gd name="connsiteY297" fmla="*/ 187215 h 694838"/>
              <a:gd name="connsiteX298" fmla="*/ 560353 w 694838"/>
              <a:gd name="connsiteY298" fmla="*/ 198635 h 694838"/>
              <a:gd name="connsiteX299" fmla="*/ 537939 w 694838"/>
              <a:gd name="connsiteY299" fmla="*/ 212934 h 6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694838" h="694838">
                <a:moveTo>
                  <a:pt x="694838" y="358626"/>
                </a:moveTo>
                <a:lnTo>
                  <a:pt x="694838" y="268701"/>
                </a:lnTo>
                <a:cubicBezTo>
                  <a:pt x="694838" y="243765"/>
                  <a:pt x="678788" y="222193"/>
                  <a:pt x="654907" y="215030"/>
                </a:cubicBezTo>
                <a:lnTo>
                  <a:pt x="582767" y="193388"/>
                </a:lnTo>
                <a:lnTo>
                  <a:pt x="582767" y="176364"/>
                </a:lnTo>
                <a:cubicBezTo>
                  <a:pt x="603064" y="162169"/>
                  <a:pt x="616389" y="138666"/>
                  <a:pt x="616389" y="112082"/>
                </a:cubicBezTo>
                <a:lnTo>
                  <a:pt x="616389" y="78449"/>
                </a:lnTo>
                <a:cubicBezTo>
                  <a:pt x="616389" y="35192"/>
                  <a:pt x="581197" y="0"/>
                  <a:pt x="537939" y="0"/>
                </a:cubicBezTo>
                <a:cubicBezTo>
                  <a:pt x="494681" y="0"/>
                  <a:pt x="459490" y="35192"/>
                  <a:pt x="459490" y="78449"/>
                </a:cubicBezTo>
                <a:lnTo>
                  <a:pt x="459490" y="112071"/>
                </a:lnTo>
                <a:cubicBezTo>
                  <a:pt x="459490" y="138666"/>
                  <a:pt x="472814" y="162169"/>
                  <a:pt x="493111" y="176353"/>
                </a:cubicBezTo>
                <a:lnTo>
                  <a:pt x="493111" y="193377"/>
                </a:lnTo>
                <a:lnTo>
                  <a:pt x="429535" y="212453"/>
                </a:lnTo>
                <a:cubicBezTo>
                  <a:pt x="405676" y="191117"/>
                  <a:pt x="375278" y="179313"/>
                  <a:pt x="343003" y="179313"/>
                </a:cubicBezTo>
                <a:cubicBezTo>
                  <a:pt x="310859" y="179313"/>
                  <a:pt x="281452" y="191089"/>
                  <a:pt x="258726" y="210494"/>
                </a:cubicBezTo>
                <a:lnTo>
                  <a:pt x="201727" y="193388"/>
                </a:lnTo>
                <a:lnTo>
                  <a:pt x="201727" y="176364"/>
                </a:lnTo>
                <a:cubicBezTo>
                  <a:pt x="222024" y="162169"/>
                  <a:pt x="235348" y="138666"/>
                  <a:pt x="235348" y="112082"/>
                </a:cubicBezTo>
                <a:lnTo>
                  <a:pt x="235348" y="78449"/>
                </a:lnTo>
                <a:cubicBezTo>
                  <a:pt x="235348" y="35192"/>
                  <a:pt x="200157" y="0"/>
                  <a:pt x="156899" y="0"/>
                </a:cubicBezTo>
                <a:cubicBezTo>
                  <a:pt x="113641" y="0"/>
                  <a:pt x="78449" y="35192"/>
                  <a:pt x="78449" y="78449"/>
                </a:cubicBezTo>
                <a:lnTo>
                  <a:pt x="78449" y="112071"/>
                </a:lnTo>
                <a:cubicBezTo>
                  <a:pt x="78449" y="138666"/>
                  <a:pt x="91774" y="162169"/>
                  <a:pt x="112071" y="176353"/>
                </a:cubicBezTo>
                <a:lnTo>
                  <a:pt x="112071" y="193377"/>
                </a:lnTo>
                <a:lnTo>
                  <a:pt x="39931" y="215019"/>
                </a:lnTo>
                <a:cubicBezTo>
                  <a:pt x="16050" y="222193"/>
                  <a:pt x="0" y="243765"/>
                  <a:pt x="0" y="268701"/>
                </a:cubicBezTo>
                <a:lnTo>
                  <a:pt x="0" y="358626"/>
                </a:lnTo>
                <a:lnTo>
                  <a:pt x="22414" y="358626"/>
                </a:lnTo>
                <a:lnTo>
                  <a:pt x="22414" y="268701"/>
                </a:lnTo>
                <a:cubicBezTo>
                  <a:pt x="22414" y="253740"/>
                  <a:pt x="32040" y="240793"/>
                  <a:pt x="46377" y="236503"/>
                </a:cubicBezTo>
                <a:lnTo>
                  <a:pt x="118539" y="214850"/>
                </a:lnTo>
                <a:cubicBezTo>
                  <a:pt x="125062" y="223320"/>
                  <a:pt x="137681" y="235348"/>
                  <a:pt x="156899" y="235348"/>
                </a:cubicBezTo>
                <a:cubicBezTo>
                  <a:pt x="176117" y="235348"/>
                  <a:pt x="188736" y="223320"/>
                  <a:pt x="195259" y="214850"/>
                </a:cubicBezTo>
                <a:lnTo>
                  <a:pt x="241220" y="228634"/>
                </a:lnTo>
                <a:cubicBezTo>
                  <a:pt x="226631" y="246982"/>
                  <a:pt x="216913" y="269314"/>
                  <a:pt x="213963" y="293748"/>
                </a:cubicBezTo>
                <a:cubicBezTo>
                  <a:pt x="199653" y="278540"/>
                  <a:pt x="179390" y="268970"/>
                  <a:pt x="156899" y="268970"/>
                </a:cubicBezTo>
                <a:cubicBezTo>
                  <a:pt x="113641" y="268970"/>
                  <a:pt x="78449" y="304161"/>
                  <a:pt x="78449" y="347419"/>
                </a:cubicBezTo>
                <a:lnTo>
                  <a:pt x="78449" y="381040"/>
                </a:lnTo>
                <a:cubicBezTo>
                  <a:pt x="78449" y="407635"/>
                  <a:pt x="91774" y="431138"/>
                  <a:pt x="112071" y="445322"/>
                </a:cubicBezTo>
                <a:lnTo>
                  <a:pt x="112071" y="462346"/>
                </a:lnTo>
                <a:lnTo>
                  <a:pt x="39931" y="483989"/>
                </a:lnTo>
                <a:cubicBezTo>
                  <a:pt x="16050" y="491163"/>
                  <a:pt x="0" y="512734"/>
                  <a:pt x="0" y="537671"/>
                </a:cubicBezTo>
                <a:lnTo>
                  <a:pt x="0" y="638803"/>
                </a:lnTo>
                <a:lnTo>
                  <a:pt x="134485" y="638803"/>
                </a:lnTo>
                <a:cubicBezTo>
                  <a:pt x="140657" y="638803"/>
                  <a:pt x="145692" y="643837"/>
                  <a:pt x="145692" y="650010"/>
                </a:cubicBezTo>
                <a:lnTo>
                  <a:pt x="145692" y="694838"/>
                </a:lnTo>
                <a:lnTo>
                  <a:pt x="549146" y="694838"/>
                </a:lnTo>
                <a:lnTo>
                  <a:pt x="549146" y="650010"/>
                </a:lnTo>
                <a:cubicBezTo>
                  <a:pt x="549146" y="643837"/>
                  <a:pt x="554181" y="638803"/>
                  <a:pt x="560353" y="638803"/>
                </a:cubicBezTo>
                <a:lnTo>
                  <a:pt x="694838" y="638803"/>
                </a:lnTo>
                <a:lnTo>
                  <a:pt x="694838" y="537671"/>
                </a:lnTo>
                <a:cubicBezTo>
                  <a:pt x="694838" y="512734"/>
                  <a:pt x="678788" y="491163"/>
                  <a:pt x="654907" y="484000"/>
                </a:cubicBezTo>
                <a:lnTo>
                  <a:pt x="582767" y="462357"/>
                </a:lnTo>
                <a:lnTo>
                  <a:pt x="582767" y="445333"/>
                </a:lnTo>
                <a:cubicBezTo>
                  <a:pt x="603064" y="431138"/>
                  <a:pt x="616389" y="407635"/>
                  <a:pt x="616389" y="381051"/>
                </a:cubicBezTo>
                <a:lnTo>
                  <a:pt x="616389" y="347430"/>
                </a:lnTo>
                <a:cubicBezTo>
                  <a:pt x="616389" y="304172"/>
                  <a:pt x="581197" y="268981"/>
                  <a:pt x="537939" y="268981"/>
                </a:cubicBezTo>
                <a:cubicBezTo>
                  <a:pt x="515996" y="268981"/>
                  <a:pt x="496159" y="278059"/>
                  <a:pt x="481904" y="292626"/>
                </a:cubicBezTo>
                <a:lnTo>
                  <a:pt x="481904" y="282004"/>
                </a:lnTo>
                <a:cubicBezTo>
                  <a:pt x="481904" y="259869"/>
                  <a:pt x="469876" y="239945"/>
                  <a:pt x="451106" y="229411"/>
                </a:cubicBezTo>
                <a:lnTo>
                  <a:pt x="499579" y="214860"/>
                </a:lnTo>
                <a:cubicBezTo>
                  <a:pt x="506102" y="223320"/>
                  <a:pt x="518721" y="235348"/>
                  <a:pt x="537939" y="235348"/>
                </a:cubicBezTo>
                <a:cubicBezTo>
                  <a:pt x="557157" y="235348"/>
                  <a:pt x="569776" y="223320"/>
                  <a:pt x="576299" y="214850"/>
                </a:cubicBezTo>
                <a:lnTo>
                  <a:pt x="648472" y="236503"/>
                </a:lnTo>
                <a:cubicBezTo>
                  <a:pt x="662798" y="240793"/>
                  <a:pt x="672424" y="253740"/>
                  <a:pt x="672424" y="268701"/>
                </a:cubicBezTo>
                <a:lnTo>
                  <a:pt x="672424" y="358626"/>
                </a:lnTo>
                <a:close/>
                <a:moveTo>
                  <a:pt x="156899" y="22414"/>
                </a:moveTo>
                <a:cubicBezTo>
                  <a:pt x="187795" y="22414"/>
                  <a:pt x="212934" y="47553"/>
                  <a:pt x="212934" y="78449"/>
                </a:cubicBezTo>
                <a:lnTo>
                  <a:pt x="161539" y="78449"/>
                </a:lnTo>
                <a:cubicBezTo>
                  <a:pt x="154420" y="78449"/>
                  <a:pt x="147437" y="75560"/>
                  <a:pt x="142409" y="70526"/>
                </a:cubicBezTo>
                <a:lnTo>
                  <a:pt x="134485" y="62602"/>
                </a:lnTo>
                <a:lnTo>
                  <a:pt x="126561" y="70526"/>
                </a:lnTo>
                <a:cubicBezTo>
                  <a:pt x="121532" y="75560"/>
                  <a:pt x="114550" y="78449"/>
                  <a:pt x="107430" y="78449"/>
                </a:cubicBezTo>
                <a:lnTo>
                  <a:pt x="100864" y="78449"/>
                </a:lnTo>
                <a:cubicBezTo>
                  <a:pt x="100864" y="47553"/>
                  <a:pt x="126003" y="22414"/>
                  <a:pt x="156899" y="22414"/>
                </a:cubicBezTo>
                <a:close/>
                <a:moveTo>
                  <a:pt x="100864" y="112071"/>
                </a:moveTo>
                <a:lnTo>
                  <a:pt x="100864" y="100864"/>
                </a:lnTo>
                <a:lnTo>
                  <a:pt x="107430" y="100864"/>
                </a:lnTo>
                <a:cubicBezTo>
                  <a:pt x="117193" y="100864"/>
                  <a:pt x="126517" y="98062"/>
                  <a:pt x="134485" y="92830"/>
                </a:cubicBezTo>
                <a:cubicBezTo>
                  <a:pt x="142452" y="98062"/>
                  <a:pt x="151777" y="100864"/>
                  <a:pt x="161539" y="100864"/>
                </a:cubicBezTo>
                <a:lnTo>
                  <a:pt x="212934" y="100864"/>
                </a:lnTo>
                <a:lnTo>
                  <a:pt x="212934" y="112071"/>
                </a:lnTo>
                <a:cubicBezTo>
                  <a:pt x="212934" y="142967"/>
                  <a:pt x="187795" y="168106"/>
                  <a:pt x="156899" y="168106"/>
                </a:cubicBezTo>
                <a:cubicBezTo>
                  <a:pt x="126003" y="168106"/>
                  <a:pt x="100864" y="142967"/>
                  <a:pt x="100864" y="112071"/>
                </a:cubicBezTo>
                <a:close/>
                <a:moveTo>
                  <a:pt x="156899" y="212934"/>
                </a:moveTo>
                <a:cubicBezTo>
                  <a:pt x="144986" y="212934"/>
                  <a:pt x="137265" y="202926"/>
                  <a:pt x="134485" y="198646"/>
                </a:cubicBezTo>
                <a:lnTo>
                  <a:pt x="134485" y="187226"/>
                </a:lnTo>
                <a:cubicBezTo>
                  <a:pt x="141588" y="189344"/>
                  <a:pt x="149112" y="190520"/>
                  <a:pt x="156899" y="190520"/>
                </a:cubicBezTo>
                <a:cubicBezTo>
                  <a:pt x="164686" y="190520"/>
                  <a:pt x="172210" y="189344"/>
                  <a:pt x="179313" y="187215"/>
                </a:cubicBezTo>
                <a:lnTo>
                  <a:pt x="179313" y="198635"/>
                </a:lnTo>
                <a:cubicBezTo>
                  <a:pt x="176533" y="202937"/>
                  <a:pt x="168812" y="212934"/>
                  <a:pt x="156899" y="212934"/>
                </a:cubicBezTo>
                <a:close/>
                <a:moveTo>
                  <a:pt x="464956" y="409638"/>
                </a:moveTo>
                <a:cubicBezTo>
                  <a:pt x="470664" y="424134"/>
                  <a:pt x="480514" y="436528"/>
                  <a:pt x="493111" y="445333"/>
                </a:cubicBezTo>
                <a:lnTo>
                  <a:pt x="493111" y="462357"/>
                </a:lnTo>
                <a:lnTo>
                  <a:pt x="420982" y="484000"/>
                </a:lnTo>
                <a:cubicBezTo>
                  <a:pt x="418607" y="484706"/>
                  <a:pt x="416298" y="485625"/>
                  <a:pt x="414043" y="486643"/>
                </a:cubicBezTo>
                <a:lnTo>
                  <a:pt x="403454" y="484202"/>
                </a:lnTo>
                <a:lnTo>
                  <a:pt x="403454" y="462122"/>
                </a:lnTo>
                <a:cubicBezTo>
                  <a:pt x="415433" y="452496"/>
                  <a:pt x="424873" y="439855"/>
                  <a:pt x="430668" y="425365"/>
                </a:cubicBezTo>
                <a:cubicBezTo>
                  <a:pt x="443577" y="424232"/>
                  <a:pt x="455681" y="418738"/>
                  <a:pt x="464956" y="409638"/>
                </a:cubicBezTo>
                <a:close/>
                <a:moveTo>
                  <a:pt x="347419" y="481904"/>
                </a:moveTo>
                <a:cubicBezTo>
                  <a:pt x="359310" y="481904"/>
                  <a:pt x="370654" y="479529"/>
                  <a:pt x="381040" y="475304"/>
                </a:cubicBezTo>
                <a:lnTo>
                  <a:pt x="381040" y="487507"/>
                </a:lnTo>
                <a:lnTo>
                  <a:pt x="347419" y="512723"/>
                </a:lnTo>
                <a:lnTo>
                  <a:pt x="313798" y="487507"/>
                </a:lnTo>
                <a:lnTo>
                  <a:pt x="313798" y="475304"/>
                </a:lnTo>
                <a:cubicBezTo>
                  <a:pt x="324184" y="479529"/>
                  <a:pt x="335528" y="481904"/>
                  <a:pt x="347419" y="481904"/>
                </a:cubicBezTo>
                <a:close/>
                <a:moveTo>
                  <a:pt x="300035" y="505204"/>
                </a:moveTo>
                <a:lnTo>
                  <a:pt x="327358" y="525703"/>
                </a:lnTo>
                <a:lnTo>
                  <a:pt x="299253" y="542569"/>
                </a:lnTo>
                <a:lnTo>
                  <a:pt x="292144" y="507032"/>
                </a:lnTo>
                <a:close/>
                <a:moveTo>
                  <a:pt x="335035" y="593974"/>
                </a:moveTo>
                <a:lnTo>
                  <a:pt x="359803" y="593974"/>
                </a:lnTo>
                <a:lnTo>
                  <a:pt x="368520" y="672424"/>
                </a:lnTo>
                <a:lnTo>
                  <a:pt x="326318" y="672424"/>
                </a:lnTo>
                <a:close/>
                <a:moveTo>
                  <a:pt x="361751" y="571560"/>
                </a:moveTo>
                <a:lnTo>
                  <a:pt x="333076" y="571560"/>
                </a:lnTo>
                <a:lnTo>
                  <a:pt x="326641" y="552260"/>
                </a:lnTo>
                <a:lnTo>
                  <a:pt x="347419" y="539800"/>
                </a:lnTo>
                <a:lnTo>
                  <a:pt x="368186" y="552260"/>
                </a:lnTo>
                <a:close/>
                <a:moveTo>
                  <a:pt x="367480" y="525703"/>
                </a:moveTo>
                <a:lnTo>
                  <a:pt x="394803" y="505204"/>
                </a:lnTo>
                <a:lnTo>
                  <a:pt x="402694" y="507021"/>
                </a:lnTo>
                <a:lnTo>
                  <a:pt x="395585" y="542558"/>
                </a:lnTo>
                <a:close/>
                <a:moveTo>
                  <a:pt x="450751" y="392450"/>
                </a:moveTo>
                <a:cubicBezTo>
                  <a:pt x="446871" y="396707"/>
                  <a:pt x="441940" y="399689"/>
                  <a:pt x="436594" y="401506"/>
                </a:cubicBezTo>
                <a:cubicBezTo>
                  <a:pt x="436906" y="398458"/>
                  <a:pt x="437076" y="395372"/>
                  <a:pt x="437076" y="392247"/>
                </a:cubicBezTo>
                <a:lnTo>
                  <a:pt x="437076" y="338620"/>
                </a:lnTo>
                <a:cubicBezTo>
                  <a:pt x="449136" y="343194"/>
                  <a:pt x="458111" y="353805"/>
                  <a:pt x="459320" y="366484"/>
                </a:cubicBezTo>
                <a:cubicBezTo>
                  <a:pt x="460239" y="376132"/>
                  <a:pt x="457202" y="385341"/>
                  <a:pt x="450751" y="392450"/>
                </a:cubicBezTo>
                <a:close/>
                <a:moveTo>
                  <a:pt x="414661" y="392247"/>
                </a:moveTo>
                <a:cubicBezTo>
                  <a:pt x="414661" y="429332"/>
                  <a:pt x="384504" y="459490"/>
                  <a:pt x="347419" y="459490"/>
                </a:cubicBezTo>
                <a:cubicBezTo>
                  <a:pt x="310334" y="459490"/>
                  <a:pt x="280177" y="429332"/>
                  <a:pt x="280177" y="392247"/>
                </a:cubicBezTo>
                <a:lnTo>
                  <a:pt x="280177" y="336212"/>
                </a:lnTo>
                <a:lnTo>
                  <a:pt x="318225" y="336212"/>
                </a:lnTo>
                <a:cubicBezTo>
                  <a:pt x="342647" y="336212"/>
                  <a:pt x="366413" y="330116"/>
                  <a:pt x="387662" y="318471"/>
                </a:cubicBezTo>
                <a:lnTo>
                  <a:pt x="396527" y="336212"/>
                </a:lnTo>
                <a:lnTo>
                  <a:pt x="414661" y="336212"/>
                </a:lnTo>
                <a:close/>
                <a:moveTo>
                  <a:pt x="258244" y="401506"/>
                </a:moveTo>
                <a:cubicBezTo>
                  <a:pt x="252898" y="399689"/>
                  <a:pt x="247967" y="396707"/>
                  <a:pt x="244087" y="392450"/>
                </a:cubicBezTo>
                <a:cubicBezTo>
                  <a:pt x="237636" y="385352"/>
                  <a:pt x="234599" y="376132"/>
                  <a:pt x="235518" y="366495"/>
                </a:cubicBezTo>
                <a:cubicBezTo>
                  <a:pt x="236727" y="353816"/>
                  <a:pt x="245702" y="343194"/>
                  <a:pt x="257762" y="338631"/>
                </a:cubicBezTo>
                <a:lnTo>
                  <a:pt x="257762" y="392247"/>
                </a:lnTo>
                <a:cubicBezTo>
                  <a:pt x="257762" y="395372"/>
                  <a:pt x="257932" y="398458"/>
                  <a:pt x="258244" y="401506"/>
                </a:cubicBezTo>
                <a:close/>
                <a:moveTo>
                  <a:pt x="264170" y="425365"/>
                </a:moveTo>
                <a:cubicBezTo>
                  <a:pt x="269955" y="439855"/>
                  <a:pt x="279394" y="452496"/>
                  <a:pt x="291384" y="462122"/>
                </a:cubicBezTo>
                <a:lnTo>
                  <a:pt x="291384" y="484202"/>
                </a:lnTo>
                <a:lnTo>
                  <a:pt x="280795" y="486643"/>
                </a:lnTo>
                <a:cubicBezTo>
                  <a:pt x="278529" y="485625"/>
                  <a:pt x="276231" y="484717"/>
                  <a:pt x="273867" y="484000"/>
                </a:cubicBezTo>
                <a:lnTo>
                  <a:pt x="201727" y="462357"/>
                </a:lnTo>
                <a:lnTo>
                  <a:pt x="201727" y="445333"/>
                </a:lnTo>
                <a:cubicBezTo>
                  <a:pt x="214313" y="436528"/>
                  <a:pt x="224174" y="424134"/>
                  <a:pt x="229882" y="409638"/>
                </a:cubicBezTo>
                <a:cubicBezTo>
                  <a:pt x="239157" y="418738"/>
                  <a:pt x="251262" y="424232"/>
                  <a:pt x="264170" y="425365"/>
                </a:cubicBezTo>
                <a:close/>
                <a:moveTo>
                  <a:pt x="156899" y="291384"/>
                </a:moveTo>
                <a:cubicBezTo>
                  <a:pt x="187795" y="291384"/>
                  <a:pt x="212934" y="316523"/>
                  <a:pt x="212934" y="347419"/>
                </a:cubicBezTo>
                <a:lnTo>
                  <a:pt x="206368" y="347419"/>
                </a:lnTo>
                <a:cubicBezTo>
                  <a:pt x="199248" y="347419"/>
                  <a:pt x="192266" y="344530"/>
                  <a:pt x="187237" y="339495"/>
                </a:cubicBezTo>
                <a:lnTo>
                  <a:pt x="179313" y="331572"/>
                </a:lnTo>
                <a:lnTo>
                  <a:pt x="171389" y="339495"/>
                </a:lnTo>
                <a:cubicBezTo>
                  <a:pt x="166360" y="344530"/>
                  <a:pt x="159378" y="347419"/>
                  <a:pt x="152258" y="347419"/>
                </a:cubicBezTo>
                <a:lnTo>
                  <a:pt x="100864" y="347419"/>
                </a:lnTo>
                <a:cubicBezTo>
                  <a:pt x="100864" y="316523"/>
                  <a:pt x="126003" y="291384"/>
                  <a:pt x="156899" y="291384"/>
                </a:cubicBezTo>
                <a:close/>
                <a:moveTo>
                  <a:pt x="100864" y="381040"/>
                </a:moveTo>
                <a:lnTo>
                  <a:pt x="100864" y="369833"/>
                </a:lnTo>
                <a:lnTo>
                  <a:pt x="152258" y="369833"/>
                </a:lnTo>
                <a:cubicBezTo>
                  <a:pt x="162021" y="369833"/>
                  <a:pt x="171346" y="367031"/>
                  <a:pt x="179313" y="361800"/>
                </a:cubicBezTo>
                <a:cubicBezTo>
                  <a:pt x="187281" y="367031"/>
                  <a:pt x="196605" y="369833"/>
                  <a:pt x="206368" y="369833"/>
                </a:cubicBezTo>
                <a:lnTo>
                  <a:pt x="212934" y="369833"/>
                </a:lnTo>
                <a:lnTo>
                  <a:pt x="212934" y="381040"/>
                </a:lnTo>
                <a:cubicBezTo>
                  <a:pt x="212934" y="411936"/>
                  <a:pt x="187795" y="437076"/>
                  <a:pt x="156899" y="437076"/>
                </a:cubicBezTo>
                <a:cubicBezTo>
                  <a:pt x="126003" y="437076"/>
                  <a:pt x="100864" y="411936"/>
                  <a:pt x="100864" y="381040"/>
                </a:cubicBezTo>
                <a:close/>
                <a:moveTo>
                  <a:pt x="156899" y="459490"/>
                </a:moveTo>
                <a:cubicBezTo>
                  <a:pt x="164686" y="459490"/>
                  <a:pt x="172210" y="458313"/>
                  <a:pt x="179313" y="456184"/>
                </a:cubicBezTo>
                <a:lnTo>
                  <a:pt x="179313" y="467605"/>
                </a:lnTo>
                <a:cubicBezTo>
                  <a:pt x="176533" y="471906"/>
                  <a:pt x="168812" y="481904"/>
                  <a:pt x="156899" y="481904"/>
                </a:cubicBezTo>
                <a:cubicBezTo>
                  <a:pt x="144986" y="481904"/>
                  <a:pt x="137265" y="471895"/>
                  <a:pt x="134485" y="467616"/>
                </a:cubicBezTo>
                <a:lnTo>
                  <a:pt x="134485" y="456195"/>
                </a:lnTo>
                <a:cubicBezTo>
                  <a:pt x="141588" y="458313"/>
                  <a:pt x="149112" y="459490"/>
                  <a:pt x="156899" y="459490"/>
                </a:cubicBezTo>
                <a:close/>
                <a:moveTo>
                  <a:pt x="134485" y="616389"/>
                </a:moveTo>
                <a:lnTo>
                  <a:pt x="89657" y="616389"/>
                </a:lnTo>
                <a:lnTo>
                  <a:pt x="89657" y="537939"/>
                </a:lnTo>
                <a:lnTo>
                  <a:pt x="67242" y="537939"/>
                </a:lnTo>
                <a:lnTo>
                  <a:pt x="67242" y="616389"/>
                </a:lnTo>
                <a:lnTo>
                  <a:pt x="22414" y="616389"/>
                </a:lnTo>
                <a:lnTo>
                  <a:pt x="22414" y="537671"/>
                </a:lnTo>
                <a:cubicBezTo>
                  <a:pt x="22414" y="522710"/>
                  <a:pt x="32040" y="509763"/>
                  <a:pt x="46377" y="505473"/>
                </a:cubicBezTo>
                <a:lnTo>
                  <a:pt x="118539" y="483819"/>
                </a:lnTo>
                <a:cubicBezTo>
                  <a:pt x="125062" y="492290"/>
                  <a:pt x="137681" y="504318"/>
                  <a:pt x="156899" y="504318"/>
                </a:cubicBezTo>
                <a:cubicBezTo>
                  <a:pt x="176117" y="504318"/>
                  <a:pt x="188736" y="492290"/>
                  <a:pt x="195259" y="483819"/>
                </a:cubicBezTo>
                <a:lnTo>
                  <a:pt x="237756" y="496575"/>
                </a:lnTo>
                <a:lnTo>
                  <a:pt x="206499" y="503782"/>
                </a:lnTo>
                <a:cubicBezTo>
                  <a:pt x="170694" y="512050"/>
                  <a:pt x="145692" y="543488"/>
                  <a:pt x="145692" y="580223"/>
                </a:cubicBezTo>
                <a:lnTo>
                  <a:pt x="145692" y="593974"/>
                </a:lnTo>
                <a:lnTo>
                  <a:pt x="168106" y="593974"/>
                </a:lnTo>
                <a:lnTo>
                  <a:pt x="168106" y="580223"/>
                </a:lnTo>
                <a:cubicBezTo>
                  <a:pt x="168106" y="553978"/>
                  <a:pt x="185973" y="531531"/>
                  <a:pt x="211544" y="525621"/>
                </a:cubicBezTo>
                <a:lnTo>
                  <a:pt x="270294" y="512061"/>
                </a:lnTo>
                <a:lnTo>
                  <a:pt x="283504" y="578138"/>
                </a:lnTo>
                <a:lnTo>
                  <a:pt x="306952" y="564074"/>
                </a:lnTo>
                <a:lnTo>
                  <a:pt x="313584" y="583977"/>
                </a:lnTo>
                <a:lnTo>
                  <a:pt x="303767" y="672424"/>
                </a:lnTo>
                <a:lnTo>
                  <a:pt x="246555" y="672424"/>
                </a:lnTo>
                <a:lnTo>
                  <a:pt x="246555" y="582767"/>
                </a:lnTo>
                <a:lnTo>
                  <a:pt x="224141" y="582767"/>
                </a:lnTo>
                <a:lnTo>
                  <a:pt x="224141" y="672424"/>
                </a:lnTo>
                <a:lnTo>
                  <a:pt x="168106" y="672424"/>
                </a:lnTo>
                <a:lnTo>
                  <a:pt x="168106" y="650010"/>
                </a:lnTo>
                <a:cubicBezTo>
                  <a:pt x="168106" y="631475"/>
                  <a:pt x="153019" y="616389"/>
                  <a:pt x="134485" y="616389"/>
                </a:cubicBezTo>
                <a:close/>
                <a:moveTo>
                  <a:pt x="648461" y="505473"/>
                </a:moveTo>
                <a:cubicBezTo>
                  <a:pt x="662798" y="509763"/>
                  <a:pt x="672424" y="522710"/>
                  <a:pt x="672424" y="537671"/>
                </a:cubicBezTo>
                <a:lnTo>
                  <a:pt x="672424" y="616389"/>
                </a:lnTo>
                <a:lnTo>
                  <a:pt x="627596" y="616389"/>
                </a:lnTo>
                <a:lnTo>
                  <a:pt x="627596" y="537939"/>
                </a:lnTo>
                <a:lnTo>
                  <a:pt x="605182" y="537939"/>
                </a:lnTo>
                <a:lnTo>
                  <a:pt x="605182" y="616389"/>
                </a:lnTo>
                <a:lnTo>
                  <a:pt x="560353" y="616389"/>
                </a:lnTo>
                <a:cubicBezTo>
                  <a:pt x="541819" y="616389"/>
                  <a:pt x="526732" y="631475"/>
                  <a:pt x="526732" y="650010"/>
                </a:cubicBezTo>
                <a:lnTo>
                  <a:pt x="526732" y="672424"/>
                </a:lnTo>
                <a:lnTo>
                  <a:pt x="470697" y="672424"/>
                </a:lnTo>
                <a:lnTo>
                  <a:pt x="470697" y="582767"/>
                </a:lnTo>
                <a:lnTo>
                  <a:pt x="448283" y="582767"/>
                </a:lnTo>
                <a:lnTo>
                  <a:pt x="448283" y="672424"/>
                </a:lnTo>
                <a:lnTo>
                  <a:pt x="391071" y="672424"/>
                </a:lnTo>
                <a:lnTo>
                  <a:pt x="381243" y="583977"/>
                </a:lnTo>
                <a:lnTo>
                  <a:pt x="387875" y="564074"/>
                </a:lnTo>
                <a:lnTo>
                  <a:pt x="411323" y="578138"/>
                </a:lnTo>
                <a:lnTo>
                  <a:pt x="424533" y="512061"/>
                </a:lnTo>
                <a:lnTo>
                  <a:pt x="483294" y="525621"/>
                </a:lnTo>
                <a:cubicBezTo>
                  <a:pt x="508865" y="531531"/>
                  <a:pt x="526732" y="553978"/>
                  <a:pt x="526732" y="580223"/>
                </a:cubicBezTo>
                <a:lnTo>
                  <a:pt x="526732" y="593974"/>
                </a:lnTo>
                <a:lnTo>
                  <a:pt x="549146" y="593974"/>
                </a:lnTo>
                <a:lnTo>
                  <a:pt x="549146" y="580223"/>
                </a:lnTo>
                <a:cubicBezTo>
                  <a:pt x="549146" y="543488"/>
                  <a:pt x="524144" y="512050"/>
                  <a:pt x="488339" y="503782"/>
                </a:cubicBezTo>
                <a:lnTo>
                  <a:pt x="457082" y="496575"/>
                </a:lnTo>
                <a:lnTo>
                  <a:pt x="499579" y="483819"/>
                </a:lnTo>
                <a:cubicBezTo>
                  <a:pt x="506102" y="492290"/>
                  <a:pt x="518721" y="504318"/>
                  <a:pt x="537939" y="504318"/>
                </a:cubicBezTo>
                <a:cubicBezTo>
                  <a:pt x="557157" y="504318"/>
                  <a:pt x="569776" y="492290"/>
                  <a:pt x="576299" y="483819"/>
                </a:cubicBezTo>
                <a:close/>
                <a:moveTo>
                  <a:pt x="560353" y="467616"/>
                </a:moveTo>
                <a:cubicBezTo>
                  <a:pt x="557573" y="471906"/>
                  <a:pt x="549852" y="481904"/>
                  <a:pt x="537939" y="481904"/>
                </a:cubicBezTo>
                <a:cubicBezTo>
                  <a:pt x="526004" y="481904"/>
                  <a:pt x="518272" y="471862"/>
                  <a:pt x="515525" y="467616"/>
                </a:cubicBezTo>
                <a:lnTo>
                  <a:pt x="515525" y="456184"/>
                </a:lnTo>
                <a:cubicBezTo>
                  <a:pt x="522628" y="458313"/>
                  <a:pt x="530152" y="459490"/>
                  <a:pt x="537939" y="459490"/>
                </a:cubicBezTo>
                <a:cubicBezTo>
                  <a:pt x="545726" y="459490"/>
                  <a:pt x="553250" y="458313"/>
                  <a:pt x="560353" y="456184"/>
                </a:cubicBezTo>
                <a:close/>
                <a:moveTo>
                  <a:pt x="537939" y="437076"/>
                </a:moveTo>
                <a:cubicBezTo>
                  <a:pt x="507043" y="437076"/>
                  <a:pt x="481904" y="411936"/>
                  <a:pt x="481904" y="381040"/>
                </a:cubicBezTo>
                <a:lnTo>
                  <a:pt x="481904" y="369833"/>
                </a:lnTo>
                <a:lnTo>
                  <a:pt x="488470" y="369833"/>
                </a:lnTo>
                <a:cubicBezTo>
                  <a:pt x="498233" y="369833"/>
                  <a:pt x="507557" y="367031"/>
                  <a:pt x="515525" y="361800"/>
                </a:cubicBezTo>
                <a:cubicBezTo>
                  <a:pt x="523493" y="367031"/>
                  <a:pt x="532817" y="369833"/>
                  <a:pt x="542580" y="369833"/>
                </a:cubicBezTo>
                <a:lnTo>
                  <a:pt x="593974" y="369833"/>
                </a:lnTo>
                <a:lnTo>
                  <a:pt x="593974" y="381040"/>
                </a:lnTo>
                <a:cubicBezTo>
                  <a:pt x="593974" y="411936"/>
                  <a:pt x="568835" y="437076"/>
                  <a:pt x="537939" y="437076"/>
                </a:cubicBezTo>
                <a:close/>
                <a:moveTo>
                  <a:pt x="537939" y="291384"/>
                </a:moveTo>
                <a:cubicBezTo>
                  <a:pt x="568835" y="291384"/>
                  <a:pt x="593974" y="316523"/>
                  <a:pt x="593974" y="347419"/>
                </a:cubicBezTo>
                <a:lnTo>
                  <a:pt x="542580" y="347419"/>
                </a:lnTo>
                <a:cubicBezTo>
                  <a:pt x="535460" y="347419"/>
                  <a:pt x="528478" y="344530"/>
                  <a:pt x="523449" y="339495"/>
                </a:cubicBezTo>
                <a:lnTo>
                  <a:pt x="515525" y="331572"/>
                </a:lnTo>
                <a:lnTo>
                  <a:pt x="507601" y="339495"/>
                </a:lnTo>
                <a:cubicBezTo>
                  <a:pt x="502572" y="344530"/>
                  <a:pt x="495590" y="347419"/>
                  <a:pt x="488470" y="347419"/>
                </a:cubicBezTo>
                <a:lnTo>
                  <a:pt x="481904" y="347419"/>
                </a:lnTo>
                <a:cubicBezTo>
                  <a:pt x="481904" y="316523"/>
                  <a:pt x="507043" y="291384"/>
                  <a:pt x="537939" y="291384"/>
                </a:cubicBezTo>
                <a:close/>
                <a:moveTo>
                  <a:pt x="459490" y="325957"/>
                </a:moveTo>
                <a:cubicBezTo>
                  <a:pt x="449574" y="318449"/>
                  <a:pt x="437256" y="313798"/>
                  <a:pt x="423942" y="313798"/>
                </a:cubicBezTo>
                <a:lnTo>
                  <a:pt x="410382" y="313798"/>
                </a:lnTo>
                <a:lnTo>
                  <a:pt x="396598" y="286229"/>
                </a:lnTo>
                <a:lnTo>
                  <a:pt x="386036" y="293266"/>
                </a:lnTo>
                <a:cubicBezTo>
                  <a:pt x="365877" y="306706"/>
                  <a:pt x="342434" y="313798"/>
                  <a:pt x="318225" y="313798"/>
                </a:cubicBezTo>
                <a:lnTo>
                  <a:pt x="270896" y="313798"/>
                </a:lnTo>
                <a:cubicBezTo>
                  <a:pt x="257582" y="313798"/>
                  <a:pt x="245264" y="318449"/>
                  <a:pt x="235348" y="325957"/>
                </a:cubicBezTo>
                <a:lnTo>
                  <a:pt x="235348" y="309382"/>
                </a:lnTo>
                <a:cubicBezTo>
                  <a:pt x="235348" y="250030"/>
                  <a:pt x="283651" y="201727"/>
                  <a:pt x="343003" y="201727"/>
                </a:cubicBezTo>
                <a:cubicBezTo>
                  <a:pt x="371759" y="201727"/>
                  <a:pt x="398803" y="212923"/>
                  <a:pt x="419132" y="233253"/>
                </a:cubicBezTo>
                <a:lnTo>
                  <a:pt x="431023" y="245144"/>
                </a:lnTo>
                <a:lnTo>
                  <a:pt x="433535" y="245986"/>
                </a:lnTo>
                <a:cubicBezTo>
                  <a:pt x="449054" y="251163"/>
                  <a:pt x="459490" y="265632"/>
                  <a:pt x="459490" y="281993"/>
                </a:cubicBezTo>
                <a:close/>
                <a:moveTo>
                  <a:pt x="537939" y="22414"/>
                </a:moveTo>
                <a:cubicBezTo>
                  <a:pt x="568835" y="22414"/>
                  <a:pt x="593974" y="47553"/>
                  <a:pt x="593974" y="78449"/>
                </a:cubicBezTo>
                <a:lnTo>
                  <a:pt x="587408" y="78449"/>
                </a:lnTo>
                <a:cubicBezTo>
                  <a:pt x="580288" y="78449"/>
                  <a:pt x="573306" y="75560"/>
                  <a:pt x="568277" y="70526"/>
                </a:cubicBezTo>
                <a:lnTo>
                  <a:pt x="560353" y="62602"/>
                </a:lnTo>
                <a:lnTo>
                  <a:pt x="552430" y="70526"/>
                </a:lnTo>
                <a:cubicBezTo>
                  <a:pt x="547401" y="75560"/>
                  <a:pt x="540418" y="78449"/>
                  <a:pt x="533299" y="78449"/>
                </a:cubicBezTo>
                <a:lnTo>
                  <a:pt x="481904" y="78449"/>
                </a:lnTo>
                <a:cubicBezTo>
                  <a:pt x="481904" y="47553"/>
                  <a:pt x="507043" y="22414"/>
                  <a:pt x="537939" y="22414"/>
                </a:cubicBezTo>
                <a:close/>
                <a:moveTo>
                  <a:pt x="481904" y="112071"/>
                </a:moveTo>
                <a:lnTo>
                  <a:pt x="481904" y="100864"/>
                </a:lnTo>
                <a:lnTo>
                  <a:pt x="533299" y="100864"/>
                </a:lnTo>
                <a:cubicBezTo>
                  <a:pt x="543061" y="100864"/>
                  <a:pt x="552386" y="98062"/>
                  <a:pt x="560353" y="92830"/>
                </a:cubicBezTo>
                <a:cubicBezTo>
                  <a:pt x="568321" y="98062"/>
                  <a:pt x="577645" y="100864"/>
                  <a:pt x="587408" y="100864"/>
                </a:cubicBezTo>
                <a:lnTo>
                  <a:pt x="593974" y="100864"/>
                </a:lnTo>
                <a:lnTo>
                  <a:pt x="593974" y="112071"/>
                </a:lnTo>
                <a:cubicBezTo>
                  <a:pt x="593974" y="142967"/>
                  <a:pt x="568835" y="168106"/>
                  <a:pt x="537939" y="168106"/>
                </a:cubicBezTo>
                <a:cubicBezTo>
                  <a:pt x="507043" y="168106"/>
                  <a:pt x="481904" y="142967"/>
                  <a:pt x="481904" y="112071"/>
                </a:cubicBezTo>
                <a:close/>
                <a:moveTo>
                  <a:pt x="537939" y="212934"/>
                </a:moveTo>
                <a:cubicBezTo>
                  <a:pt x="526004" y="212934"/>
                  <a:pt x="518272" y="202893"/>
                  <a:pt x="515525" y="198646"/>
                </a:cubicBezTo>
                <a:lnTo>
                  <a:pt x="515525" y="187215"/>
                </a:lnTo>
                <a:cubicBezTo>
                  <a:pt x="522628" y="189344"/>
                  <a:pt x="530152" y="190520"/>
                  <a:pt x="537939" y="190520"/>
                </a:cubicBezTo>
                <a:cubicBezTo>
                  <a:pt x="545726" y="190520"/>
                  <a:pt x="553250" y="189344"/>
                  <a:pt x="560353" y="187215"/>
                </a:cubicBezTo>
                <a:lnTo>
                  <a:pt x="560353" y="198635"/>
                </a:lnTo>
                <a:cubicBezTo>
                  <a:pt x="557573" y="202937"/>
                  <a:pt x="549852" y="212934"/>
                  <a:pt x="537939" y="212934"/>
                </a:cubicBez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68" name="任意多边形: 形状 167"/>
          <p:cNvSpPr/>
          <p:nvPr/>
        </p:nvSpPr>
        <p:spPr>
          <a:xfrm>
            <a:off x="4619236" y="2114869"/>
            <a:ext cx="14047" cy="14047"/>
          </a:xfrm>
          <a:custGeom>
            <a:avLst/>
            <a:gdLst>
              <a:gd name="connsiteX0" fmla="*/ 0 w 22414"/>
              <a:gd name="connsiteY0" fmla="*/ 0 h 22414"/>
              <a:gd name="connsiteX1" fmla="*/ 22414 w 22414"/>
              <a:gd name="connsiteY1" fmla="*/ 0 h 22414"/>
              <a:gd name="connsiteX2" fmla="*/ 22414 w 22414"/>
              <a:gd name="connsiteY2" fmla="*/ 22414 h 22414"/>
              <a:gd name="connsiteX3" fmla="*/ 0 w 22414"/>
              <a:gd name="connsiteY3" fmla="*/ 22414 h 2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22414">
                <a:moveTo>
                  <a:pt x="0" y="0"/>
                </a:moveTo>
                <a:lnTo>
                  <a:pt x="22414" y="0"/>
                </a:lnTo>
                <a:lnTo>
                  <a:pt x="22414" y="22414"/>
                </a:lnTo>
                <a:lnTo>
                  <a:pt x="0" y="22414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69" name="任意多边形: 形状 168"/>
          <p:cNvSpPr/>
          <p:nvPr/>
        </p:nvSpPr>
        <p:spPr>
          <a:xfrm>
            <a:off x="4619236" y="2142962"/>
            <a:ext cx="14047" cy="77256"/>
          </a:xfrm>
          <a:custGeom>
            <a:avLst/>
            <a:gdLst>
              <a:gd name="connsiteX0" fmla="*/ 0 w 22414"/>
              <a:gd name="connsiteY0" fmla="*/ 0 h 123277"/>
              <a:gd name="connsiteX1" fmla="*/ 22414 w 22414"/>
              <a:gd name="connsiteY1" fmla="*/ 0 h 123277"/>
              <a:gd name="connsiteX2" fmla="*/ 22414 w 22414"/>
              <a:gd name="connsiteY2" fmla="*/ 123278 h 123277"/>
              <a:gd name="connsiteX3" fmla="*/ 0 w 22414"/>
              <a:gd name="connsiteY3" fmla="*/ 123278 h 1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123277">
                <a:moveTo>
                  <a:pt x="0" y="0"/>
                </a:moveTo>
                <a:lnTo>
                  <a:pt x="22414" y="0"/>
                </a:lnTo>
                <a:lnTo>
                  <a:pt x="22414" y="123278"/>
                </a:lnTo>
                <a:lnTo>
                  <a:pt x="0" y="123278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70" name="任意多边形: 形状 169"/>
          <p:cNvSpPr/>
          <p:nvPr/>
        </p:nvSpPr>
        <p:spPr>
          <a:xfrm>
            <a:off x="4717563" y="2114869"/>
            <a:ext cx="14047" cy="14047"/>
          </a:xfrm>
          <a:custGeom>
            <a:avLst/>
            <a:gdLst>
              <a:gd name="connsiteX0" fmla="*/ 0 w 22414"/>
              <a:gd name="connsiteY0" fmla="*/ 0 h 22414"/>
              <a:gd name="connsiteX1" fmla="*/ 22414 w 22414"/>
              <a:gd name="connsiteY1" fmla="*/ 0 h 22414"/>
              <a:gd name="connsiteX2" fmla="*/ 22414 w 22414"/>
              <a:gd name="connsiteY2" fmla="*/ 22414 h 22414"/>
              <a:gd name="connsiteX3" fmla="*/ 0 w 22414"/>
              <a:gd name="connsiteY3" fmla="*/ 22414 h 2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22414">
                <a:moveTo>
                  <a:pt x="0" y="0"/>
                </a:moveTo>
                <a:lnTo>
                  <a:pt x="22414" y="0"/>
                </a:lnTo>
                <a:lnTo>
                  <a:pt x="22414" y="22414"/>
                </a:lnTo>
                <a:lnTo>
                  <a:pt x="0" y="22414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71" name="任意多边形: 形状 170"/>
          <p:cNvSpPr/>
          <p:nvPr/>
        </p:nvSpPr>
        <p:spPr>
          <a:xfrm>
            <a:off x="4717563" y="2142962"/>
            <a:ext cx="14047" cy="77256"/>
          </a:xfrm>
          <a:custGeom>
            <a:avLst/>
            <a:gdLst>
              <a:gd name="connsiteX0" fmla="*/ 0 w 22414"/>
              <a:gd name="connsiteY0" fmla="*/ 0 h 123277"/>
              <a:gd name="connsiteX1" fmla="*/ 22414 w 22414"/>
              <a:gd name="connsiteY1" fmla="*/ 0 h 123277"/>
              <a:gd name="connsiteX2" fmla="*/ 22414 w 22414"/>
              <a:gd name="connsiteY2" fmla="*/ 123278 h 123277"/>
              <a:gd name="connsiteX3" fmla="*/ 0 w 22414"/>
              <a:gd name="connsiteY3" fmla="*/ 123278 h 1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123277">
                <a:moveTo>
                  <a:pt x="0" y="0"/>
                </a:moveTo>
                <a:lnTo>
                  <a:pt x="22414" y="0"/>
                </a:lnTo>
                <a:lnTo>
                  <a:pt x="22414" y="123278"/>
                </a:lnTo>
                <a:lnTo>
                  <a:pt x="0" y="123278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72" name="任意多边形: 形状 171"/>
          <p:cNvSpPr/>
          <p:nvPr/>
        </p:nvSpPr>
        <p:spPr>
          <a:xfrm>
            <a:off x="4647329" y="2142962"/>
            <a:ext cx="14047" cy="49163"/>
          </a:xfrm>
          <a:custGeom>
            <a:avLst/>
            <a:gdLst>
              <a:gd name="connsiteX0" fmla="*/ 0 w 22414"/>
              <a:gd name="connsiteY0" fmla="*/ 0 h 78449"/>
              <a:gd name="connsiteX1" fmla="*/ 22414 w 22414"/>
              <a:gd name="connsiteY1" fmla="*/ 0 h 78449"/>
              <a:gd name="connsiteX2" fmla="*/ 22414 w 22414"/>
              <a:gd name="connsiteY2" fmla="*/ 78449 h 78449"/>
              <a:gd name="connsiteX3" fmla="*/ 0 w 22414"/>
              <a:gd name="connsiteY3" fmla="*/ 78449 h 7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78449">
                <a:moveTo>
                  <a:pt x="0" y="0"/>
                </a:moveTo>
                <a:lnTo>
                  <a:pt x="22414" y="0"/>
                </a:lnTo>
                <a:lnTo>
                  <a:pt x="22414" y="78449"/>
                </a:lnTo>
                <a:lnTo>
                  <a:pt x="0" y="78449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73" name="任意多边形: 形状 172"/>
          <p:cNvSpPr/>
          <p:nvPr/>
        </p:nvSpPr>
        <p:spPr>
          <a:xfrm>
            <a:off x="4647329" y="2206172"/>
            <a:ext cx="14047" cy="14047"/>
          </a:xfrm>
          <a:custGeom>
            <a:avLst/>
            <a:gdLst>
              <a:gd name="connsiteX0" fmla="*/ 0 w 22414"/>
              <a:gd name="connsiteY0" fmla="*/ 0 h 22414"/>
              <a:gd name="connsiteX1" fmla="*/ 22414 w 22414"/>
              <a:gd name="connsiteY1" fmla="*/ 0 h 22414"/>
              <a:gd name="connsiteX2" fmla="*/ 22414 w 22414"/>
              <a:gd name="connsiteY2" fmla="*/ 22414 h 22414"/>
              <a:gd name="connsiteX3" fmla="*/ 0 w 22414"/>
              <a:gd name="connsiteY3" fmla="*/ 22414 h 2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22414">
                <a:moveTo>
                  <a:pt x="0" y="0"/>
                </a:moveTo>
                <a:lnTo>
                  <a:pt x="22414" y="0"/>
                </a:lnTo>
                <a:lnTo>
                  <a:pt x="22414" y="22414"/>
                </a:lnTo>
                <a:lnTo>
                  <a:pt x="0" y="22414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74" name="任意多边形: 形状 173"/>
          <p:cNvSpPr/>
          <p:nvPr/>
        </p:nvSpPr>
        <p:spPr>
          <a:xfrm>
            <a:off x="4689470" y="2142962"/>
            <a:ext cx="14047" cy="49163"/>
          </a:xfrm>
          <a:custGeom>
            <a:avLst/>
            <a:gdLst>
              <a:gd name="connsiteX0" fmla="*/ 0 w 22414"/>
              <a:gd name="connsiteY0" fmla="*/ 0 h 78449"/>
              <a:gd name="connsiteX1" fmla="*/ 22414 w 22414"/>
              <a:gd name="connsiteY1" fmla="*/ 0 h 78449"/>
              <a:gd name="connsiteX2" fmla="*/ 22414 w 22414"/>
              <a:gd name="connsiteY2" fmla="*/ 78449 h 78449"/>
              <a:gd name="connsiteX3" fmla="*/ 0 w 22414"/>
              <a:gd name="connsiteY3" fmla="*/ 78449 h 7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78449">
                <a:moveTo>
                  <a:pt x="0" y="0"/>
                </a:moveTo>
                <a:lnTo>
                  <a:pt x="22414" y="0"/>
                </a:lnTo>
                <a:lnTo>
                  <a:pt x="22414" y="78449"/>
                </a:lnTo>
                <a:lnTo>
                  <a:pt x="0" y="78449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4689470" y="2206172"/>
            <a:ext cx="14047" cy="14047"/>
          </a:xfrm>
          <a:custGeom>
            <a:avLst/>
            <a:gdLst>
              <a:gd name="connsiteX0" fmla="*/ 0 w 22414"/>
              <a:gd name="connsiteY0" fmla="*/ 0 h 22414"/>
              <a:gd name="connsiteX1" fmla="*/ 22414 w 22414"/>
              <a:gd name="connsiteY1" fmla="*/ 0 h 22414"/>
              <a:gd name="connsiteX2" fmla="*/ 22414 w 22414"/>
              <a:gd name="connsiteY2" fmla="*/ 22414 h 22414"/>
              <a:gd name="connsiteX3" fmla="*/ 0 w 22414"/>
              <a:gd name="connsiteY3" fmla="*/ 22414 h 2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4" h="22414">
                <a:moveTo>
                  <a:pt x="0" y="0"/>
                </a:moveTo>
                <a:lnTo>
                  <a:pt x="22414" y="0"/>
                </a:lnTo>
                <a:lnTo>
                  <a:pt x="22414" y="22414"/>
                </a:lnTo>
                <a:lnTo>
                  <a:pt x="0" y="22414"/>
                </a:lnTo>
                <a:close/>
              </a:path>
            </a:pathLst>
          </a:custGeom>
          <a:solidFill>
            <a:schemeClr val="tx1"/>
          </a:solidFill>
          <a:ln w="1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Background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223" y="4965059"/>
            <a:ext cx="2330539" cy="7005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project of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CS61B in UCB.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85534" y="4876800"/>
            <a:ext cx="2330539" cy="10509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 a miniature relational database management system.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591725" y="5018254"/>
            <a:ext cx="2330539" cy="7005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done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Java.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9153525" y="4958715"/>
            <a:ext cx="2382520" cy="73088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DBMS supports several basic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commands.</a:t>
            </a:r>
          </a:p>
        </p:txBody>
      </p:sp>
      <p:sp>
        <p:nvSpPr>
          <p:cNvPr id="3" name="矩形 2"/>
          <p:cNvSpPr/>
          <p:nvPr/>
        </p:nvSpPr>
        <p:spPr>
          <a:xfrm>
            <a:off x="1027445" y="3550364"/>
            <a:ext cx="1672590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UCB CS61B</a:t>
            </a:r>
          </a:p>
        </p:txBody>
      </p:sp>
      <p:sp>
        <p:nvSpPr>
          <p:cNvPr id="4" name="矩形 3"/>
          <p:cNvSpPr/>
          <p:nvPr/>
        </p:nvSpPr>
        <p:spPr>
          <a:xfrm>
            <a:off x="4234195" y="3550999"/>
            <a:ext cx="882650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DBMS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10886" y="3174598"/>
            <a:ext cx="1798320" cy="589280"/>
          </a:xfrm>
        </p:spPr>
        <p:txBody>
          <a:bodyPr/>
          <a:lstStyle/>
          <a:p>
            <a:r>
              <a:rPr lang="en-US" altLang="zh-CN" dirty="0"/>
              <a:t>Design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10"/>
          <p:cNvSpPr/>
          <p:nvPr/>
        </p:nvSpPr>
        <p:spPr>
          <a:xfrm>
            <a:off x="5939785" y="2622156"/>
            <a:ext cx="2100903" cy="2124044"/>
          </a:xfrm>
          <a:prstGeom prst="roundRect">
            <a:avLst>
              <a:gd name="adj" fmla="val 4879"/>
            </a:avLst>
          </a:prstGeom>
          <a:blipFill>
            <a:blip r:embed="rId5"/>
            <a:srcRect/>
            <a:stretch>
              <a:fillRect l="-9929" r="-9929"/>
            </a:stretch>
          </a:blip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05554" y="1593031"/>
            <a:ext cx="4043788" cy="4043788"/>
          </a:xfrm>
          <a:prstGeom prst="ellipse">
            <a:avLst/>
          </a:prstGeom>
          <a:noFill/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95551" y="1783028"/>
            <a:ext cx="3663793" cy="3663793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85549" y="1973026"/>
            <a:ext cx="3283799" cy="3283799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100000"/>
                <a:alpha val="3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75546" y="2163023"/>
            <a:ext cx="2903805" cy="2903805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100000"/>
                <a:alpha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5543" y="2353020"/>
            <a:ext cx="2523810" cy="25238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21905" y="2809382"/>
            <a:ext cx="1611086" cy="1611086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DataBase</a:t>
            </a:r>
          </a:p>
        </p:txBody>
      </p:sp>
      <p:sp>
        <p:nvSpPr>
          <p:cNvPr id="6" name="椭圆 5"/>
          <p:cNvSpPr/>
          <p:nvPr/>
        </p:nvSpPr>
        <p:spPr>
          <a:xfrm>
            <a:off x="1290534" y="3484296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61102" y="2586700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35636" y="2304760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66274" y="3129331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28116" y="4053597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61102" y="4374272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7692" y="2353336"/>
            <a:ext cx="642620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Table</a:t>
            </a:r>
          </a:p>
        </p:txBody>
      </p:sp>
      <p:sp>
        <p:nvSpPr>
          <p:cNvPr id="15" name="矩形 14"/>
          <p:cNvSpPr/>
          <p:nvPr/>
        </p:nvSpPr>
        <p:spPr>
          <a:xfrm>
            <a:off x="3914727" y="4374626"/>
            <a:ext cx="981710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Condition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316166" y="3473201"/>
            <a:ext cx="1000760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Tokenizer</a:t>
            </a:r>
          </a:p>
        </p:txBody>
      </p:sp>
      <p:sp>
        <p:nvSpPr>
          <p:cNvPr id="17" name="矩形 16"/>
          <p:cNvSpPr/>
          <p:nvPr/>
        </p:nvSpPr>
        <p:spPr>
          <a:xfrm>
            <a:off x="2976321" y="1863116"/>
            <a:ext cx="556895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Row</a:t>
            </a:r>
          </a:p>
        </p:txBody>
      </p:sp>
      <p:sp>
        <p:nvSpPr>
          <p:cNvPr id="18" name="矩形 17"/>
          <p:cNvSpPr/>
          <p:nvPr/>
        </p:nvSpPr>
        <p:spPr>
          <a:xfrm>
            <a:off x="316306" y="4779121"/>
            <a:ext cx="1946275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CommandInterpreter</a:t>
            </a:r>
          </a:p>
        </p:txBody>
      </p:sp>
      <p:sp>
        <p:nvSpPr>
          <p:cNvPr id="19" name="矩形 18"/>
          <p:cNvSpPr/>
          <p:nvPr/>
        </p:nvSpPr>
        <p:spPr>
          <a:xfrm>
            <a:off x="4127718" y="3344931"/>
            <a:ext cx="832485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Column</a:t>
            </a:r>
          </a:p>
        </p:txBody>
      </p:sp>
      <p:sp>
        <p:nvSpPr>
          <p:cNvPr id="22" name="PA-图片 20"/>
          <p:cNvSpPr/>
          <p:nvPr>
            <p:custDataLst>
              <p:tags r:id="rId1"/>
            </p:custDataLst>
          </p:nvPr>
        </p:nvSpPr>
        <p:spPr>
          <a:xfrm>
            <a:off x="9110339" y="2565767"/>
            <a:ext cx="2348640" cy="689684"/>
          </a:xfrm>
          <a:custGeom>
            <a:avLst/>
            <a:gdLst/>
            <a:ahLst/>
            <a:cxnLst/>
            <a:rect l="0" t="0" r="0" b="0"/>
            <a:pathLst>
              <a:path w="2330539" h="3632979">
                <a:moveTo>
                  <a:pt x="0" y="0"/>
                </a:moveTo>
                <a:lnTo>
                  <a:pt x="2330538" y="0"/>
                </a:lnTo>
                <a:lnTo>
                  <a:pt x="2330538" y="3632978"/>
                </a:lnTo>
                <a:lnTo>
                  <a:pt x="0" y="3632978"/>
                </a:lnTo>
                <a:close/>
              </a:path>
            </a:pathLst>
          </a:custGeom>
          <a:solidFill>
            <a:schemeClr val="accent4">
              <a:lumMod val="50000"/>
              <a:alpha val="50000"/>
            </a:schemeClr>
          </a:solidFill>
          <a:ln w="12700">
            <a:gradFill>
              <a:gsLst>
                <a:gs pos="0">
                  <a:schemeClr val="accent4"/>
                </a:gs>
                <a:gs pos="15000">
                  <a:schemeClr val="accent4">
                    <a:alpha val="0"/>
                  </a:schemeClr>
                </a:gs>
                <a:gs pos="85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230824" y="2725943"/>
            <a:ext cx="21076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Basic Function</a:t>
            </a:r>
          </a:p>
        </p:txBody>
      </p:sp>
      <p:sp>
        <p:nvSpPr>
          <p:cNvPr id="28" name="PA-图片 20"/>
          <p:cNvSpPr/>
          <p:nvPr>
            <p:custDataLst>
              <p:tags r:id="rId2"/>
            </p:custDataLst>
          </p:nvPr>
        </p:nvSpPr>
        <p:spPr>
          <a:xfrm>
            <a:off x="9110339" y="4160073"/>
            <a:ext cx="2348640" cy="689684"/>
          </a:xfrm>
          <a:custGeom>
            <a:avLst/>
            <a:gdLst/>
            <a:ahLst/>
            <a:cxnLst/>
            <a:rect l="0" t="0" r="0" b="0"/>
            <a:pathLst>
              <a:path w="2330539" h="3632979">
                <a:moveTo>
                  <a:pt x="0" y="0"/>
                </a:moveTo>
                <a:lnTo>
                  <a:pt x="2330538" y="0"/>
                </a:lnTo>
                <a:lnTo>
                  <a:pt x="2330538" y="3632978"/>
                </a:lnTo>
                <a:lnTo>
                  <a:pt x="0" y="3632978"/>
                </a:lnTo>
                <a:close/>
              </a:path>
            </a:pathLst>
          </a:custGeom>
          <a:solidFill>
            <a:schemeClr val="accent4">
              <a:lumMod val="50000"/>
              <a:alpha val="50000"/>
            </a:schemeClr>
          </a:solidFill>
          <a:ln w="12700">
            <a:gradFill>
              <a:gsLst>
                <a:gs pos="0">
                  <a:schemeClr val="accent4"/>
                </a:gs>
                <a:gs pos="15000">
                  <a:schemeClr val="accent4">
                    <a:alpha val="0"/>
                  </a:schemeClr>
                </a:gs>
                <a:gs pos="85000">
                  <a:schemeClr val="accent4">
                    <a:alpha val="0"/>
                  </a:schemeClr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dist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230824" y="4320249"/>
            <a:ext cx="21076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Enhanced Function</a:t>
            </a:r>
          </a:p>
        </p:txBody>
      </p:sp>
      <p:grpSp>
        <p:nvGrpSpPr>
          <p:cNvPr id="87" name="组合 233"/>
          <p:cNvGrpSpPr>
            <a:grpSpLocks noChangeAspect="1"/>
          </p:cNvGrpSpPr>
          <p:nvPr/>
        </p:nvGrpSpPr>
        <p:grpSpPr>
          <a:xfrm rot="10800000">
            <a:off x="5220319" y="3129268"/>
            <a:ext cx="349479" cy="155572"/>
            <a:chOff x="14859000" y="11793538"/>
            <a:chExt cx="1244600" cy="554037"/>
          </a:xfr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10800000" scaled="1"/>
            <a:tileRect/>
          </a:gradFill>
        </p:grpSpPr>
        <p:sp>
          <p:nvSpPr>
            <p:cNvPr id="134" name="Freeform 7"/>
            <p:cNvSpPr/>
            <p:nvPr/>
          </p:nvSpPr>
          <p:spPr bwMode="auto">
            <a:xfrm>
              <a:off x="14859000" y="11793538"/>
              <a:ext cx="388938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58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5" y="174"/>
                </a:cxn>
                <a:cxn ang="0">
                  <a:pos x="92" y="349"/>
                </a:cxn>
              </a:cxnLst>
              <a:rect l="0" t="0" r="r" b="b"/>
              <a:pathLst>
                <a:path w="245" h="349">
                  <a:moveTo>
                    <a:pt x="92" y="349"/>
                  </a:moveTo>
                  <a:lnTo>
                    <a:pt x="0" y="349"/>
                  </a:lnTo>
                  <a:lnTo>
                    <a:pt x="158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5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5" name="Freeform 8"/>
            <p:cNvSpPr/>
            <p:nvPr/>
          </p:nvSpPr>
          <p:spPr bwMode="auto">
            <a:xfrm>
              <a:off x="15143163" y="11793538"/>
              <a:ext cx="390525" cy="554037"/>
            </a:xfrm>
            <a:custGeom>
              <a:avLst/>
              <a:gdLst/>
              <a:ahLst/>
              <a:cxnLst>
                <a:cxn ang="0">
                  <a:pos x="90" y="349"/>
                </a:cxn>
                <a:cxn ang="0">
                  <a:pos x="0" y="349"/>
                </a:cxn>
                <a:cxn ang="0">
                  <a:pos x="159" y="174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246" y="174"/>
                </a:cxn>
                <a:cxn ang="0">
                  <a:pos x="90" y="349"/>
                </a:cxn>
              </a:cxnLst>
              <a:rect l="0" t="0" r="r" b="b"/>
              <a:pathLst>
                <a:path w="246" h="349">
                  <a:moveTo>
                    <a:pt x="90" y="349"/>
                  </a:moveTo>
                  <a:lnTo>
                    <a:pt x="0" y="349"/>
                  </a:lnTo>
                  <a:lnTo>
                    <a:pt x="159" y="174"/>
                  </a:lnTo>
                  <a:lnTo>
                    <a:pt x="0" y="0"/>
                  </a:lnTo>
                  <a:lnTo>
                    <a:pt x="90" y="0"/>
                  </a:lnTo>
                  <a:lnTo>
                    <a:pt x="246" y="174"/>
                  </a:lnTo>
                  <a:lnTo>
                    <a:pt x="90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6" name="Freeform 9"/>
            <p:cNvSpPr/>
            <p:nvPr/>
          </p:nvSpPr>
          <p:spPr bwMode="auto">
            <a:xfrm>
              <a:off x="1542415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1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1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7" name="Freeform 10"/>
            <p:cNvSpPr/>
            <p:nvPr/>
          </p:nvSpPr>
          <p:spPr bwMode="auto">
            <a:xfrm>
              <a:off x="1570990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0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0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4" name="组合 238"/>
          <p:cNvGrpSpPr>
            <a:grpSpLocks noChangeAspect="1"/>
          </p:cNvGrpSpPr>
          <p:nvPr/>
        </p:nvGrpSpPr>
        <p:grpSpPr>
          <a:xfrm rot="10800000">
            <a:off x="5220319" y="3437411"/>
            <a:ext cx="349479" cy="155572"/>
            <a:chOff x="14859000" y="11793538"/>
            <a:chExt cx="1244600" cy="554037"/>
          </a:xfr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</a:gradFill>
        </p:grpSpPr>
        <p:sp>
          <p:nvSpPr>
            <p:cNvPr id="130" name="Freeform 7"/>
            <p:cNvSpPr/>
            <p:nvPr/>
          </p:nvSpPr>
          <p:spPr bwMode="auto">
            <a:xfrm>
              <a:off x="14859000" y="11793538"/>
              <a:ext cx="388938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58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5" y="174"/>
                </a:cxn>
                <a:cxn ang="0">
                  <a:pos x="92" y="349"/>
                </a:cxn>
              </a:cxnLst>
              <a:rect l="0" t="0" r="r" b="b"/>
              <a:pathLst>
                <a:path w="245" h="349">
                  <a:moveTo>
                    <a:pt x="92" y="349"/>
                  </a:moveTo>
                  <a:lnTo>
                    <a:pt x="0" y="349"/>
                  </a:lnTo>
                  <a:lnTo>
                    <a:pt x="158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5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1" name="Freeform 8"/>
            <p:cNvSpPr/>
            <p:nvPr/>
          </p:nvSpPr>
          <p:spPr bwMode="auto">
            <a:xfrm>
              <a:off x="15143163" y="11793538"/>
              <a:ext cx="390525" cy="554037"/>
            </a:xfrm>
            <a:custGeom>
              <a:avLst/>
              <a:gdLst/>
              <a:ahLst/>
              <a:cxnLst>
                <a:cxn ang="0">
                  <a:pos x="90" y="349"/>
                </a:cxn>
                <a:cxn ang="0">
                  <a:pos x="0" y="349"/>
                </a:cxn>
                <a:cxn ang="0">
                  <a:pos x="159" y="174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246" y="174"/>
                </a:cxn>
                <a:cxn ang="0">
                  <a:pos x="90" y="349"/>
                </a:cxn>
              </a:cxnLst>
              <a:rect l="0" t="0" r="r" b="b"/>
              <a:pathLst>
                <a:path w="246" h="349">
                  <a:moveTo>
                    <a:pt x="90" y="349"/>
                  </a:moveTo>
                  <a:lnTo>
                    <a:pt x="0" y="349"/>
                  </a:lnTo>
                  <a:lnTo>
                    <a:pt x="159" y="174"/>
                  </a:lnTo>
                  <a:lnTo>
                    <a:pt x="0" y="0"/>
                  </a:lnTo>
                  <a:lnTo>
                    <a:pt x="90" y="0"/>
                  </a:lnTo>
                  <a:lnTo>
                    <a:pt x="246" y="174"/>
                  </a:lnTo>
                  <a:lnTo>
                    <a:pt x="90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2" name="Freeform 9"/>
            <p:cNvSpPr/>
            <p:nvPr/>
          </p:nvSpPr>
          <p:spPr bwMode="auto">
            <a:xfrm>
              <a:off x="1542415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1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1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3" name="Freeform 10"/>
            <p:cNvSpPr/>
            <p:nvPr/>
          </p:nvSpPr>
          <p:spPr bwMode="auto">
            <a:xfrm>
              <a:off x="1570990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0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0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5" name="组合 243"/>
          <p:cNvGrpSpPr>
            <a:grpSpLocks noChangeAspect="1"/>
          </p:cNvGrpSpPr>
          <p:nvPr/>
        </p:nvGrpSpPr>
        <p:grpSpPr>
          <a:xfrm rot="10800000">
            <a:off x="5220319" y="3745553"/>
            <a:ext cx="349479" cy="155572"/>
            <a:chOff x="14859000" y="11793538"/>
            <a:chExt cx="1244600" cy="554037"/>
          </a:xfr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</a:gradFill>
        </p:grpSpPr>
        <p:sp>
          <p:nvSpPr>
            <p:cNvPr id="126" name="Freeform 7"/>
            <p:cNvSpPr/>
            <p:nvPr/>
          </p:nvSpPr>
          <p:spPr bwMode="auto">
            <a:xfrm>
              <a:off x="14859000" y="11793538"/>
              <a:ext cx="388938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58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5" y="174"/>
                </a:cxn>
                <a:cxn ang="0">
                  <a:pos x="92" y="349"/>
                </a:cxn>
              </a:cxnLst>
              <a:rect l="0" t="0" r="r" b="b"/>
              <a:pathLst>
                <a:path w="245" h="349">
                  <a:moveTo>
                    <a:pt x="92" y="349"/>
                  </a:moveTo>
                  <a:lnTo>
                    <a:pt x="0" y="349"/>
                  </a:lnTo>
                  <a:lnTo>
                    <a:pt x="158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5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7" name="Freeform 8"/>
            <p:cNvSpPr/>
            <p:nvPr/>
          </p:nvSpPr>
          <p:spPr bwMode="auto">
            <a:xfrm>
              <a:off x="15143163" y="11793538"/>
              <a:ext cx="390525" cy="554037"/>
            </a:xfrm>
            <a:custGeom>
              <a:avLst/>
              <a:gdLst/>
              <a:ahLst/>
              <a:cxnLst>
                <a:cxn ang="0">
                  <a:pos x="90" y="349"/>
                </a:cxn>
                <a:cxn ang="0">
                  <a:pos x="0" y="349"/>
                </a:cxn>
                <a:cxn ang="0">
                  <a:pos x="159" y="174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246" y="174"/>
                </a:cxn>
                <a:cxn ang="0">
                  <a:pos x="90" y="349"/>
                </a:cxn>
              </a:cxnLst>
              <a:rect l="0" t="0" r="r" b="b"/>
              <a:pathLst>
                <a:path w="246" h="349">
                  <a:moveTo>
                    <a:pt x="90" y="349"/>
                  </a:moveTo>
                  <a:lnTo>
                    <a:pt x="0" y="349"/>
                  </a:lnTo>
                  <a:lnTo>
                    <a:pt x="159" y="174"/>
                  </a:lnTo>
                  <a:lnTo>
                    <a:pt x="0" y="0"/>
                  </a:lnTo>
                  <a:lnTo>
                    <a:pt x="90" y="0"/>
                  </a:lnTo>
                  <a:lnTo>
                    <a:pt x="246" y="174"/>
                  </a:lnTo>
                  <a:lnTo>
                    <a:pt x="90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8" name="Freeform 9"/>
            <p:cNvSpPr/>
            <p:nvPr/>
          </p:nvSpPr>
          <p:spPr bwMode="auto">
            <a:xfrm>
              <a:off x="1542415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1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1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9" name="Freeform 10"/>
            <p:cNvSpPr/>
            <p:nvPr/>
          </p:nvSpPr>
          <p:spPr bwMode="auto">
            <a:xfrm>
              <a:off x="1570990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0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0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248"/>
          <p:cNvGrpSpPr>
            <a:grpSpLocks noChangeAspect="1"/>
          </p:cNvGrpSpPr>
          <p:nvPr/>
        </p:nvGrpSpPr>
        <p:grpSpPr>
          <a:xfrm rot="10800000">
            <a:off x="5220319" y="4053696"/>
            <a:ext cx="349479" cy="155572"/>
            <a:chOff x="14859000" y="11793538"/>
            <a:chExt cx="1244600" cy="554037"/>
          </a:xfr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</a:gradFill>
        </p:grpSpPr>
        <p:sp>
          <p:nvSpPr>
            <p:cNvPr id="120" name="Freeform 7"/>
            <p:cNvSpPr/>
            <p:nvPr/>
          </p:nvSpPr>
          <p:spPr bwMode="auto">
            <a:xfrm>
              <a:off x="14859000" y="11793538"/>
              <a:ext cx="388938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58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5" y="174"/>
                </a:cxn>
                <a:cxn ang="0">
                  <a:pos x="92" y="349"/>
                </a:cxn>
              </a:cxnLst>
              <a:rect l="0" t="0" r="r" b="b"/>
              <a:pathLst>
                <a:path w="245" h="349">
                  <a:moveTo>
                    <a:pt x="92" y="349"/>
                  </a:moveTo>
                  <a:lnTo>
                    <a:pt x="0" y="349"/>
                  </a:lnTo>
                  <a:lnTo>
                    <a:pt x="158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5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1" name="Freeform 8"/>
            <p:cNvSpPr/>
            <p:nvPr/>
          </p:nvSpPr>
          <p:spPr bwMode="auto">
            <a:xfrm>
              <a:off x="15143163" y="11793538"/>
              <a:ext cx="390525" cy="554037"/>
            </a:xfrm>
            <a:custGeom>
              <a:avLst/>
              <a:gdLst/>
              <a:ahLst/>
              <a:cxnLst>
                <a:cxn ang="0">
                  <a:pos x="90" y="349"/>
                </a:cxn>
                <a:cxn ang="0">
                  <a:pos x="0" y="349"/>
                </a:cxn>
                <a:cxn ang="0">
                  <a:pos x="159" y="174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246" y="174"/>
                </a:cxn>
                <a:cxn ang="0">
                  <a:pos x="90" y="349"/>
                </a:cxn>
              </a:cxnLst>
              <a:rect l="0" t="0" r="r" b="b"/>
              <a:pathLst>
                <a:path w="246" h="349">
                  <a:moveTo>
                    <a:pt x="90" y="349"/>
                  </a:moveTo>
                  <a:lnTo>
                    <a:pt x="0" y="349"/>
                  </a:lnTo>
                  <a:lnTo>
                    <a:pt x="159" y="174"/>
                  </a:lnTo>
                  <a:lnTo>
                    <a:pt x="0" y="0"/>
                  </a:lnTo>
                  <a:lnTo>
                    <a:pt x="90" y="0"/>
                  </a:lnTo>
                  <a:lnTo>
                    <a:pt x="246" y="174"/>
                  </a:lnTo>
                  <a:lnTo>
                    <a:pt x="90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4" name="Freeform 9"/>
            <p:cNvSpPr/>
            <p:nvPr/>
          </p:nvSpPr>
          <p:spPr bwMode="auto">
            <a:xfrm>
              <a:off x="1542415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1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1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5" name="Freeform 10"/>
            <p:cNvSpPr/>
            <p:nvPr/>
          </p:nvSpPr>
          <p:spPr bwMode="auto">
            <a:xfrm>
              <a:off x="15709900" y="11793538"/>
              <a:ext cx="393700" cy="55403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0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0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4572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0" name="椭圆 10"/>
          <p:cNvSpPr/>
          <p:nvPr/>
        </p:nvSpPr>
        <p:spPr>
          <a:xfrm>
            <a:off x="5939785" y="2622156"/>
            <a:ext cx="2100903" cy="2124044"/>
          </a:xfrm>
          <a:prstGeom prst="roundRect">
            <a:avLst>
              <a:gd name="adj" fmla="val 4879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138" name="矩形 17"/>
          <p:cNvSpPr/>
          <p:nvPr/>
        </p:nvSpPr>
        <p:spPr>
          <a:xfrm>
            <a:off x="6184669" y="3513919"/>
            <a:ext cx="1611133" cy="340519"/>
          </a:xfrm>
          <a:prstGeom prst="round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Data(.</a:t>
            </a:r>
            <a:r>
              <a:rPr lang="en-US" altLang="zh-CN" sz="2000" dirty="0" err="1"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db</a:t>
            </a:r>
            <a:r>
              <a:rPr lang="en-US" altLang="zh-CN" sz="2000" dirty="0">
                <a:latin typeface="阿里巴巴普惠体 H" panose="00020600040101010101" pitchFamily="18" charset="-122"/>
                <a:ea typeface="阿里巴巴普惠体 H" panose="00020600040101010101" pitchFamily="18" charset="-122"/>
              </a:rPr>
              <a:t> file)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591550" y="1314384"/>
            <a:ext cx="0" cy="4674419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1"/>
          <p:cNvSpPr>
            <a:spLocks noGrp="1"/>
          </p:cNvSpPr>
          <p:nvPr>
            <p:ph type="title"/>
          </p:nvPr>
        </p:nvSpPr>
        <p:spPr>
          <a:xfrm>
            <a:off x="474663" y="271156"/>
            <a:ext cx="11222036" cy="447988"/>
          </a:xfrm>
        </p:spPr>
        <p:txBody>
          <a:bodyPr/>
          <a:lstStyle/>
          <a:p>
            <a:r>
              <a:rPr lang="en-US" altLang="zh-CN" dirty="0"/>
              <a:t>Project Design</a:t>
            </a:r>
          </a:p>
        </p:txBody>
      </p:sp>
      <p:sp>
        <p:nvSpPr>
          <p:cNvPr id="2" name="椭圆 1"/>
          <p:cNvSpPr/>
          <p:nvPr/>
        </p:nvSpPr>
        <p:spPr>
          <a:xfrm>
            <a:off x="2858166" y="4682882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8211" y="5140436"/>
            <a:ext cx="1269365" cy="30670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r>
              <a:rPr lang="en-US" altLang="zh-CN" sz="1400" dirty="0">
                <a:ln w="18415" cmpd="sng">
                  <a:noFill/>
                  <a:prstDash val="solid"/>
                </a:ln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DBException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Module</a:t>
            </a:r>
          </a:p>
        </p:txBody>
      </p:sp>
      <p:sp>
        <p:nvSpPr>
          <p:cNvPr id="4" name="椭圆 3"/>
          <p:cNvSpPr/>
          <p:nvPr/>
        </p:nvSpPr>
        <p:spPr>
          <a:xfrm>
            <a:off x="2643359" y="1542644"/>
            <a:ext cx="1611086" cy="1611086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000" dirty="0">
                <a:sym typeface="+mn-ea"/>
              </a:rPr>
              <a:t>Function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83684" y="1542644"/>
            <a:ext cx="1611086" cy="1611086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000" dirty="0"/>
              <a:t>Method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6" name="椭圆 10"/>
          <p:cNvSpPr/>
          <p:nvPr/>
        </p:nvSpPr>
        <p:spPr>
          <a:xfrm>
            <a:off x="2144013" y="3442023"/>
            <a:ext cx="2609778" cy="1725595"/>
          </a:xfrm>
          <a:prstGeom prst="roundRect">
            <a:avLst>
              <a:gd name="adj" fmla="val 4879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To s</a:t>
            </a:r>
            <a:r>
              <a:rPr lang="zh-CN" altLang="en-US" sz="2000" dirty="0"/>
              <a:t>tore several Tables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DB is a collection of Tables, indexed by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M" panose="00020600040101010101" pitchFamily="18" charset="-122"/>
              <a:cs typeface="+mn-cs"/>
            </a:endParaRPr>
          </a:p>
        </p:txBody>
      </p:sp>
      <p:sp>
        <p:nvSpPr>
          <p:cNvPr id="7" name="椭圆 10"/>
          <p:cNvSpPr/>
          <p:nvPr/>
        </p:nvSpPr>
        <p:spPr>
          <a:xfrm>
            <a:off x="6884338" y="3442022"/>
            <a:ext cx="2609778" cy="1725595"/>
          </a:xfrm>
          <a:prstGeom prst="roundRect">
            <a:avLst>
              <a:gd name="adj" fmla="val 4879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get()/ put() table from/into DB</a:t>
            </a:r>
            <a:r>
              <a:rPr lang="en-US" altLang="zh-CN" sz="2000" dirty="0"/>
              <a:t>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M" panose="00020600040101010101" pitchFamily="18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 Module</a:t>
            </a:r>
          </a:p>
        </p:txBody>
      </p:sp>
      <p:pic>
        <p:nvPicPr>
          <p:cNvPr id="8" name="图片 7" descr="截屏2022-12-11 下午2.33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198804"/>
            <a:ext cx="11973560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962" y="1647156"/>
            <a:ext cx="10671394" cy="1095375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961" y="4529151"/>
            <a:ext cx="10855953" cy="109537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Row</a:t>
            </a:r>
          </a:p>
          <a:p>
            <a:pPr lvl="1"/>
            <a:r>
              <a:rPr lang="en-US" altLang="zh-CN" dirty="0">
                <a:sym typeface="+mn-ea"/>
              </a:rPr>
              <a:t>Function</a:t>
            </a:r>
            <a:r>
              <a:rPr lang="en-US" altLang="zh-CN" sz="1600" dirty="0">
                <a:solidFill>
                  <a:schemeClr val="tx1"/>
                </a:solidFill>
              </a:rPr>
              <a:t>: describes a single row of a table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Method: equals()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Column</a:t>
            </a:r>
          </a:p>
          <a:p>
            <a:pPr lvl="1"/>
            <a:r>
              <a:rPr lang="en-US" altLang="zh-CN" dirty="0">
                <a:sym typeface="+mn-ea"/>
              </a:rPr>
              <a:t>Function</a:t>
            </a:r>
            <a:r>
              <a:rPr lang="en-US" altLang="zh-CN" dirty="0">
                <a:solidFill>
                  <a:schemeClr val="tx1"/>
                </a:solidFill>
              </a:rPr>
              <a:t>: efficient index of a row list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Method: column(): Selects column according to the name from a row of one of the given TABLES </a:t>
            </a:r>
          </a:p>
        </p:txBody>
      </p:sp>
      <p:sp>
        <p:nvSpPr>
          <p:cNvPr id="5" name="矩形 4"/>
          <p:cNvSpPr/>
          <p:nvPr/>
        </p:nvSpPr>
        <p:spPr>
          <a:xfrm>
            <a:off x="334963" y="1647156"/>
            <a:ext cx="227012" cy="109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Row&amp;Column</a:t>
            </a:r>
            <a:r>
              <a:rPr lang="en-US" altLang="zh-CN" dirty="0"/>
              <a:t> Module</a:t>
            </a:r>
          </a:p>
        </p:txBody>
      </p:sp>
      <p:sp>
        <p:nvSpPr>
          <p:cNvPr id="9" name="矩形 8"/>
          <p:cNvSpPr/>
          <p:nvPr/>
        </p:nvSpPr>
        <p:spPr>
          <a:xfrm>
            <a:off x="334961" y="4529151"/>
            <a:ext cx="227011" cy="109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6"/>
</p:tagLst>
</file>

<file path=ppt/theme/theme1.xml><?xml version="1.0" encoding="utf-8"?>
<a:theme xmlns:a="http://schemas.openxmlformats.org/drawingml/2006/main" name="艾迪鹅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4FF"/>
      </a:accent1>
      <a:accent2>
        <a:srgbClr val="FF6E50"/>
      </a:accent2>
      <a:accent3>
        <a:srgbClr val="D200BE"/>
      </a:accent3>
      <a:accent4>
        <a:srgbClr val="00F0BE"/>
      </a:accent4>
      <a:accent5>
        <a:srgbClr val="595757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416</Words>
  <Application>Microsoft Office PowerPoint</Application>
  <PresentationFormat>宽屏</PresentationFormat>
  <Paragraphs>131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Regular</vt:lpstr>
      <vt:lpstr>阿里巴巴普惠体 H</vt:lpstr>
      <vt:lpstr>阿里巴巴普惠体 M</vt:lpstr>
      <vt:lpstr>等线</vt:lpstr>
      <vt:lpstr>微软雅黑</vt:lpstr>
      <vt:lpstr>Arial</vt:lpstr>
      <vt:lpstr>Arial Italic</vt:lpstr>
      <vt:lpstr>Calibri</vt:lpstr>
      <vt:lpstr>Times New Roman</vt:lpstr>
      <vt:lpstr>Wingdings</vt:lpstr>
      <vt:lpstr>艾迪鹅</vt:lpstr>
      <vt:lpstr>Project Option 3 -- DBMS </vt:lpstr>
      <vt:lpstr>Background</vt:lpstr>
      <vt:lpstr>Background</vt:lpstr>
      <vt:lpstr>Project Background</vt:lpstr>
      <vt:lpstr>Design</vt:lpstr>
      <vt:lpstr>Project Design</vt:lpstr>
      <vt:lpstr>DataBase Module</vt:lpstr>
      <vt:lpstr>Table Module</vt:lpstr>
      <vt:lpstr>Row&amp;Column Module</vt:lpstr>
      <vt:lpstr>CommandInterpreter Module</vt:lpstr>
      <vt:lpstr>Condition &amp; Tokenizer &amp; DBException Module</vt:lpstr>
      <vt:lpstr>Program Running Steps </vt:lpstr>
      <vt:lpstr>Basic Tests</vt:lpstr>
      <vt:lpstr>Basic Function</vt:lpstr>
      <vt:lpstr>Enhanced Tests</vt:lpstr>
      <vt:lpstr>Enhanced Test </vt:lpstr>
      <vt:lpstr>Enhanced Test </vt:lpstr>
      <vt:lpstr>Enhanced Test </vt:lpstr>
      <vt:lpstr>PowerPoint 演示文稿</vt:lpstr>
    </vt:vector>
  </TitlesOfParts>
  <Manager>51PPT模板网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电力大客户服务基础平台项目汇报ppt模板</dc:title>
  <dc:creator>艾迪鹅</dc:creator>
  <cp:keywords>电力PPT模板合集</cp:keywords>
  <dc:description>www.51pptmoban.com</dc:description>
  <cp:lastModifiedBy>Dongzhuyuan Lu (SSE, 119010216)</cp:lastModifiedBy>
  <cp:revision>466</cp:revision>
  <cp:lastPrinted>2022-12-23T03:40:17Z</cp:lastPrinted>
  <dcterms:created xsi:type="dcterms:W3CDTF">2022-12-23T03:40:17Z</dcterms:created>
  <dcterms:modified xsi:type="dcterms:W3CDTF">2022-12-23T07:19:05Z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CD716D00DC1CAAEE3B549563E52C698F</vt:lpwstr>
  </property>
  <property fmtid="{D5CDD505-2E9C-101B-9397-08002B2CF9AE}" pid="3" name="KSOProductBuildVer">
    <vt:lpwstr>2052-5.0.0.7550</vt:lpwstr>
  </property>
</Properties>
</file>