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4" r:id="rId4"/>
    <p:sldId id="260" r:id="rId5"/>
    <p:sldId id="266" r:id="rId6"/>
    <p:sldId id="267" r:id="rId7"/>
    <p:sldId id="268" r:id="rId8"/>
    <p:sldId id="269" r:id="rId9"/>
    <p:sldId id="275" r:id="rId10"/>
    <p:sldId id="262" r:id="rId11"/>
    <p:sldId id="271" r:id="rId12"/>
    <p:sldId id="272" r:id="rId13"/>
    <p:sldId id="273" r:id="rId14"/>
    <p:sldId id="274" r:id="rId15"/>
    <p:sldId id="257" r:id="rId16"/>
    <p:sldId id="261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茗萱" initials="王" lastIdx="1" clrIdx="0">
    <p:extLst>
      <p:ext uri="{19B8F6BF-5375-455C-9EA6-DF929625EA0E}">
        <p15:presenceInfo xmlns:p15="http://schemas.microsoft.com/office/powerpoint/2012/main" userId="5d004fb6fba469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48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outlineViewPr>
    <p:cViewPr>
      <p:scale>
        <a:sx n="33" d="100"/>
        <a:sy n="33" d="100"/>
      </p:scale>
      <p:origin x="0" y="-12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1T23:36:29.206" idx="1">
    <p:pos x="10" y="10"/>
    <p:text>补充代码运行结果做对比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CBEA1-78D3-411A-85F2-A8CFA7566EF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351A37-77C7-4141-9FA9-B6E6A073C7E8}">
      <dgm:prSet phldrT="[文本]"/>
      <dgm:spPr/>
      <dgm:t>
        <a:bodyPr/>
        <a:lstStyle/>
        <a:p>
          <a:r>
            <a:rPr lang="en-US" altLang="zh-CN" dirty="0"/>
            <a:t>command</a:t>
          </a:r>
          <a:endParaRPr lang="zh-CN" altLang="en-US" dirty="0"/>
        </a:p>
      </dgm:t>
    </dgm:pt>
    <dgm:pt modelId="{F942B1E9-1F75-4B07-800E-97FF84AE5DFE}" type="parTrans" cxnId="{72CB69BB-CB99-453A-B02B-BF2FB348B99A}">
      <dgm:prSet/>
      <dgm:spPr/>
      <dgm:t>
        <a:bodyPr/>
        <a:lstStyle/>
        <a:p>
          <a:endParaRPr lang="zh-CN" altLang="en-US"/>
        </a:p>
      </dgm:t>
    </dgm:pt>
    <dgm:pt modelId="{D52B33A7-32AB-405B-A4BD-B4698AA175F7}" type="sibTrans" cxnId="{72CB69BB-CB99-453A-B02B-BF2FB348B99A}">
      <dgm:prSet/>
      <dgm:spPr/>
      <dgm:t>
        <a:bodyPr/>
        <a:lstStyle/>
        <a:p>
          <a:endParaRPr lang="zh-CN" altLang="en-US"/>
        </a:p>
      </dgm:t>
    </dgm:pt>
    <dgm:pt modelId="{5A6B82FC-A857-4B62-AF1F-2310927477F7}">
      <dgm:prSet phldrT="[文本]"/>
      <dgm:spPr/>
      <dgm:t>
        <a:bodyPr/>
        <a:lstStyle/>
        <a:p>
          <a:endParaRPr lang="zh-CN" altLang="en-US" dirty="0"/>
        </a:p>
      </dgm:t>
    </dgm:pt>
    <dgm:pt modelId="{E370A32D-A17A-42E3-9E03-DE4DFDDE924A}" type="parTrans" cxnId="{BF5BEF90-3257-4157-B91E-39E9AACD1D58}">
      <dgm:prSet/>
      <dgm:spPr/>
      <dgm:t>
        <a:bodyPr/>
        <a:lstStyle/>
        <a:p>
          <a:endParaRPr lang="zh-CN" altLang="en-US"/>
        </a:p>
      </dgm:t>
    </dgm:pt>
    <dgm:pt modelId="{67DC6B28-B46A-46C7-92E1-AC61CFB24E78}" type="sibTrans" cxnId="{BF5BEF90-3257-4157-B91E-39E9AACD1D58}">
      <dgm:prSet/>
      <dgm:spPr/>
      <dgm:t>
        <a:bodyPr/>
        <a:lstStyle/>
        <a:p>
          <a:endParaRPr lang="zh-CN" altLang="en-US"/>
        </a:p>
      </dgm:t>
    </dgm:pt>
    <dgm:pt modelId="{1FAC2FAF-B784-45BF-861B-6E40BB5ADC70}">
      <dgm:prSet phldrT="[文本]"/>
      <dgm:spPr/>
      <dgm:t>
        <a:bodyPr/>
        <a:lstStyle/>
        <a:p>
          <a:r>
            <a:rPr lang="en-US" b="0" dirty="0"/>
            <a:t>tokenizer</a:t>
          </a:r>
          <a:endParaRPr lang="zh-CN" altLang="en-US" dirty="0"/>
        </a:p>
      </dgm:t>
    </dgm:pt>
    <dgm:pt modelId="{1F3ADBC7-7238-4625-8033-2249CA4EE36F}" type="parTrans" cxnId="{0F29C1E4-2A42-44FC-AF45-2710A51321FA}">
      <dgm:prSet/>
      <dgm:spPr/>
      <dgm:t>
        <a:bodyPr/>
        <a:lstStyle/>
        <a:p>
          <a:endParaRPr lang="zh-CN" altLang="en-US"/>
        </a:p>
      </dgm:t>
    </dgm:pt>
    <dgm:pt modelId="{379D737B-DCA9-43E9-9EA2-0ED7DDE1443D}" type="sibTrans" cxnId="{0F29C1E4-2A42-44FC-AF45-2710A51321FA}">
      <dgm:prSet/>
      <dgm:spPr/>
      <dgm:t>
        <a:bodyPr/>
        <a:lstStyle/>
        <a:p>
          <a:endParaRPr lang="zh-CN" altLang="en-US"/>
        </a:p>
      </dgm:t>
    </dgm:pt>
    <dgm:pt modelId="{4BBD59C7-D9F2-48A6-B664-9BCAF3E3E0DC}">
      <dgm:prSet phldrT="[文本]"/>
      <dgm:spPr/>
      <dgm:t>
        <a:bodyPr/>
        <a:lstStyle/>
        <a:p>
          <a:r>
            <a:rPr lang="en-US" altLang="zh-CN" dirty="0" err="1"/>
            <a:t>Createtable</a:t>
          </a:r>
          <a:endParaRPr lang="en-US" altLang="zh-CN" dirty="0"/>
        </a:p>
        <a:p>
          <a:r>
            <a:rPr lang="en-US" altLang="zh-CN" dirty="0"/>
            <a:t>Exit</a:t>
          </a:r>
        </a:p>
        <a:p>
          <a:r>
            <a:rPr lang="en-US" altLang="zh-CN" dirty="0"/>
            <a:t>Load</a:t>
          </a:r>
        </a:p>
        <a:p>
          <a:r>
            <a:rPr lang="en-US" altLang="zh-CN" dirty="0"/>
            <a:t>Print</a:t>
          </a:r>
        </a:p>
        <a:p>
          <a:r>
            <a:rPr lang="en-US" altLang="zh-CN" dirty="0"/>
            <a:t>Select</a:t>
          </a:r>
        </a:p>
        <a:p>
          <a:r>
            <a:rPr lang="en-US" altLang="zh-CN" dirty="0"/>
            <a:t>Insert</a:t>
          </a:r>
        </a:p>
      </dgm:t>
    </dgm:pt>
    <dgm:pt modelId="{7B3C76DD-723C-417D-BCEC-71291C4C6542}" type="parTrans" cxnId="{7F13BB86-7DDF-443A-877A-E0E565DE4DCA}">
      <dgm:prSet/>
      <dgm:spPr/>
      <dgm:t>
        <a:bodyPr/>
        <a:lstStyle/>
        <a:p>
          <a:endParaRPr lang="zh-CN" altLang="en-US"/>
        </a:p>
      </dgm:t>
    </dgm:pt>
    <dgm:pt modelId="{AAD14623-417D-443B-97F9-5A812A7AE86B}" type="sibTrans" cxnId="{7F13BB86-7DDF-443A-877A-E0E565DE4DCA}">
      <dgm:prSet/>
      <dgm:spPr/>
      <dgm:t>
        <a:bodyPr/>
        <a:lstStyle/>
        <a:p>
          <a:endParaRPr lang="zh-CN" altLang="en-US"/>
        </a:p>
      </dgm:t>
    </dgm:pt>
    <dgm:pt modelId="{C6D8EE6D-ADF7-4D81-B840-FF9000164512}" type="pres">
      <dgm:prSet presAssocID="{EA6CBEA1-78D3-411A-85F2-A8CFA7566EFE}" presName="rootnode" presStyleCnt="0">
        <dgm:presLayoutVars>
          <dgm:chMax/>
          <dgm:chPref/>
          <dgm:dir/>
          <dgm:animLvl val="lvl"/>
        </dgm:presLayoutVars>
      </dgm:prSet>
      <dgm:spPr/>
    </dgm:pt>
    <dgm:pt modelId="{8A9D6B0D-840D-488B-9FF4-C23241E4624D}" type="pres">
      <dgm:prSet presAssocID="{40351A37-77C7-4141-9FA9-B6E6A073C7E8}" presName="composite" presStyleCnt="0"/>
      <dgm:spPr/>
    </dgm:pt>
    <dgm:pt modelId="{27789808-04FE-4AC4-BE92-18E69E5EBA48}" type="pres">
      <dgm:prSet presAssocID="{40351A37-77C7-4141-9FA9-B6E6A073C7E8}" presName="bentUpArrow1" presStyleLbl="alignImgPlace1" presStyleIdx="0" presStyleCnt="2"/>
      <dgm:spPr/>
    </dgm:pt>
    <dgm:pt modelId="{A0AF2863-4BFF-458F-93B5-4B2ED2564F5C}" type="pres">
      <dgm:prSet presAssocID="{40351A37-77C7-4141-9FA9-B6E6A073C7E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23EEAC0-2BF8-4744-83E6-7F200464103B}" type="pres">
      <dgm:prSet presAssocID="{40351A37-77C7-4141-9FA9-B6E6A073C7E8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65F5CF2-A13D-4062-9951-887406E2F59F}" type="pres">
      <dgm:prSet presAssocID="{D52B33A7-32AB-405B-A4BD-B4698AA175F7}" presName="sibTrans" presStyleCnt="0"/>
      <dgm:spPr/>
    </dgm:pt>
    <dgm:pt modelId="{96BDBD46-C521-4664-B5F9-7A32E18C4B38}" type="pres">
      <dgm:prSet presAssocID="{1FAC2FAF-B784-45BF-861B-6E40BB5ADC70}" presName="composite" presStyleCnt="0"/>
      <dgm:spPr/>
    </dgm:pt>
    <dgm:pt modelId="{D6BE8372-9570-468D-9F40-09FAA2085E23}" type="pres">
      <dgm:prSet presAssocID="{1FAC2FAF-B784-45BF-861B-6E40BB5ADC70}" presName="bentUpArrow1" presStyleLbl="alignImgPlace1" presStyleIdx="1" presStyleCnt="2"/>
      <dgm:spPr/>
    </dgm:pt>
    <dgm:pt modelId="{6463EB66-E789-4D8C-99FC-311D2B681010}" type="pres">
      <dgm:prSet presAssocID="{1FAC2FAF-B784-45BF-861B-6E40BB5ADC7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7DE72BE0-AF66-45EF-BE7C-5DF3205C55B7}" type="pres">
      <dgm:prSet presAssocID="{1FAC2FAF-B784-45BF-861B-6E40BB5ADC70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CE8299A-B6AC-4B76-9812-1C3BD63D0429}" type="pres">
      <dgm:prSet presAssocID="{379D737B-DCA9-43E9-9EA2-0ED7DDE1443D}" presName="sibTrans" presStyleCnt="0"/>
      <dgm:spPr/>
    </dgm:pt>
    <dgm:pt modelId="{4F06F77E-30F5-4EF1-976D-7964AA09A4CE}" type="pres">
      <dgm:prSet presAssocID="{4BBD59C7-D9F2-48A6-B664-9BCAF3E3E0DC}" presName="composite" presStyleCnt="0"/>
      <dgm:spPr/>
    </dgm:pt>
    <dgm:pt modelId="{241DD36C-5372-41D6-96DB-060051D3084A}" type="pres">
      <dgm:prSet presAssocID="{4BBD59C7-D9F2-48A6-B664-9BCAF3E3E0DC}" presName="ParentText" presStyleLbl="node1" presStyleIdx="2" presStyleCnt="3" custScaleY="215624">
        <dgm:presLayoutVars>
          <dgm:chMax val="1"/>
          <dgm:chPref val="1"/>
          <dgm:bulletEnabled val="1"/>
        </dgm:presLayoutVars>
      </dgm:prSet>
      <dgm:spPr/>
    </dgm:pt>
  </dgm:ptLst>
  <dgm:cxnLst>
    <dgm:cxn modelId="{D20CE002-E98C-4063-8E7D-079F854C53DF}" type="presOf" srcId="{1FAC2FAF-B784-45BF-861B-6E40BB5ADC70}" destId="{6463EB66-E789-4D8C-99FC-311D2B681010}" srcOrd="0" destOrd="0" presId="urn:microsoft.com/office/officeart/2005/8/layout/StepDownProcess"/>
    <dgm:cxn modelId="{0DC31E60-92A9-44F9-94E8-7D011A70E1EF}" type="presOf" srcId="{4BBD59C7-D9F2-48A6-B664-9BCAF3E3E0DC}" destId="{241DD36C-5372-41D6-96DB-060051D3084A}" srcOrd="0" destOrd="0" presId="urn:microsoft.com/office/officeart/2005/8/layout/StepDownProcess"/>
    <dgm:cxn modelId="{7F13BB86-7DDF-443A-877A-E0E565DE4DCA}" srcId="{EA6CBEA1-78D3-411A-85F2-A8CFA7566EFE}" destId="{4BBD59C7-D9F2-48A6-B664-9BCAF3E3E0DC}" srcOrd="2" destOrd="0" parTransId="{7B3C76DD-723C-417D-BCEC-71291C4C6542}" sibTransId="{AAD14623-417D-443B-97F9-5A812A7AE86B}"/>
    <dgm:cxn modelId="{C2A7698B-40CC-48BD-BB0D-E6F7DB492692}" type="presOf" srcId="{40351A37-77C7-4141-9FA9-B6E6A073C7E8}" destId="{A0AF2863-4BFF-458F-93B5-4B2ED2564F5C}" srcOrd="0" destOrd="0" presId="urn:microsoft.com/office/officeart/2005/8/layout/StepDownProcess"/>
    <dgm:cxn modelId="{BF5BEF90-3257-4157-B91E-39E9AACD1D58}" srcId="{40351A37-77C7-4141-9FA9-B6E6A073C7E8}" destId="{5A6B82FC-A857-4B62-AF1F-2310927477F7}" srcOrd="0" destOrd="0" parTransId="{E370A32D-A17A-42E3-9E03-DE4DFDDE924A}" sibTransId="{67DC6B28-B46A-46C7-92E1-AC61CFB24E78}"/>
    <dgm:cxn modelId="{2ED572B6-478F-430F-AB0C-BC77FBFF7D6D}" type="presOf" srcId="{EA6CBEA1-78D3-411A-85F2-A8CFA7566EFE}" destId="{C6D8EE6D-ADF7-4D81-B840-FF9000164512}" srcOrd="0" destOrd="0" presId="urn:microsoft.com/office/officeart/2005/8/layout/StepDownProcess"/>
    <dgm:cxn modelId="{72CB69BB-CB99-453A-B02B-BF2FB348B99A}" srcId="{EA6CBEA1-78D3-411A-85F2-A8CFA7566EFE}" destId="{40351A37-77C7-4141-9FA9-B6E6A073C7E8}" srcOrd="0" destOrd="0" parTransId="{F942B1E9-1F75-4B07-800E-97FF84AE5DFE}" sibTransId="{D52B33A7-32AB-405B-A4BD-B4698AA175F7}"/>
    <dgm:cxn modelId="{7F4740CE-1D16-4B42-9416-C45F6B5D4F41}" type="presOf" srcId="{5A6B82FC-A857-4B62-AF1F-2310927477F7}" destId="{323EEAC0-2BF8-4744-83E6-7F200464103B}" srcOrd="0" destOrd="0" presId="urn:microsoft.com/office/officeart/2005/8/layout/StepDownProcess"/>
    <dgm:cxn modelId="{0F29C1E4-2A42-44FC-AF45-2710A51321FA}" srcId="{EA6CBEA1-78D3-411A-85F2-A8CFA7566EFE}" destId="{1FAC2FAF-B784-45BF-861B-6E40BB5ADC70}" srcOrd="1" destOrd="0" parTransId="{1F3ADBC7-7238-4625-8033-2249CA4EE36F}" sibTransId="{379D737B-DCA9-43E9-9EA2-0ED7DDE1443D}"/>
    <dgm:cxn modelId="{6C8C7678-1FFD-46E1-AE69-F3CFA5C6ACB7}" type="presParOf" srcId="{C6D8EE6D-ADF7-4D81-B840-FF9000164512}" destId="{8A9D6B0D-840D-488B-9FF4-C23241E4624D}" srcOrd="0" destOrd="0" presId="urn:microsoft.com/office/officeart/2005/8/layout/StepDownProcess"/>
    <dgm:cxn modelId="{B1CA42AE-39FE-4FAC-9455-DBD1C4F84F33}" type="presParOf" srcId="{8A9D6B0D-840D-488B-9FF4-C23241E4624D}" destId="{27789808-04FE-4AC4-BE92-18E69E5EBA48}" srcOrd="0" destOrd="0" presId="urn:microsoft.com/office/officeart/2005/8/layout/StepDownProcess"/>
    <dgm:cxn modelId="{F9887B43-E69D-418C-B749-E4E0418571A5}" type="presParOf" srcId="{8A9D6B0D-840D-488B-9FF4-C23241E4624D}" destId="{A0AF2863-4BFF-458F-93B5-4B2ED2564F5C}" srcOrd="1" destOrd="0" presId="urn:microsoft.com/office/officeart/2005/8/layout/StepDownProcess"/>
    <dgm:cxn modelId="{48D58027-D029-4915-8845-1CB9D329A69E}" type="presParOf" srcId="{8A9D6B0D-840D-488B-9FF4-C23241E4624D}" destId="{323EEAC0-2BF8-4744-83E6-7F200464103B}" srcOrd="2" destOrd="0" presId="urn:microsoft.com/office/officeart/2005/8/layout/StepDownProcess"/>
    <dgm:cxn modelId="{7B4B4E9C-60D8-4E1B-8920-2BE6EDF5E856}" type="presParOf" srcId="{C6D8EE6D-ADF7-4D81-B840-FF9000164512}" destId="{265F5CF2-A13D-4062-9951-887406E2F59F}" srcOrd="1" destOrd="0" presId="urn:microsoft.com/office/officeart/2005/8/layout/StepDownProcess"/>
    <dgm:cxn modelId="{E2340E32-8CDA-4F5B-9756-5D0014673A3F}" type="presParOf" srcId="{C6D8EE6D-ADF7-4D81-B840-FF9000164512}" destId="{96BDBD46-C521-4664-B5F9-7A32E18C4B38}" srcOrd="2" destOrd="0" presId="urn:microsoft.com/office/officeart/2005/8/layout/StepDownProcess"/>
    <dgm:cxn modelId="{BB828ACE-A5A9-4A73-9B10-99C7D6F0F870}" type="presParOf" srcId="{96BDBD46-C521-4664-B5F9-7A32E18C4B38}" destId="{D6BE8372-9570-468D-9F40-09FAA2085E23}" srcOrd="0" destOrd="0" presId="urn:microsoft.com/office/officeart/2005/8/layout/StepDownProcess"/>
    <dgm:cxn modelId="{18DC0ADA-25D0-423B-ACE3-EF3877123AAC}" type="presParOf" srcId="{96BDBD46-C521-4664-B5F9-7A32E18C4B38}" destId="{6463EB66-E789-4D8C-99FC-311D2B681010}" srcOrd="1" destOrd="0" presId="urn:microsoft.com/office/officeart/2005/8/layout/StepDownProcess"/>
    <dgm:cxn modelId="{C8372E6A-1A5A-4FC3-963E-1F309F4F26DE}" type="presParOf" srcId="{96BDBD46-C521-4664-B5F9-7A32E18C4B38}" destId="{7DE72BE0-AF66-45EF-BE7C-5DF3205C55B7}" srcOrd="2" destOrd="0" presId="urn:microsoft.com/office/officeart/2005/8/layout/StepDownProcess"/>
    <dgm:cxn modelId="{B6D3C08B-B192-4754-BD96-9F43ECFC5157}" type="presParOf" srcId="{C6D8EE6D-ADF7-4D81-B840-FF9000164512}" destId="{9CE8299A-B6AC-4B76-9812-1C3BD63D0429}" srcOrd="3" destOrd="0" presId="urn:microsoft.com/office/officeart/2005/8/layout/StepDownProcess"/>
    <dgm:cxn modelId="{0BD1FA61-875A-4169-8D3A-9C2F265E996E}" type="presParOf" srcId="{C6D8EE6D-ADF7-4D81-B840-FF9000164512}" destId="{4F06F77E-30F5-4EF1-976D-7964AA09A4CE}" srcOrd="4" destOrd="0" presId="urn:microsoft.com/office/officeart/2005/8/layout/StepDownProcess"/>
    <dgm:cxn modelId="{4C0B1863-3C56-4818-84FC-266DB5A99153}" type="presParOf" srcId="{4F06F77E-30F5-4EF1-976D-7964AA09A4CE}" destId="{241DD36C-5372-41D6-96DB-060051D3084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96DE3E-199E-42CA-B24F-80FFE48229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99C0BEE-2A64-4FE0-8C46-A793A6D7B1CF}">
      <dgm:prSet phldrT="[文本]"/>
      <dgm:spPr/>
      <dgm:t>
        <a:bodyPr/>
        <a:lstStyle/>
        <a:p>
          <a:r>
            <a:rPr lang="en-US" altLang="zh-CN" dirty="0"/>
            <a:t>Tables</a:t>
          </a:r>
          <a:endParaRPr lang="zh-CN" altLang="en-US" dirty="0"/>
        </a:p>
      </dgm:t>
    </dgm:pt>
    <dgm:pt modelId="{0602220A-4D0C-46F9-8259-903349A64660}" type="parTrans" cxnId="{B1920A4F-08A5-4BA0-BA7F-1A1B020347AA}">
      <dgm:prSet/>
      <dgm:spPr/>
      <dgm:t>
        <a:bodyPr/>
        <a:lstStyle/>
        <a:p>
          <a:endParaRPr lang="zh-CN" altLang="en-US"/>
        </a:p>
      </dgm:t>
    </dgm:pt>
    <dgm:pt modelId="{5E248AAB-D3D9-4E50-BD24-64383CDB95B8}" type="sibTrans" cxnId="{B1920A4F-08A5-4BA0-BA7F-1A1B020347AA}">
      <dgm:prSet/>
      <dgm:spPr/>
      <dgm:t>
        <a:bodyPr/>
        <a:lstStyle/>
        <a:p>
          <a:endParaRPr lang="zh-CN" altLang="en-US"/>
        </a:p>
      </dgm:t>
    </dgm:pt>
    <dgm:pt modelId="{C44FF4AD-87DD-491D-9F1C-A9D298D05BE7}">
      <dgm:prSet phldrT="[文本]"/>
      <dgm:spPr/>
      <dgm:t>
        <a:bodyPr/>
        <a:lstStyle/>
        <a:p>
          <a:r>
            <a:rPr lang="en-US" b="0" i="0" dirty="0"/>
            <a:t>Students table</a:t>
          </a:r>
          <a:endParaRPr lang="zh-CN" altLang="en-US" dirty="0"/>
        </a:p>
      </dgm:t>
    </dgm:pt>
    <dgm:pt modelId="{F1967F98-4887-42DF-BA76-E765A7CD5C31}" type="parTrans" cxnId="{17D99707-608A-4A03-A8C6-7EF92D6CEA22}">
      <dgm:prSet/>
      <dgm:spPr/>
      <dgm:t>
        <a:bodyPr/>
        <a:lstStyle/>
        <a:p>
          <a:endParaRPr lang="zh-CN" altLang="en-US"/>
        </a:p>
      </dgm:t>
    </dgm:pt>
    <dgm:pt modelId="{D322F293-F6CD-4615-BDCF-E9170FC3B9A9}" type="sibTrans" cxnId="{17D99707-608A-4A03-A8C6-7EF92D6CEA22}">
      <dgm:prSet/>
      <dgm:spPr/>
      <dgm:t>
        <a:bodyPr/>
        <a:lstStyle/>
        <a:p>
          <a:endParaRPr lang="zh-CN" altLang="en-US"/>
        </a:p>
      </dgm:t>
    </dgm:pt>
    <dgm:pt modelId="{5F7C8D68-5B84-4245-ACA6-CFEB1DFBBF6F}">
      <dgm:prSet phldrT="[文本]"/>
      <dgm:spPr/>
      <dgm:t>
        <a:bodyPr/>
        <a:lstStyle/>
        <a:p>
          <a:r>
            <a:rPr lang="en-US" altLang="zh-CN" dirty="0"/>
            <a:t>Methods</a:t>
          </a:r>
          <a:endParaRPr lang="zh-CN" altLang="en-US" dirty="0"/>
        </a:p>
      </dgm:t>
    </dgm:pt>
    <dgm:pt modelId="{BF80DFAA-3633-40ED-A3B1-033A949B79C5}" type="parTrans" cxnId="{2F7C2D7F-EEEF-4FAD-9BCB-C6368542A312}">
      <dgm:prSet/>
      <dgm:spPr/>
      <dgm:t>
        <a:bodyPr/>
        <a:lstStyle/>
        <a:p>
          <a:endParaRPr lang="zh-CN" altLang="en-US"/>
        </a:p>
      </dgm:t>
    </dgm:pt>
    <dgm:pt modelId="{CD7BEBB7-2799-4F88-BB42-901413B1F1AB}" type="sibTrans" cxnId="{2F7C2D7F-EEEF-4FAD-9BCB-C6368542A312}">
      <dgm:prSet/>
      <dgm:spPr/>
      <dgm:t>
        <a:bodyPr/>
        <a:lstStyle/>
        <a:p>
          <a:endParaRPr lang="zh-CN" altLang="en-US"/>
        </a:p>
      </dgm:t>
    </dgm:pt>
    <dgm:pt modelId="{07BA0D15-A000-48BB-9020-BA5CF88A7DFD}">
      <dgm:prSet phldrT="[文本]"/>
      <dgm:spPr/>
      <dgm:t>
        <a:bodyPr/>
        <a:lstStyle/>
        <a:p>
          <a:r>
            <a:rPr lang="en-US" altLang="zh-CN" dirty="0" err="1"/>
            <a:t>removeTable</a:t>
          </a:r>
          <a:r>
            <a:rPr lang="en-US" altLang="zh-CN" dirty="0"/>
            <a:t>, execute, </a:t>
          </a:r>
          <a:r>
            <a:rPr lang="en-US" altLang="zh-CN" dirty="0" err="1"/>
            <a:t>switchTable</a:t>
          </a:r>
          <a:r>
            <a:rPr lang="en-US" altLang="zh-CN" dirty="0"/>
            <a:t>, </a:t>
          </a:r>
          <a:r>
            <a:rPr lang="en-US" altLang="zh-CN" dirty="0" err="1"/>
            <a:t>addTable</a:t>
          </a:r>
          <a:r>
            <a:rPr lang="en-US" altLang="zh-CN" dirty="0"/>
            <a:t>, </a:t>
          </a:r>
          <a:r>
            <a:rPr lang="en-US" altLang="zh-CN" dirty="0" err="1"/>
            <a:t>setTable</a:t>
          </a:r>
          <a:r>
            <a:rPr lang="en-US" altLang="zh-CN" dirty="0"/>
            <a:t>, </a:t>
          </a:r>
          <a:r>
            <a:rPr lang="en-US" altLang="zh-CN" dirty="0" err="1"/>
            <a:t>getDatabase</a:t>
          </a:r>
          <a:endParaRPr lang="zh-CN" altLang="en-US" dirty="0"/>
        </a:p>
      </dgm:t>
    </dgm:pt>
    <dgm:pt modelId="{E65BB911-D7A8-4AE3-9DA5-865F9863CF7F}" type="parTrans" cxnId="{E5F3ED8C-9658-47A6-9503-B04D010065ED}">
      <dgm:prSet/>
      <dgm:spPr/>
      <dgm:t>
        <a:bodyPr/>
        <a:lstStyle/>
        <a:p>
          <a:endParaRPr lang="zh-CN" altLang="en-US"/>
        </a:p>
      </dgm:t>
    </dgm:pt>
    <dgm:pt modelId="{DFF88492-4BAD-468B-B279-4445C9C09590}" type="sibTrans" cxnId="{E5F3ED8C-9658-47A6-9503-B04D010065ED}">
      <dgm:prSet/>
      <dgm:spPr/>
      <dgm:t>
        <a:bodyPr/>
        <a:lstStyle/>
        <a:p>
          <a:endParaRPr lang="zh-CN" altLang="en-US"/>
        </a:p>
      </dgm:t>
    </dgm:pt>
    <dgm:pt modelId="{BD577809-478A-4F4E-ACE1-951EF23D1E99}">
      <dgm:prSet phldrT="[文本]"/>
      <dgm:spPr/>
      <dgm:t>
        <a:bodyPr/>
        <a:lstStyle/>
        <a:p>
          <a:r>
            <a:rPr lang="en-US" altLang="zh-CN" dirty="0"/>
            <a:t>Enrolled table</a:t>
          </a:r>
          <a:endParaRPr lang="zh-CN" altLang="en-US" dirty="0"/>
        </a:p>
      </dgm:t>
    </dgm:pt>
    <dgm:pt modelId="{B7FC4A1F-62A6-4970-9313-A99AC558B73E}" type="parTrans" cxnId="{7E91698E-2A33-402A-B0D3-9544D846917C}">
      <dgm:prSet/>
      <dgm:spPr/>
      <dgm:t>
        <a:bodyPr/>
        <a:lstStyle/>
        <a:p>
          <a:endParaRPr lang="zh-CN" altLang="en-US"/>
        </a:p>
      </dgm:t>
    </dgm:pt>
    <dgm:pt modelId="{4454F3D0-AB25-44F3-BB63-0BE73B669DF3}" type="sibTrans" cxnId="{7E91698E-2A33-402A-B0D3-9544D846917C}">
      <dgm:prSet/>
      <dgm:spPr/>
      <dgm:t>
        <a:bodyPr/>
        <a:lstStyle/>
        <a:p>
          <a:endParaRPr lang="zh-CN" altLang="en-US"/>
        </a:p>
      </dgm:t>
    </dgm:pt>
    <dgm:pt modelId="{9B5505A7-3073-449D-8B65-C09BE5602C65}">
      <dgm:prSet phldrT="[文本]"/>
      <dgm:spPr/>
      <dgm:t>
        <a:bodyPr/>
        <a:lstStyle/>
        <a:p>
          <a:r>
            <a:rPr lang="en-US" altLang="zh-CN" dirty="0"/>
            <a:t>Schedule table</a:t>
          </a:r>
          <a:endParaRPr lang="zh-CN" altLang="en-US" dirty="0"/>
        </a:p>
      </dgm:t>
    </dgm:pt>
    <dgm:pt modelId="{59BE6A99-AE37-4F66-AD7B-C6DFA8D4B8FE}" type="parTrans" cxnId="{E82B1A79-1894-45DD-A11D-EBE323D1C298}">
      <dgm:prSet/>
      <dgm:spPr/>
      <dgm:t>
        <a:bodyPr/>
        <a:lstStyle/>
        <a:p>
          <a:endParaRPr lang="zh-CN" altLang="en-US"/>
        </a:p>
      </dgm:t>
    </dgm:pt>
    <dgm:pt modelId="{7D588594-0CE1-4A87-9E0D-FE5E2790DEDF}" type="sibTrans" cxnId="{E82B1A79-1894-45DD-A11D-EBE323D1C298}">
      <dgm:prSet/>
      <dgm:spPr/>
      <dgm:t>
        <a:bodyPr/>
        <a:lstStyle/>
        <a:p>
          <a:endParaRPr lang="zh-CN" altLang="en-US"/>
        </a:p>
      </dgm:t>
    </dgm:pt>
    <dgm:pt modelId="{2D9035A4-263B-43E1-85A8-276E6AB589E6}" type="pres">
      <dgm:prSet presAssocID="{D396DE3E-199E-42CA-B24F-80FFE4822900}" presName="linear" presStyleCnt="0">
        <dgm:presLayoutVars>
          <dgm:animLvl val="lvl"/>
          <dgm:resizeHandles val="exact"/>
        </dgm:presLayoutVars>
      </dgm:prSet>
      <dgm:spPr/>
    </dgm:pt>
    <dgm:pt modelId="{52424D90-0C22-479A-98BB-809778AA08EA}" type="pres">
      <dgm:prSet presAssocID="{499C0BEE-2A64-4FE0-8C46-A793A6D7B1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3BE1326-423F-4BCA-85DA-4B8239245A3C}" type="pres">
      <dgm:prSet presAssocID="{499C0BEE-2A64-4FE0-8C46-A793A6D7B1CF}" presName="childText" presStyleLbl="revTx" presStyleIdx="0" presStyleCnt="2">
        <dgm:presLayoutVars>
          <dgm:bulletEnabled val="1"/>
        </dgm:presLayoutVars>
      </dgm:prSet>
      <dgm:spPr/>
    </dgm:pt>
    <dgm:pt modelId="{3E4882D9-0A92-4B02-8EAB-2FF94ED6B8A3}" type="pres">
      <dgm:prSet presAssocID="{5F7C8D68-5B84-4245-ACA6-CFEB1DFBBF6F}" presName="parentText" presStyleLbl="node1" presStyleIdx="1" presStyleCnt="2" custLinFactNeighborX="-45" custLinFactNeighborY="-7167">
        <dgm:presLayoutVars>
          <dgm:chMax val="0"/>
          <dgm:bulletEnabled val="1"/>
        </dgm:presLayoutVars>
      </dgm:prSet>
      <dgm:spPr/>
    </dgm:pt>
    <dgm:pt modelId="{F9568AC7-C8DE-44CF-BDB5-728084F2D5C4}" type="pres">
      <dgm:prSet presAssocID="{5F7C8D68-5B84-4245-ACA6-CFEB1DFBBF6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7D99707-608A-4A03-A8C6-7EF92D6CEA22}" srcId="{499C0BEE-2A64-4FE0-8C46-A793A6D7B1CF}" destId="{C44FF4AD-87DD-491D-9F1C-A9D298D05BE7}" srcOrd="0" destOrd="0" parTransId="{F1967F98-4887-42DF-BA76-E765A7CD5C31}" sibTransId="{D322F293-F6CD-4615-BDCF-E9170FC3B9A9}"/>
    <dgm:cxn modelId="{508A522F-58FC-4B1E-BE8C-EB6D6B254765}" type="presOf" srcId="{5F7C8D68-5B84-4245-ACA6-CFEB1DFBBF6F}" destId="{3E4882D9-0A92-4B02-8EAB-2FF94ED6B8A3}" srcOrd="0" destOrd="0" presId="urn:microsoft.com/office/officeart/2005/8/layout/vList2"/>
    <dgm:cxn modelId="{0CE40935-E1FF-4626-B58A-8F6CC18F8791}" type="presOf" srcId="{499C0BEE-2A64-4FE0-8C46-A793A6D7B1CF}" destId="{52424D90-0C22-479A-98BB-809778AA08EA}" srcOrd="0" destOrd="0" presId="urn:microsoft.com/office/officeart/2005/8/layout/vList2"/>
    <dgm:cxn modelId="{3182AE3C-6796-4F1E-8E40-81E46B8C6A1E}" type="presOf" srcId="{D396DE3E-199E-42CA-B24F-80FFE4822900}" destId="{2D9035A4-263B-43E1-85A8-276E6AB589E6}" srcOrd="0" destOrd="0" presId="urn:microsoft.com/office/officeart/2005/8/layout/vList2"/>
    <dgm:cxn modelId="{627D8768-4D6E-4B12-9195-89AEAEBD6DB5}" type="presOf" srcId="{C44FF4AD-87DD-491D-9F1C-A9D298D05BE7}" destId="{C3BE1326-423F-4BCA-85DA-4B8239245A3C}" srcOrd="0" destOrd="0" presId="urn:microsoft.com/office/officeart/2005/8/layout/vList2"/>
    <dgm:cxn modelId="{B1920A4F-08A5-4BA0-BA7F-1A1B020347AA}" srcId="{D396DE3E-199E-42CA-B24F-80FFE4822900}" destId="{499C0BEE-2A64-4FE0-8C46-A793A6D7B1CF}" srcOrd="0" destOrd="0" parTransId="{0602220A-4D0C-46F9-8259-903349A64660}" sibTransId="{5E248AAB-D3D9-4E50-BD24-64383CDB95B8}"/>
    <dgm:cxn modelId="{E82B1A79-1894-45DD-A11D-EBE323D1C298}" srcId="{499C0BEE-2A64-4FE0-8C46-A793A6D7B1CF}" destId="{9B5505A7-3073-449D-8B65-C09BE5602C65}" srcOrd="2" destOrd="0" parTransId="{59BE6A99-AE37-4F66-AD7B-C6DFA8D4B8FE}" sibTransId="{7D588594-0CE1-4A87-9E0D-FE5E2790DEDF}"/>
    <dgm:cxn modelId="{2F7C2D7F-EEEF-4FAD-9BCB-C6368542A312}" srcId="{D396DE3E-199E-42CA-B24F-80FFE4822900}" destId="{5F7C8D68-5B84-4245-ACA6-CFEB1DFBBF6F}" srcOrd="1" destOrd="0" parTransId="{BF80DFAA-3633-40ED-A3B1-033A949B79C5}" sibTransId="{CD7BEBB7-2799-4F88-BB42-901413B1F1AB}"/>
    <dgm:cxn modelId="{E5F3ED8C-9658-47A6-9503-B04D010065ED}" srcId="{5F7C8D68-5B84-4245-ACA6-CFEB1DFBBF6F}" destId="{07BA0D15-A000-48BB-9020-BA5CF88A7DFD}" srcOrd="0" destOrd="0" parTransId="{E65BB911-D7A8-4AE3-9DA5-865F9863CF7F}" sibTransId="{DFF88492-4BAD-468B-B279-4445C9C09590}"/>
    <dgm:cxn modelId="{7E91698E-2A33-402A-B0D3-9544D846917C}" srcId="{499C0BEE-2A64-4FE0-8C46-A793A6D7B1CF}" destId="{BD577809-478A-4F4E-ACE1-951EF23D1E99}" srcOrd="1" destOrd="0" parTransId="{B7FC4A1F-62A6-4970-9313-A99AC558B73E}" sibTransId="{4454F3D0-AB25-44F3-BB63-0BE73B669DF3}"/>
    <dgm:cxn modelId="{5989EFA6-2021-4CC3-B3E9-D8CEC146DC0D}" type="presOf" srcId="{BD577809-478A-4F4E-ACE1-951EF23D1E99}" destId="{C3BE1326-423F-4BCA-85DA-4B8239245A3C}" srcOrd="0" destOrd="1" presId="urn:microsoft.com/office/officeart/2005/8/layout/vList2"/>
    <dgm:cxn modelId="{992C1EAA-D416-44AA-8CD3-1860399CC5C2}" type="presOf" srcId="{07BA0D15-A000-48BB-9020-BA5CF88A7DFD}" destId="{F9568AC7-C8DE-44CF-BDB5-728084F2D5C4}" srcOrd="0" destOrd="0" presId="urn:microsoft.com/office/officeart/2005/8/layout/vList2"/>
    <dgm:cxn modelId="{0AACD1BB-BDFF-4C1E-A5CA-B5B7E1DEFD63}" type="presOf" srcId="{9B5505A7-3073-449D-8B65-C09BE5602C65}" destId="{C3BE1326-423F-4BCA-85DA-4B8239245A3C}" srcOrd="0" destOrd="2" presId="urn:microsoft.com/office/officeart/2005/8/layout/vList2"/>
    <dgm:cxn modelId="{DEAF26F1-4A39-4C61-89CA-648D8F907F2C}" type="presParOf" srcId="{2D9035A4-263B-43E1-85A8-276E6AB589E6}" destId="{52424D90-0C22-479A-98BB-809778AA08EA}" srcOrd="0" destOrd="0" presId="urn:microsoft.com/office/officeart/2005/8/layout/vList2"/>
    <dgm:cxn modelId="{38634214-915B-4A1B-83B7-C2A4026CFE78}" type="presParOf" srcId="{2D9035A4-263B-43E1-85A8-276E6AB589E6}" destId="{C3BE1326-423F-4BCA-85DA-4B8239245A3C}" srcOrd="1" destOrd="0" presId="urn:microsoft.com/office/officeart/2005/8/layout/vList2"/>
    <dgm:cxn modelId="{E715EA29-02B5-4F59-A3DC-27FDB8A9CE56}" type="presParOf" srcId="{2D9035A4-263B-43E1-85A8-276E6AB589E6}" destId="{3E4882D9-0A92-4B02-8EAB-2FF94ED6B8A3}" srcOrd="2" destOrd="0" presId="urn:microsoft.com/office/officeart/2005/8/layout/vList2"/>
    <dgm:cxn modelId="{700DB1E6-9FE7-461B-8B50-1008B846747B}" type="presParOf" srcId="{2D9035A4-263B-43E1-85A8-276E6AB589E6}" destId="{F9568AC7-C8DE-44CF-BDB5-728084F2D5C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89808-04FE-4AC4-BE92-18E69E5EBA48}">
      <dsp:nvSpPr>
        <dsp:cNvPr id="0" name=""/>
        <dsp:cNvSpPr/>
      </dsp:nvSpPr>
      <dsp:spPr>
        <a:xfrm rot="5400000">
          <a:off x="1259938" y="687219"/>
          <a:ext cx="607911" cy="6920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F2863-4BFF-458F-93B5-4B2ED2564F5C}">
      <dsp:nvSpPr>
        <dsp:cNvPr id="0" name=""/>
        <dsp:cNvSpPr/>
      </dsp:nvSpPr>
      <dsp:spPr>
        <a:xfrm>
          <a:off x="1098878" y="13337"/>
          <a:ext cx="1023365" cy="7163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command</a:t>
          </a:r>
          <a:endParaRPr lang="zh-CN" altLang="en-US" sz="1200" kern="1200" dirty="0"/>
        </a:p>
      </dsp:txBody>
      <dsp:txXfrm>
        <a:off x="1133852" y="48311"/>
        <a:ext cx="953417" cy="646374"/>
      </dsp:txXfrm>
    </dsp:sp>
    <dsp:sp modelId="{323EEAC0-2BF8-4744-83E6-7F200464103B}">
      <dsp:nvSpPr>
        <dsp:cNvPr id="0" name=""/>
        <dsp:cNvSpPr/>
      </dsp:nvSpPr>
      <dsp:spPr>
        <a:xfrm>
          <a:off x="2122244" y="81655"/>
          <a:ext cx="744298" cy="578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/>
        </a:p>
      </dsp:txBody>
      <dsp:txXfrm>
        <a:off x="2122244" y="81655"/>
        <a:ext cx="744298" cy="578963"/>
      </dsp:txXfrm>
    </dsp:sp>
    <dsp:sp modelId="{D6BE8372-9570-468D-9F40-09FAA2085E23}">
      <dsp:nvSpPr>
        <dsp:cNvPr id="0" name=""/>
        <dsp:cNvSpPr/>
      </dsp:nvSpPr>
      <dsp:spPr>
        <a:xfrm rot="5400000">
          <a:off x="2108416" y="1491886"/>
          <a:ext cx="607911" cy="6920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3EB66-E789-4D8C-99FC-311D2B681010}">
      <dsp:nvSpPr>
        <dsp:cNvPr id="0" name=""/>
        <dsp:cNvSpPr/>
      </dsp:nvSpPr>
      <dsp:spPr>
        <a:xfrm>
          <a:off x="1947357" y="818004"/>
          <a:ext cx="1023365" cy="7163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tokenizer</a:t>
          </a:r>
          <a:endParaRPr lang="zh-CN" altLang="en-US" sz="1200" kern="1200" dirty="0"/>
        </a:p>
      </dsp:txBody>
      <dsp:txXfrm>
        <a:off x="1982331" y="852978"/>
        <a:ext cx="953417" cy="646374"/>
      </dsp:txXfrm>
    </dsp:sp>
    <dsp:sp modelId="{7DE72BE0-AF66-45EF-BE7C-5DF3205C55B7}">
      <dsp:nvSpPr>
        <dsp:cNvPr id="0" name=""/>
        <dsp:cNvSpPr/>
      </dsp:nvSpPr>
      <dsp:spPr>
        <a:xfrm>
          <a:off x="2970722" y="886321"/>
          <a:ext cx="744298" cy="578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DD36C-5372-41D6-96DB-060051D3084A}">
      <dsp:nvSpPr>
        <dsp:cNvPr id="0" name=""/>
        <dsp:cNvSpPr/>
      </dsp:nvSpPr>
      <dsp:spPr>
        <a:xfrm>
          <a:off x="2795835" y="1622670"/>
          <a:ext cx="1023365" cy="15445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Createtable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Exit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Load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Print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Select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Insert</a:t>
          </a:r>
        </a:p>
      </dsp:txBody>
      <dsp:txXfrm>
        <a:off x="2845801" y="1672636"/>
        <a:ext cx="923433" cy="14446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24D90-0C22-479A-98BB-809778AA08EA}">
      <dsp:nvSpPr>
        <dsp:cNvPr id="0" name=""/>
        <dsp:cNvSpPr/>
      </dsp:nvSpPr>
      <dsp:spPr>
        <a:xfrm>
          <a:off x="0" y="32519"/>
          <a:ext cx="485538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Tables</a:t>
          </a:r>
          <a:endParaRPr lang="zh-CN" altLang="en-US" sz="2600" kern="1200" dirty="0"/>
        </a:p>
      </dsp:txBody>
      <dsp:txXfrm>
        <a:off x="29700" y="62219"/>
        <a:ext cx="4795985" cy="549000"/>
      </dsp:txXfrm>
    </dsp:sp>
    <dsp:sp modelId="{C3BE1326-423F-4BCA-85DA-4B8239245A3C}">
      <dsp:nvSpPr>
        <dsp:cNvPr id="0" name=""/>
        <dsp:cNvSpPr/>
      </dsp:nvSpPr>
      <dsp:spPr>
        <a:xfrm>
          <a:off x="0" y="640919"/>
          <a:ext cx="4855385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15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Students table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/>
            <a:t>Enrolled table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/>
            <a:t>Schedule table</a:t>
          </a:r>
          <a:endParaRPr lang="zh-CN" altLang="en-US" sz="2000" kern="1200" dirty="0"/>
        </a:p>
      </dsp:txBody>
      <dsp:txXfrm>
        <a:off x="0" y="640919"/>
        <a:ext cx="4855385" cy="995670"/>
      </dsp:txXfrm>
    </dsp:sp>
    <dsp:sp modelId="{3E4882D9-0A92-4B02-8EAB-2FF94ED6B8A3}">
      <dsp:nvSpPr>
        <dsp:cNvPr id="0" name=""/>
        <dsp:cNvSpPr/>
      </dsp:nvSpPr>
      <dsp:spPr>
        <a:xfrm>
          <a:off x="0" y="1593195"/>
          <a:ext cx="485538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Methods</a:t>
          </a:r>
          <a:endParaRPr lang="zh-CN" altLang="en-US" sz="2600" kern="1200" dirty="0"/>
        </a:p>
      </dsp:txBody>
      <dsp:txXfrm>
        <a:off x="29700" y="1622895"/>
        <a:ext cx="4795985" cy="549000"/>
      </dsp:txXfrm>
    </dsp:sp>
    <dsp:sp modelId="{F9568AC7-C8DE-44CF-BDB5-728084F2D5C4}">
      <dsp:nvSpPr>
        <dsp:cNvPr id="0" name=""/>
        <dsp:cNvSpPr/>
      </dsp:nvSpPr>
      <dsp:spPr>
        <a:xfrm>
          <a:off x="0" y="2244989"/>
          <a:ext cx="4855385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15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 err="1"/>
            <a:t>removeTable</a:t>
          </a:r>
          <a:r>
            <a:rPr lang="en-US" altLang="zh-CN" sz="2000" kern="1200" dirty="0"/>
            <a:t>, execute, </a:t>
          </a:r>
          <a:r>
            <a:rPr lang="en-US" altLang="zh-CN" sz="2000" kern="1200" dirty="0" err="1"/>
            <a:t>switchTable</a:t>
          </a:r>
          <a:r>
            <a:rPr lang="en-US" altLang="zh-CN" sz="2000" kern="1200" dirty="0"/>
            <a:t>, </a:t>
          </a:r>
          <a:r>
            <a:rPr lang="en-US" altLang="zh-CN" sz="2000" kern="1200" dirty="0" err="1"/>
            <a:t>addTable</a:t>
          </a:r>
          <a:r>
            <a:rPr lang="en-US" altLang="zh-CN" sz="2000" kern="1200" dirty="0"/>
            <a:t>, </a:t>
          </a:r>
          <a:r>
            <a:rPr lang="en-US" altLang="zh-CN" sz="2000" kern="1200" dirty="0" err="1"/>
            <a:t>setTable</a:t>
          </a:r>
          <a:r>
            <a:rPr lang="en-US" altLang="zh-CN" sz="2000" kern="1200" dirty="0"/>
            <a:t>, </a:t>
          </a:r>
          <a:r>
            <a:rPr lang="en-US" altLang="zh-CN" sz="2000" kern="1200" dirty="0" err="1"/>
            <a:t>getDatabase</a:t>
          </a:r>
          <a:endParaRPr lang="zh-CN" altLang="en-US" sz="2000" kern="1200" dirty="0"/>
        </a:p>
      </dsp:txBody>
      <dsp:txXfrm>
        <a:off x="0" y="2244989"/>
        <a:ext cx="4855385" cy="605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1D5A1-2ED4-4F32-9B24-836C4D025BE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077E8-9D2B-4E85-8DED-166F4A897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52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pre</a:t>
            </a:r>
            <a:r>
              <a:rPr lang="zh-CN" altLang="en-US" dirty="0"/>
              <a:t>时间调整讲解详细程度（</a:t>
            </a:r>
            <a:r>
              <a:rPr lang="en-US" altLang="zh-CN" dirty="0"/>
              <a:t>5</a:t>
            </a:r>
            <a:r>
              <a:rPr lang="zh-CN" altLang="en-US" dirty="0"/>
              <a:t>个类的实现）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077E8-9D2B-4E85-8DED-166F4A8977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2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补充代码运行结果做对比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077E8-9D2B-4E85-8DED-166F4A8977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3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EBD35-26A3-6B69-D4D2-4D5E0E899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221" y="802298"/>
            <a:ext cx="9921240" cy="2541431"/>
          </a:xfrm>
        </p:spPr>
        <p:txBody>
          <a:bodyPr/>
          <a:lstStyle/>
          <a:p>
            <a:pPr algn="ctr"/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Csc3170 final project  -- option 3</a:t>
            </a:r>
            <a:endParaRPr lang="zh-CN" altLang="en-US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F41584-0459-6D78-2B52-85047F263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0" y="3653754"/>
            <a:ext cx="5779810" cy="207774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Team 21 </a:t>
            </a:r>
          </a:p>
          <a:p>
            <a:r>
              <a:rPr lang="zh-CN" altLang="en-US" sz="2400" dirty="0"/>
              <a:t>李珈祺    刘起    连珈玮    杨亮   王茗萱</a:t>
            </a:r>
            <a:endParaRPr lang="en-US" altLang="zh-CN" sz="2400" dirty="0"/>
          </a:p>
          <a:p>
            <a:r>
              <a:rPr lang="en-US" altLang="zh-CN" sz="2400" dirty="0"/>
              <a:t>Darren </a:t>
            </a:r>
            <a:r>
              <a:rPr lang="en-US" altLang="zh-CN" sz="2400" dirty="0" err="1"/>
              <a:t>Boesono</a:t>
            </a:r>
            <a:r>
              <a:rPr lang="en-US" altLang="zh-CN" sz="2400" dirty="0"/>
              <a:t>     </a:t>
            </a:r>
            <a:r>
              <a:rPr lang="en-US" altLang="zh-CN" sz="2400" dirty="0" err="1"/>
              <a:t>Yohanes</a:t>
            </a:r>
            <a:r>
              <a:rPr lang="en-US" altLang="zh-CN" sz="2400" dirty="0"/>
              <a:t> James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330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B563-A6D8-1CEB-C141-5A197636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Examples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1F5C1C-016A-E99D-3ACE-BC10CFD04C59}"/>
              </a:ext>
            </a:extLst>
          </p:cNvPr>
          <p:cNvSpPr txBox="1"/>
          <p:nvPr/>
        </p:nvSpPr>
        <p:spPr>
          <a:xfrm>
            <a:off x="1451579" y="1997476"/>
            <a:ext cx="8233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 /* What are the names and SIDS of all students whose last name is ’Chan’ ? */</a:t>
            </a:r>
          </a:p>
          <a:p>
            <a:endParaRPr lang="en-US" altLang="zh-CN" dirty="0"/>
          </a:p>
          <a:p>
            <a:r>
              <a:rPr lang="en-US" altLang="zh-CN" dirty="0"/>
              <a:t>&gt; select SID, </a:t>
            </a:r>
            <a:r>
              <a:rPr lang="en-US" altLang="zh-CN" dirty="0" err="1"/>
              <a:t>Firstname</a:t>
            </a:r>
            <a:r>
              <a:rPr lang="en-US" altLang="zh-CN" dirty="0"/>
              <a:t> from students where </a:t>
            </a:r>
            <a:r>
              <a:rPr lang="en-US" altLang="zh-CN" dirty="0" err="1"/>
              <a:t>Lastname</a:t>
            </a:r>
            <a:r>
              <a:rPr lang="en-US" altLang="zh-CN" dirty="0"/>
              <a:t> = ’Chan’; </a:t>
            </a:r>
          </a:p>
          <a:p>
            <a:endParaRPr lang="en-US" altLang="zh-CN" dirty="0"/>
          </a:p>
          <a:p>
            <a:r>
              <a:rPr lang="en-US" altLang="zh-CN" dirty="0"/>
              <a:t>Search results: </a:t>
            </a:r>
          </a:p>
          <a:p>
            <a:pPr lvl="1"/>
            <a:r>
              <a:rPr lang="en-US" altLang="zh-CN" dirty="0"/>
              <a:t>102 Valerie </a:t>
            </a:r>
          </a:p>
          <a:p>
            <a:pPr lvl="1"/>
            <a:r>
              <a:rPr lang="en-US" altLang="zh-CN" dirty="0"/>
              <a:t>106 </a:t>
            </a:r>
            <a:r>
              <a:rPr lang="en-US" altLang="zh-CN" dirty="0" err="1"/>
              <a:t>Yangfan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203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B563-A6D8-1CEB-C141-5A197636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Examples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1F5C1C-016A-E99D-3ACE-BC10CFD04C59}"/>
              </a:ext>
            </a:extLst>
          </p:cNvPr>
          <p:cNvSpPr txBox="1"/>
          <p:nvPr/>
        </p:nvSpPr>
        <p:spPr>
          <a:xfrm>
            <a:off x="1451579" y="2041864"/>
            <a:ext cx="9603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 /* Who took the course with CCN 21001, and what were their grades? */</a:t>
            </a:r>
          </a:p>
          <a:p>
            <a:endParaRPr lang="en-US" altLang="zh-CN" dirty="0"/>
          </a:p>
          <a:p>
            <a:r>
              <a:rPr lang="en-US" altLang="zh-CN" dirty="0"/>
              <a:t>&gt; select </a:t>
            </a:r>
            <a:r>
              <a:rPr lang="en-US" altLang="zh-CN" dirty="0" err="1"/>
              <a:t>Firstname</a:t>
            </a:r>
            <a:r>
              <a:rPr lang="en-US" altLang="zh-CN" dirty="0"/>
              <a:t>, </a:t>
            </a:r>
            <a:r>
              <a:rPr lang="en-US" altLang="zh-CN" dirty="0" err="1"/>
              <a:t>Lastname</a:t>
            </a:r>
            <a:r>
              <a:rPr lang="en-US" altLang="zh-CN" dirty="0"/>
              <a:t>, Grade from students, enrolled where CCN = ’21001’;</a:t>
            </a:r>
          </a:p>
          <a:p>
            <a:endParaRPr lang="en-US" altLang="zh-CN" dirty="0"/>
          </a:p>
          <a:p>
            <a:r>
              <a:rPr lang="en-US" altLang="zh-CN" dirty="0"/>
              <a:t>Search results:</a:t>
            </a:r>
          </a:p>
          <a:p>
            <a:pPr lvl="1"/>
            <a:r>
              <a:rPr lang="en-US" altLang="zh-CN" dirty="0"/>
              <a:t>Jason Knowles B</a:t>
            </a:r>
          </a:p>
          <a:p>
            <a:pPr lvl="1"/>
            <a:r>
              <a:rPr lang="en-US" altLang="zh-CN" dirty="0"/>
              <a:t>Shana Brown B+</a:t>
            </a:r>
          </a:p>
          <a:p>
            <a:pPr lvl="1"/>
            <a:r>
              <a:rPr lang="en-US" altLang="zh-CN" dirty="0" err="1"/>
              <a:t>Yangfan</a:t>
            </a:r>
            <a:r>
              <a:rPr lang="en-US" altLang="zh-CN" dirty="0"/>
              <a:t> Chan B</a:t>
            </a:r>
          </a:p>
          <a:p>
            <a:pPr lvl="1"/>
            <a:r>
              <a:rPr lang="en-US" altLang="zh-CN" dirty="0"/>
              <a:t>Valerie Chan B+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78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B563-A6D8-1CEB-C141-5A197636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337" y="700823"/>
            <a:ext cx="9603275" cy="1049235"/>
          </a:xfrm>
        </p:spPr>
        <p:txBody>
          <a:bodyPr/>
          <a:lstStyle/>
          <a:p>
            <a:r>
              <a:rPr lang="en-US" altLang="zh-CN" dirty="0"/>
              <a:t>Test Example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1F5C1C-016A-E99D-3ACE-BC10CFD04C59}"/>
              </a:ext>
            </a:extLst>
          </p:cNvPr>
          <p:cNvSpPr txBox="1"/>
          <p:nvPr/>
        </p:nvSpPr>
        <p:spPr>
          <a:xfrm>
            <a:off x="640752" y="1989238"/>
            <a:ext cx="5588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 /* Who has taken the course named 61A from EECS? */</a:t>
            </a:r>
          </a:p>
          <a:p>
            <a:r>
              <a:rPr lang="en-US" altLang="zh-CN" dirty="0"/>
              <a:t>&gt; /* First, create a table that contains SIDs and course names */</a:t>
            </a:r>
          </a:p>
          <a:p>
            <a:endParaRPr lang="en-US" altLang="zh-CN" dirty="0"/>
          </a:p>
          <a:p>
            <a:r>
              <a:rPr lang="en-US" altLang="zh-CN" dirty="0"/>
              <a:t>&gt; create table enrolled2 as select SID</a:t>
            </a:r>
          </a:p>
          <a:p>
            <a:r>
              <a:rPr lang="en-US" altLang="zh-CN" dirty="0"/>
              <a:t>	from enrolled, schedule</a:t>
            </a:r>
          </a:p>
          <a:p>
            <a:r>
              <a:rPr lang="en-US" altLang="zh-CN" dirty="0"/>
              <a:t>	where Dept = ’EECS’ and Num = ’61A’;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531E92-830E-0C2E-7F06-3319790324FE}"/>
              </a:ext>
            </a:extLst>
          </p:cNvPr>
          <p:cNvSpPr txBox="1"/>
          <p:nvPr/>
        </p:nvSpPr>
        <p:spPr>
          <a:xfrm>
            <a:off x="6418556" y="1989238"/>
            <a:ext cx="54343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 /* Now print the names of the students in this list.  */</a:t>
            </a:r>
          </a:p>
          <a:p>
            <a:endParaRPr lang="en-US" altLang="zh-CN" dirty="0"/>
          </a:p>
          <a:p>
            <a:r>
              <a:rPr lang="en-US" altLang="zh-CN" dirty="0"/>
              <a:t>&gt; select </a:t>
            </a:r>
            <a:r>
              <a:rPr lang="en-US" altLang="zh-CN" dirty="0" err="1"/>
              <a:t>Firstname</a:t>
            </a:r>
            <a:r>
              <a:rPr lang="en-US" altLang="zh-CN" dirty="0"/>
              <a:t>, </a:t>
            </a:r>
            <a:r>
              <a:rPr lang="en-US" altLang="zh-CN" dirty="0" err="1"/>
              <a:t>Lastname</a:t>
            </a:r>
            <a:r>
              <a:rPr lang="en-US" altLang="zh-CN" dirty="0"/>
              <a:t> from students, enrolled2;</a:t>
            </a:r>
          </a:p>
          <a:p>
            <a:endParaRPr lang="en-US" altLang="zh-CN" dirty="0"/>
          </a:p>
          <a:p>
            <a:r>
              <a:rPr lang="en-US" altLang="zh-CN" dirty="0"/>
              <a:t>Search results:</a:t>
            </a:r>
          </a:p>
          <a:p>
            <a:pPr lvl="1"/>
            <a:r>
              <a:rPr lang="en-US" altLang="zh-CN" dirty="0"/>
              <a:t>Jason Knowles</a:t>
            </a:r>
          </a:p>
          <a:p>
            <a:pPr lvl="1"/>
            <a:r>
              <a:rPr lang="en-US" altLang="zh-CN" dirty="0"/>
              <a:t>Valerie Chan</a:t>
            </a:r>
          </a:p>
          <a:p>
            <a:pPr lvl="1"/>
            <a:r>
              <a:rPr lang="en-US" altLang="zh-CN" dirty="0"/>
              <a:t>Thomas Armstrong</a:t>
            </a:r>
          </a:p>
          <a:p>
            <a:pPr lvl="1"/>
            <a:r>
              <a:rPr lang="en-US" altLang="zh-CN" dirty="0"/>
              <a:t>Shana Brown</a:t>
            </a:r>
          </a:p>
          <a:p>
            <a:pPr lvl="1"/>
            <a:r>
              <a:rPr lang="en-US" altLang="zh-CN" dirty="0" err="1"/>
              <a:t>Yangfan</a:t>
            </a:r>
            <a:r>
              <a:rPr lang="en-US" altLang="zh-CN" dirty="0"/>
              <a:t> Chan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62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B563-A6D8-1CEB-C141-5A197636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Example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1F5C1C-016A-E99D-3ACE-BC10CFD04C59}"/>
              </a:ext>
            </a:extLst>
          </p:cNvPr>
          <p:cNvSpPr txBox="1"/>
          <p:nvPr/>
        </p:nvSpPr>
        <p:spPr>
          <a:xfrm>
            <a:off x="1543019" y="2337490"/>
            <a:ext cx="96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cases we may come up with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30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B563-A6D8-1CEB-C141-5A197636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Example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1F5C1C-016A-E99D-3ACE-BC10CFD04C59}"/>
              </a:ext>
            </a:extLst>
          </p:cNvPr>
          <p:cNvSpPr txBox="1"/>
          <p:nvPr/>
        </p:nvSpPr>
        <p:spPr>
          <a:xfrm>
            <a:off x="1451579" y="2371780"/>
            <a:ext cx="96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cases we may come up with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72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EBD35-26A3-6B69-D4D2-4D5E0E899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Other additional features  And GUI implementation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F41584-0459-6D78-2B52-85047F263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7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61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F3AD4-FA0E-444E-93AC-0E3B189A1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Thank  you!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03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4BD75-E9EB-8713-54F2-808C25A5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abstract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EE1F47-6261-9C1A-F53D-18735F38E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0" y="2139519"/>
            <a:ext cx="9607661" cy="3329208"/>
          </a:xfrm>
        </p:spPr>
        <p:txBody>
          <a:bodyPr/>
          <a:lstStyle/>
          <a:p>
            <a:r>
              <a:rPr lang="en-US" altLang="zh-CN" dirty="0"/>
              <a:t>We choose option 3 as our final project. </a:t>
            </a:r>
          </a:p>
          <a:p>
            <a:r>
              <a:rPr lang="en-US" altLang="zh-CN" dirty="0"/>
              <a:t>In this project, we will write a miniature relational database management system (DBMS) that stores data tables, one of which consists of several (labeled) rows of information. In addition, our system will include a database query language similar to SQL to extract information from these tables.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11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4BD75-E9EB-8713-54F2-808C25A5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abstract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EE1F47-6261-9C1A-F53D-18735F38E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0" y="1997642"/>
            <a:ext cx="9607661" cy="3329208"/>
          </a:xfrm>
        </p:spPr>
        <p:txBody>
          <a:bodyPr>
            <a:noAutofit/>
          </a:bodyPr>
          <a:lstStyle/>
          <a:p>
            <a:r>
              <a:rPr lang="en-US" altLang="zh-CN" dirty="0"/>
              <a:t>We will mainly use C++ to implement our code. </a:t>
            </a:r>
          </a:p>
          <a:p>
            <a:r>
              <a:rPr lang="en-US" altLang="zh-CN" dirty="0"/>
              <a:t>To implement the specific database and related methods, we divide it into a number of classes. The specific architecture we will adopt is as follows:</a:t>
            </a:r>
          </a:p>
          <a:p>
            <a:r>
              <a:rPr lang="en-US" altLang="zh-CN" dirty="0"/>
              <a:t>Row class</a:t>
            </a:r>
          </a:p>
          <a:p>
            <a:r>
              <a:rPr lang="en-US" altLang="zh-CN" dirty="0" err="1"/>
              <a:t>SchemaItem</a:t>
            </a:r>
            <a:r>
              <a:rPr lang="en-US" altLang="zh-CN" dirty="0"/>
              <a:t> class</a:t>
            </a:r>
          </a:p>
          <a:p>
            <a:r>
              <a:rPr lang="en-US" altLang="zh-CN" dirty="0"/>
              <a:t>Table class</a:t>
            </a:r>
          </a:p>
          <a:p>
            <a:r>
              <a:rPr lang="en-US" altLang="zh-CN" dirty="0" err="1"/>
              <a:t>CommandInterpreter</a:t>
            </a:r>
            <a:r>
              <a:rPr lang="en-US" altLang="zh-CN" dirty="0"/>
              <a:t> class</a:t>
            </a:r>
          </a:p>
          <a:p>
            <a:r>
              <a:rPr lang="en-US" altLang="zh-CN" dirty="0"/>
              <a:t>Database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69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90DA7-BC82-32DC-53D9-122D7DD6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cap="none" dirty="0">
                <a:solidFill>
                  <a:prstClr val="black"/>
                </a:solidFill>
                <a:latin typeface="Gill Sans MT" panose="020B0502020104020203"/>
                <a:ea typeface="等线" panose="02010600030101010101" pitchFamily="2" charset="-122"/>
                <a:cs typeface="+mn-cs"/>
              </a:rPr>
              <a:t>R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ow</a:t>
            </a:r>
            <a:r>
              <a:rPr lang="en-US" altLang="zh-CN" sz="3600" dirty="0"/>
              <a:t> class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661B14-AE61-38A3-DD2A-C6C7C1A34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0" y="2504674"/>
            <a:ext cx="4645152" cy="3038877"/>
          </a:xfrm>
        </p:spPr>
        <p:txBody>
          <a:bodyPr>
            <a:normAutofit/>
          </a:bodyPr>
          <a:lstStyle/>
          <a:p>
            <a:r>
              <a:rPr lang="en-US" altLang="zh-CN" dirty="0"/>
              <a:t>Serves as the underlying storage unit for information about tables in the database, recording row information. (A row corresponds to a vector variable)</a:t>
            </a:r>
          </a:p>
          <a:p>
            <a:r>
              <a:rPr lang="en-US" altLang="zh-CN" dirty="0"/>
              <a:t>Methods:</a:t>
            </a:r>
          </a:p>
          <a:p>
            <a:pPr lvl="1"/>
            <a:r>
              <a:rPr lang="en-US" altLang="zh-CN" dirty="0" err="1"/>
              <a:t>getValues</a:t>
            </a:r>
            <a:r>
              <a:rPr lang="en-US" altLang="zh-CN" dirty="0"/>
              <a:t>, </a:t>
            </a:r>
            <a:r>
              <a:rPr lang="en-US" altLang="zh-CN" dirty="0" err="1"/>
              <a:t>setValues</a:t>
            </a:r>
            <a:endParaRPr lang="en-US" altLang="zh-CN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793A7B4A-0B06-6845-57B8-998E8976E99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r="430" b="6556"/>
          <a:stretch/>
        </p:blipFill>
        <p:spPr>
          <a:xfrm>
            <a:off x="6099659" y="2504674"/>
            <a:ext cx="5494578" cy="1872018"/>
          </a:xfrm>
        </p:spPr>
      </p:pic>
    </p:spTree>
    <p:extLst>
      <p:ext uri="{BB962C8B-B14F-4D97-AF65-F5344CB8AC3E}">
        <p14:creationId xmlns:p14="http://schemas.microsoft.com/office/powerpoint/2010/main" val="171736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90DA7-BC82-32DC-53D9-122D7DD6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cap="none" dirty="0">
                <a:solidFill>
                  <a:prstClr val="black"/>
                </a:solidFill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chemaItem</a:t>
            </a:r>
            <a:r>
              <a:rPr lang="en-US" altLang="zh-CN" sz="4000" dirty="0">
                <a:ea typeface="+mn-ea"/>
              </a:rPr>
              <a:t> class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661B14-AE61-38A3-DD2A-C6C7C1A34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70433"/>
            <a:ext cx="4645152" cy="2644457"/>
          </a:xfrm>
        </p:spPr>
        <p:txBody>
          <a:bodyPr/>
          <a:lstStyle/>
          <a:p>
            <a:r>
              <a:rPr lang="en-US" altLang="zh-CN" dirty="0"/>
              <a:t>Records tables’ schemas. (Similar to row class)</a:t>
            </a:r>
          </a:p>
          <a:p>
            <a:r>
              <a:rPr lang="en-US" altLang="zh-CN" dirty="0"/>
              <a:t>Methods:</a:t>
            </a:r>
          </a:p>
          <a:p>
            <a:pPr lvl="1"/>
            <a:r>
              <a:rPr lang="en-US" altLang="zh-CN" dirty="0" err="1"/>
              <a:t>getName</a:t>
            </a:r>
            <a:r>
              <a:rPr lang="en-US" altLang="zh-CN" dirty="0"/>
              <a:t>, </a:t>
            </a:r>
            <a:r>
              <a:rPr lang="en-US" altLang="zh-CN" dirty="0" err="1"/>
              <a:t>getType</a:t>
            </a:r>
            <a:r>
              <a:rPr lang="en-US" altLang="zh-CN" dirty="0"/>
              <a:t>, </a:t>
            </a:r>
            <a:r>
              <a:rPr lang="en-US" altLang="zh-CN" dirty="0" err="1"/>
              <a:t>getTypeFromString</a:t>
            </a:r>
            <a:endParaRPr lang="en-US" altLang="zh-CN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CDF041-5709-24E9-DF42-0CC8108587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2343" y="2645545"/>
            <a:ext cx="5463380" cy="1801906"/>
          </a:xfrm>
        </p:spPr>
      </p:pic>
    </p:spTree>
    <p:extLst>
      <p:ext uri="{BB962C8B-B14F-4D97-AF65-F5344CB8AC3E}">
        <p14:creationId xmlns:p14="http://schemas.microsoft.com/office/powerpoint/2010/main" val="317654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90DA7-BC82-32DC-53D9-122D7DD6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cap="none" dirty="0">
                <a:solidFill>
                  <a:prstClr val="black"/>
                </a:solidFill>
                <a:latin typeface="Gill Sans MT" panose="020B0502020104020203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able</a:t>
            </a:r>
            <a:r>
              <a:rPr lang="en-US" altLang="zh-CN" sz="4000" dirty="0"/>
              <a:t> class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661B14-AE61-38A3-DD2A-C6C7C1A34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353" y="1963498"/>
            <a:ext cx="5508907" cy="3137037"/>
          </a:xfrm>
        </p:spPr>
        <p:txBody>
          <a:bodyPr>
            <a:noAutofit/>
          </a:bodyPr>
          <a:lstStyle/>
          <a:p>
            <a:r>
              <a:rPr lang="en-US" altLang="zh-CN" dirty="0"/>
              <a:t> A data structure that stores tables in a database. It contains three attributes, the rows (`Row` class) to record the row information, the schema (`</a:t>
            </a:r>
            <a:r>
              <a:rPr lang="en-US" altLang="zh-CN" dirty="0" err="1"/>
              <a:t>SchemaItem</a:t>
            </a:r>
            <a:r>
              <a:rPr lang="en-US" altLang="zh-CN" dirty="0"/>
              <a:t>` class) to record the schema, and the database (`Database` class) to record the database which the table belongs. It also contains some simple methods, such as insert, print, delete.</a:t>
            </a:r>
          </a:p>
          <a:p>
            <a:r>
              <a:rPr lang="en-US" altLang="zh-CN" dirty="0"/>
              <a:t>Methods:</a:t>
            </a:r>
          </a:p>
          <a:p>
            <a:pPr lvl="1"/>
            <a:r>
              <a:rPr lang="en-US" altLang="zh-CN" dirty="0" err="1"/>
              <a:t>printOut</a:t>
            </a:r>
            <a:r>
              <a:rPr lang="en-US" altLang="zh-CN" dirty="0"/>
              <a:t>, </a:t>
            </a:r>
            <a:r>
              <a:rPr lang="en-US" altLang="zh-CN" dirty="0" err="1"/>
              <a:t>saveToFile</a:t>
            </a:r>
            <a:r>
              <a:rPr lang="en-US" altLang="zh-CN" dirty="0"/>
              <a:t>, </a:t>
            </a:r>
            <a:r>
              <a:rPr lang="en-US" altLang="zh-CN" dirty="0" err="1"/>
              <a:t>loadFromFile</a:t>
            </a:r>
            <a:r>
              <a:rPr lang="en-US" altLang="zh-CN" dirty="0"/>
              <a:t>, </a:t>
            </a:r>
            <a:r>
              <a:rPr lang="en-US" altLang="zh-CN" dirty="0" err="1"/>
              <a:t>getSchema</a:t>
            </a:r>
            <a:r>
              <a:rPr lang="en-US" altLang="zh-CN" dirty="0"/>
              <a:t>, </a:t>
            </a:r>
            <a:r>
              <a:rPr lang="en-US" altLang="zh-CN" dirty="0" err="1"/>
              <a:t>insertAt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D1D5D3-10EC-D48C-E174-1DC54C160F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48721" y="2555258"/>
            <a:ext cx="5306385" cy="1747483"/>
          </a:xfrm>
        </p:spPr>
      </p:pic>
    </p:spTree>
    <p:extLst>
      <p:ext uri="{BB962C8B-B14F-4D97-AF65-F5344CB8AC3E}">
        <p14:creationId xmlns:p14="http://schemas.microsoft.com/office/powerpoint/2010/main" val="254370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90DA7-BC82-32DC-53D9-122D7DD6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CommandInterpreter</a:t>
            </a:r>
            <a:r>
              <a:rPr lang="en-US" altLang="zh-CN" sz="3600" dirty="0"/>
              <a:t> class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661B14-AE61-38A3-DD2A-C6C7C1A34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504673"/>
            <a:ext cx="4645152" cy="2644457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Used to accept and execute commands. Contains the specific implementation method of the command. (exit, select, help…)</a:t>
            </a:r>
          </a:p>
          <a:p>
            <a:r>
              <a:rPr lang="en-US" altLang="zh-CN" dirty="0"/>
              <a:t>It first decomposes the command using the </a:t>
            </a:r>
            <a:r>
              <a:rPr lang="en-US" altLang="zh-CN" dirty="0" err="1"/>
              <a:t>takon</a:t>
            </a:r>
            <a:r>
              <a:rPr lang="en-US" altLang="zh-CN" dirty="0"/>
              <a:t> variable, and then implements the operations corresponding to the command.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47DBAC2A-1286-6CB1-00F9-3DEE0EDFDA1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32072201"/>
              </p:ext>
            </p:extLst>
          </p:nvPr>
        </p:nvGraphicFramePr>
        <p:xfrm>
          <a:off x="5522060" y="2146029"/>
          <a:ext cx="4918080" cy="3180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A0B6A8E-3552-353D-85B8-AA29CFAA8349}"/>
              </a:ext>
            </a:extLst>
          </p:cNvPr>
          <p:cNvSpPr txBox="1"/>
          <p:nvPr/>
        </p:nvSpPr>
        <p:spPr>
          <a:xfrm>
            <a:off x="7776839" y="2301695"/>
            <a:ext cx="37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User input command (string)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D64AAF-940C-A321-359D-7BFFBAA324F9}"/>
              </a:ext>
            </a:extLst>
          </p:cNvPr>
          <p:cNvSpPr txBox="1"/>
          <p:nvPr/>
        </p:nvSpPr>
        <p:spPr>
          <a:xfrm>
            <a:off x="8717872" y="3080551"/>
            <a:ext cx="276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Split the input command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2E2E18-46A1-A0ED-599C-B31606E3EFEA}"/>
              </a:ext>
            </a:extLst>
          </p:cNvPr>
          <p:cNvSpPr txBox="1"/>
          <p:nvPr/>
        </p:nvSpPr>
        <p:spPr>
          <a:xfrm>
            <a:off x="9534616" y="4234677"/>
            <a:ext cx="2375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Process the commands case by 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0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90DA7-BC82-32DC-53D9-122D7DD6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777530"/>
            <a:ext cx="9607661" cy="1056319"/>
          </a:xfrm>
        </p:spPr>
        <p:txBody>
          <a:bodyPr/>
          <a:lstStyle/>
          <a:p>
            <a:r>
              <a:rPr lang="en-US" altLang="zh-CN" cap="none" dirty="0">
                <a:solidFill>
                  <a:prstClr val="black"/>
                </a:solidFill>
                <a:latin typeface="Gill Sans MT" panose="020B0502020104020203"/>
                <a:ea typeface="等线" panose="02010600030101010101" pitchFamily="2" charset="-122"/>
                <a:cs typeface="+mn-cs"/>
              </a:rPr>
              <a:t>D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atabase</a:t>
            </a:r>
            <a:r>
              <a:rPr lang="en-US" altLang="zh-CN" dirty="0"/>
              <a:t> class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661B14-AE61-38A3-DD2A-C6C7C1A34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7131" y="2379695"/>
            <a:ext cx="4645152" cy="2644457"/>
          </a:xfrm>
        </p:spPr>
        <p:txBody>
          <a:bodyPr/>
          <a:lstStyle/>
          <a:p>
            <a:r>
              <a:rPr lang="en-US" altLang="zh-CN" sz="2400" dirty="0"/>
              <a:t>As a whole database, which contains instances of the Table and </a:t>
            </a:r>
            <a:r>
              <a:rPr lang="en-US" altLang="zh-CN" sz="2400" dirty="0" err="1"/>
              <a:t>CommandInterpreter</a:t>
            </a:r>
            <a:r>
              <a:rPr lang="en-US" altLang="zh-CN" sz="2400" dirty="0"/>
              <a:t> classes as attributes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D0E89E21-2AB2-C3B3-ADFF-92C909186D7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56429987"/>
              </p:ext>
            </p:extLst>
          </p:nvPr>
        </p:nvGraphicFramePr>
        <p:xfrm>
          <a:off x="6099659" y="2266146"/>
          <a:ext cx="4855385" cy="2882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164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4">
            <a:extLst>
              <a:ext uri="{FF2B5EF4-FFF2-40B4-BE49-F238E27FC236}">
                <a16:creationId xmlns:a16="http://schemas.microsoft.com/office/drawing/2014/main" id="{FFC0906A-2237-BF68-3698-40B742055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12192000" cy="6172200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047C4F01-3CB0-8DF8-D5C9-FAFE40DE7E77}"/>
              </a:ext>
            </a:extLst>
          </p:cNvPr>
          <p:cNvSpPr txBox="1">
            <a:spLocks/>
          </p:cNvSpPr>
          <p:nvPr/>
        </p:nvSpPr>
        <p:spPr>
          <a:xfrm>
            <a:off x="3726180" y="114301"/>
            <a:ext cx="3794760" cy="422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dirty="0">
                <a:latin typeface="+mn-ea"/>
                <a:ea typeface="+mn-ea"/>
              </a:rPr>
              <a:t>Project description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65462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627</Words>
  <Application>Microsoft Office PowerPoint</Application>
  <PresentationFormat>宽屏</PresentationFormat>
  <Paragraphs>95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Arial</vt:lpstr>
      <vt:lpstr>Gill Sans MT</vt:lpstr>
      <vt:lpstr>画廊</vt:lpstr>
      <vt:lpstr>Csc3170 final project  -- option 3</vt:lpstr>
      <vt:lpstr>Project abstract </vt:lpstr>
      <vt:lpstr>Project abstract </vt:lpstr>
      <vt:lpstr>Row class </vt:lpstr>
      <vt:lpstr>SchemaItem class  </vt:lpstr>
      <vt:lpstr>Table class  </vt:lpstr>
      <vt:lpstr>CommandInterpreter class  </vt:lpstr>
      <vt:lpstr>Database class </vt:lpstr>
      <vt:lpstr>PowerPoint 演示文稿</vt:lpstr>
      <vt:lpstr>Test Examples</vt:lpstr>
      <vt:lpstr>Test Examples</vt:lpstr>
      <vt:lpstr>Test Example</vt:lpstr>
      <vt:lpstr>Test Example</vt:lpstr>
      <vt:lpstr>Test Example</vt:lpstr>
      <vt:lpstr>Other additional features  And GUI implementation</vt:lpstr>
      <vt:lpstr>PowerPoint 演示文稿</vt:lpstr>
      <vt:lpstr>Thank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茗萱</dc:creator>
  <cp:lastModifiedBy>王 茗萱</cp:lastModifiedBy>
  <cp:revision>15</cp:revision>
  <dcterms:created xsi:type="dcterms:W3CDTF">2022-12-11T13:30:38Z</dcterms:created>
  <dcterms:modified xsi:type="dcterms:W3CDTF">2022-12-12T08:13:25Z</dcterms:modified>
</cp:coreProperties>
</file>