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00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0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C2FC3-9493-4168-ADD8-414059527A21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F080A4-CDA4-4054-B3AF-7E6E8E4E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06BC2-EFA7-4FD5-B5D3-98CBB1BE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205" y="4627570"/>
            <a:ext cx="4316556" cy="2090122"/>
          </a:xfrm>
          <a:prstGeom prst="rect">
            <a:avLst/>
          </a:prstGeom>
        </p:spPr>
      </p:pic>
      <p:pic>
        <p:nvPicPr>
          <p:cNvPr id="1026" name="Picture 2" descr="Python Logo - PNG and Vector - Logo Download">
            <a:extLst>
              <a:ext uri="{FF2B5EF4-FFF2-40B4-BE49-F238E27FC236}">
                <a16:creationId xmlns:a16="http://schemas.microsoft.com/office/drawing/2014/main" id="{E4D9B421-B296-49C0-A4B2-5A06486AB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05" y="1565695"/>
            <a:ext cx="1400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1F8B1-40A6-4265-AA95-045397E0AC8A}"/>
              </a:ext>
            </a:extLst>
          </p:cNvPr>
          <p:cNvSpPr txBox="1"/>
          <p:nvPr/>
        </p:nvSpPr>
        <p:spPr>
          <a:xfrm>
            <a:off x="4976812" y="738433"/>
            <a:ext cx="223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By: Jordan Gumby, Michael Hutz, Corah Krantz, and Mitch Moir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6AC72D-F239-4C15-A4B4-F6C457342B50}"/>
              </a:ext>
            </a:extLst>
          </p:cNvPr>
          <p:cNvSpPr txBox="1"/>
          <p:nvPr/>
        </p:nvSpPr>
        <p:spPr>
          <a:xfrm>
            <a:off x="7741919" y="3381940"/>
            <a:ext cx="3870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Design:</a:t>
            </a:r>
          </a:p>
          <a:p>
            <a:r>
              <a:rPr lang="en-US" sz="1100" b="1" dirty="0" err="1"/>
              <a:t>StockWatch</a:t>
            </a:r>
            <a:r>
              <a:rPr lang="en-US" sz="1100" b="1" dirty="0"/>
              <a:t> is designed to serve as a constant updating stream of information that is subject to timed modification.</a:t>
            </a:r>
          </a:p>
          <a:p>
            <a:endParaRPr lang="en-US" sz="1100" b="1" dirty="0"/>
          </a:p>
          <a:p>
            <a:r>
              <a:rPr lang="en-US" sz="1100" b="1" dirty="0"/>
              <a:t>The API is designed to update information held  within MySQL, and provide a consistent stream of information to the </a:t>
            </a:r>
            <a:r>
              <a:rPr lang="en-US" sz="1100" b="1" dirty="0" err="1"/>
              <a:t>WebUI</a:t>
            </a:r>
            <a:r>
              <a:rPr lang="en-US" sz="1100" b="1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95073-7B95-430F-A9C4-FE3F3AAEBF83}"/>
              </a:ext>
            </a:extLst>
          </p:cNvPr>
          <p:cNvSpPr/>
          <p:nvPr/>
        </p:nvSpPr>
        <p:spPr>
          <a:xfrm>
            <a:off x="228600" y="3988832"/>
            <a:ext cx="4467225" cy="2676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DCCDB8-6B58-4BED-A07A-894279E1D4E0}"/>
              </a:ext>
            </a:extLst>
          </p:cNvPr>
          <p:cNvSpPr/>
          <p:nvPr/>
        </p:nvSpPr>
        <p:spPr>
          <a:xfrm>
            <a:off x="790575" y="4636531"/>
            <a:ext cx="895350" cy="600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157D0D-C8AC-4C7D-8C05-B1E08F4BF638}"/>
              </a:ext>
            </a:extLst>
          </p:cNvPr>
          <p:cNvSpPr/>
          <p:nvPr/>
        </p:nvSpPr>
        <p:spPr>
          <a:xfrm>
            <a:off x="2014537" y="4636530"/>
            <a:ext cx="895350" cy="600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B70772-A41B-4404-A759-54A90D04DDFB}"/>
              </a:ext>
            </a:extLst>
          </p:cNvPr>
          <p:cNvSpPr/>
          <p:nvPr/>
        </p:nvSpPr>
        <p:spPr>
          <a:xfrm>
            <a:off x="3238499" y="4636530"/>
            <a:ext cx="895350" cy="6000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8B224-70DF-4D48-8C7D-227E9E09C277}"/>
              </a:ext>
            </a:extLst>
          </p:cNvPr>
          <p:cNvCxnSpPr/>
          <p:nvPr/>
        </p:nvCxnSpPr>
        <p:spPr>
          <a:xfrm flipV="1">
            <a:off x="790575" y="4936567"/>
            <a:ext cx="114300" cy="13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0C708-3FCF-4F7F-BD9C-2B0E4ED2AFB7}"/>
              </a:ext>
            </a:extLst>
          </p:cNvPr>
          <p:cNvCxnSpPr/>
          <p:nvPr/>
        </p:nvCxnSpPr>
        <p:spPr>
          <a:xfrm>
            <a:off x="914400" y="4936567"/>
            <a:ext cx="150019" cy="15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4D42FA-663B-47A6-AEAA-32C390907F96}"/>
              </a:ext>
            </a:extLst>
          </p:cNvPr>
          <p:cNvCxnSpPr>
            <a:cxnSpLocks/>
          </p:cNvCxnSpPr>
          <p:nvPr/>
        </p:nvCxnSpPr>
        <p:spPr>
          <a:xfrm flipV="1">
            <a:off x="1071563" y="4769882"/>
            <a:ext cx="148827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529E3B-B00D-42B2-86CE-0E1FCAEEDF3F}"/>
              </a:ext>
            </a:extLst>
          </p:cNvPr>
          <p:cNvCxnSpPr>
            <a:cxnSpLocks/>
          </p:cNvCxnSpPr>
          <p:nvPr/>
        </p:nvCxnSpPr>
        <p:spPr>
          <a:xfrm>
            <a:off x="1233487" y="4788932"/>
            <a:ext cx="107751" cy="14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B1117A-02AF-47F1-AFC5-8068694A0A96}"/>
              </a:ext>
            </a:extLst>
          </p:cNvPr>
          <p:cNvCxnSpPr/>
          <p:nvPr/>
        </p:nvCxnSpPr>
        <p:spPr>
          <a:xfrm flipV="1">
            <a:off x="1331714" y="4769882"/>
            <a:ext cx="294680" cy="166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4E40D0-6CF4-47BF-9BC2-3C292F77954D}"/>
              </a:ext>
            </a:extLst>
          </p:cNvPr>
          <p:cNvCxnSpPr>
            <a:cxnSpLocks/>
            <a:stCxn id="12" idx="1"/>
          </p:cNvCxnSpPr>
          <p:nvPr/>
        </p:nvCxnSpPr>
        <p:spPr>
          <a:xfrm flipV="1">
            <a:off x="2014537" y="4862749"/>
            <a:ext cx="233363" cy="7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31166B-1F40-4741-98B8-4A05B480550F}"/>
              </a:ext>
            </a:extLst>
          </p:cNvPr>
          <p:cNvCxnSpPr/>
          <p:nvPr/>
        </p:nvCxnSpPr>
        <p:spPr>
          <a:xfrm>
            <a:off x="2247900" y="4862749"/>
            <a:ext cx="12382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69399E-91F9-4BF9-9191-F35B36421E71}"/>
              </a:ext>
            </a:extLst>
          </p:cNvPr>
          <p:cNvCxnSpPr/>
          <p:nvPr/>
        </p:nvCxnSpPr>
        <p:spPr>
          <a:xfrm flipV="1">
            <a:off x="2371725" y="4862749"/>
            <a:ext cx="90487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F99830-CD0D-418C-B656-1E5B2E99504B}"/>
              </a:ext>
            </a:extLst>
          </p:cNvPr>
          <p:cNvCxnSpPr/>
          <p:nvPr/>
        </p:nvCxnSpPr>
        <p:spPr>
          <a:xfrm flipV="1">
            <a:off x="2462212" y="4779407"/>
            <a:ext cx="147638" cy="83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D56B46-CDD4-469F-A963-240299B6EE1A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2593181" y="4788932"/>
            <a:ext cx="316706" cy="14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FC9D4C-18B9-48E6-AE70-421372A7B9E4}"/>
              </a:ext>
            </a:extLst>
          </p:cNvPr>
          <p:cNvCxnSpPr>
            <a:stCxn id="13" idx="1"/>
          </p:cNvCxnSpPr>
          <p:nvPr/>
        </p:nvCxnSpPr>
        <p:spPr>
          <a:xfrm flipV="1">
            <a:off x="3238499" y="4821078"/>
            <a:ext cx="238126" cy="11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E53EA-5C2E-40C9-ADFF-E4D271B0118F}"/>
              </a:ext>
            </a:extLst>
          </p:cNvPr>
          <p:cNvCxnSpPr/>
          <p:nvPr/>
        </p:nvCxnSpPr>
        <p:spPr>
          <a:xfrm flipV="1">
            <a:off x="3471862" y="4779407"/>
            <a:ext cx="214312" cy="4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A16AA0-C222-49FD-9349-7E99BA78FA44}"/>
              </a:ext>
            </a:extLst>
          </p:cNvPr>
          <p:cNvCxnSpPr/>
          <p:nvPr/>
        </p:nvCxnSpPr>
        <p:spPr>
          <a:xfrm>
            <a:off x="3686174" y="4800242"/>
            <a:ext cx="142876" cy="20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DD6580-3F56-43A7-BB82-7772EF3D8F69}"/>
              </a:ext>
            </a:extLst>
          </p:cNvPr>
          <p:cNvCxnSpPr/>
          <p:nvPr/>
        </p:nvCxnSpPr>
        <p:spPr>
          <a:xfrm flipV="1">
            <a:off x="3829050" y="4800242"/>
            <a:ext cx="304799" cy="21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9631B59-110A-4C92-B333-F987A904A9F9}"/>
              </a:ext>
            </a:extLst>
          </p:cNvPr>
          <p:cNvSpPr txBox="1"/>
          <p:nvPr/>
        </p:nvSpPr>
        <p:spPr>
          <a:xfrm>
            <a:off x="914400" y="4332803"/>
            <a:ext cx="61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8897E2-0ED5-48E5-B471-5A7064219204}"/>
              </a:ext>
            </a:extLst>
          </p:cNvPr>
          <p:cNvSpPr txBox="1"/>
          <p:nvPr/>
        </p:nvSpPr>
        <p:spPr>
          <a:xfrm>
            <a:off x="2062162" y="4322238"/>
            <a:ext cx="61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ETF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7A01C-1580-4F04-BCAC-451B362DDE6D}"/>
              </a:ext>
            </a:extLst>
          </p:cNvPr>
          <p:cNvSpPr txBox="1"/>
          <p:nvPr/>
        </p:nvSpPr>
        <p:spPr>
          <a:xfrm>
            <a:off x="3378993" y="4332413"/>
            <a:ext cx="619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Crypto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6D28B9-4FCA-4E23-B780-FCDBEDCCE598}"/>
              </a:ext>
            </a:extLst>
          </p:cNvPr>
          <p:cNvSpPr/>
          <p:nvPr/>
        </p:nvSpPr>
        <p:spPr>
          <a:xfrm>
            <a:off x="847725" y="5903357"/>
            <a:ext cx="3286124" cy="600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16044-8062-4682-9993-F1AB3C38E6AA}"/>
              </a:ext>
            </a:extLst>
          </p:cNvPr>
          <p:cNvSpPr/>
          <p:nvPr/>
        </p:nvSpPr>
        <p:spPr>
          <a:xfrm>
            <a:off x="847725" y="5617607"/>
            <a:ext cx="3286124" cy="285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9F20F5-AB80-49C2-BB81-8B449D2B4161}"/>
              </a:ext>
            </a:extLst>
          </p:cNvPr>
          <p:cNvCxnSpPr>
            <a:cxnSpLocks/>
          </p:cNvCxnSpPr>
          <p:nvPr/>
        </p:nvCxnSpPr>
        <p:spPr>
          <a:xfrm flipV="1">
            <a:off x="1685925" y="561760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0199411-70BC-4822-89EF-0E32AEF81F95}"/>
              </a:ext>
            </a:extLst>
          </p:cNvPr>
          <p:cNvCxnSpPr/>
          <p:nvPr/>
        </p:nvCxnSpPr>
        <p:spPr>
          <a:xfrm>
            <a:off x="3000375" y="5617606"/>
            <a:ext cx="0" cy="28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7843C5-B944-472A-8ADD-A152DB92DE74}"/>
              </a:ext>
            </a:extLst>
          </p:cNvPr>
          <p:cNvSpPr txBox="1"/>
          <p:nvPr/>
        </p:nvSpPr>
        <p:spPr>
          <a:xfrm>
            <a:off x="1557337" y="603039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Historical Values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675809-387B-4A6F-B1B2-E3FD6B8D9FDC}"/>
              </a:ext>
            </a:extLst>
          </p:cNvPr>
          <p:cNvCxnSpPr/>
          <p:nvPr/>
        </p:nvCxnSpPr>
        <p:spPr>
          <a:xfrm>
            <a:off x="676275" y="5408057"/>
            <a:ext cx="469701" cy="20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59ADF46-F41C-4B3B-B5F1-C9F0FF06AFA4}"/>
              </a:ext>
            </a:extLst>
          </p:cNvPr>
          <p:cNvSpPr txBox="1"/>
          <p:nvPr/>
        </p:nvSpPr>
        <p:spPr>
          <a:xfrm>
            <a:off x="-35716" y="5166956"/>
            <a:ext cx="1304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View tabs</a:t>
            </a:r>
          </a:p>
        </p:txBody>
      </p:sp>
      <p:pic>
        <p:nvPicPr>
          <p:cNvPr id="64" name="Graphic 63" descr="Eye outline">
            <a:extLst>
              <a:ext uri="{FF2B5EF4-FFF2-40B4-BE49-F238E27FC236}">
                <a16:creationId xmlns:a16="http://schemas.microsoft.com/office/drawing/2014/main" id="{66B2AA68-EF78-4B1B-82D2-28E59A174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710" y="5209576"/>
            <a:ext cx="276225" cy="276225"/>
          </a:xfrm>
          <a:prstGeom prst="rect">
            <a:avLst/>
          </a:prstGeom>
        </p:spPr>
      </p:pic>
      <p:pic>
        <p:nvPicPr>
          <p:cNvPr id="65" name="Graphic 64" descr="Eye outline">
            <a:extLst>
              <a:ext uri="{FF2B5EF4-FFF2-40B4-BE49-F238E27FC236}">
                <a16:creationId xmlns:a16="http://schemas.microsoft.com/office/drawing/2014/main" id="{A024B861-80BD-4398-9B4F-CF1B80EA5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537" y="5236606"/>
            <a:ext cx="276225" cy="276225"/>
          </a:xfrm>
          <a:prstGeom prst="rect">
            <a:avLst/>
          </a:prstGeom>
        </p:spPr>
      </p:pic>
      <p:pic>
        <p:nvPicPr>
          <p:cNvPr id="66" name="Graphic 65" descr="Eye outline">
            <a:extLst>
              <a:ext uri="{FF2B5EF4-FFF2-40B4-BE49-F238E27FC236}">
                <a16:creationId xmlns:a16="http://schemas.microsoft.com/office/drawing/2014/main" id="{F3E22A1A-DA5B-457B-A8DC-B3ED18756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6226" y="5230298"/>
            <a:ext cx="276225" cy="27622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2EF69A2-12F2-4F57-9D3F-C460C6536E3A}"/>
              </a:ext>
            </a:extLst>
          </p:cNvPr>
          <p:cNvSpPr txBox="1"/>
          <p:nvPr/>
        </p:nvSpPr>
        <p:spPr>
          <a:xfrm>
            <a:off x="2681287" y="359444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Layout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5C406C-00F1-49F5-9D5A-3ECC2728C81F}"/>
              </a:ext>
            </a:extLst>
          </p:cNvPr>
          <p:cNvSpPr txBox="1"/>
          <p:nvPr/>
        </p:nvSpPr>
        <p:spPr>
          <a:xfrm>
            <a:off x="7556839" y="321440"/>
            <a:ext cx="4467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 a quick and easy to read dashboard for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Lightweight framework that’s easily managed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Customizable viewing to filter stocks most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 historical data for analysis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expandable to a larger sample size of stocks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35770B-FD3D-4519-9E4F-DCC665EA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3" y="1798052"/>
            <a:ext cx="1727727" cy="6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ySQL | Most Popular Open Source Relational Database | AWS">
            <a:extLst>
              <a:ext uri="{FF2B5EF4-FFF2-40B4-BE49-F238E27FC236}">
                <a16:creationId xmlns:a16="http://schemas.microsoft.com/office/drawing/2014/main" id="{E4AA0DBF-2750-49D7-B7C0-2B14A8F78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134" y="2742308"/>
            <a:ext cx="1400175" cy="7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30A0AE63-E922-4F35-A4B3-A79847A8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074" y="2617172"/>
            <a:ext cx="1482909" cy="83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3710394-3AA9-443A-A584-6AED02E68518}"/>
              </a:ext>
            </a:extLst>
          </p:cNvPr>
          <p:cNvSpPr/>
          <p:nvPr/>
        </p:nvSpPr>
        <p:spPr>
          <a:xfrm>
            <a:off x="4032825" y="-96856"/>
            <a:ext cx="41263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StockWatch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D8AD90-2EAA-4025-B18E-B84CBA31F741}"/>
              </a:ext>
            </a:extLst>
          </p:cNvPr>
          <p:cNvSpPr txBox="1"/>
          <p:nvPr/>
        </p:nvSpPr>
        <p:spPr>
          <a:xfrm>
            <a:off x="1785935" y="1383267"/>
            <a:ext cx="31908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front end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Various tools and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Interface </a:t>
            </a:r>
            <a:r>
              <a:rPr lang="en-US" sz="1400"/>
              <a:t>with MySQL vs Redis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 Collection for first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3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3216</TotalTime>
  <Words>127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Hutz, Michael B.</dc:creator>
  <cp:lastModifiedBy>Hutz, Michael B.</cp:lastModifiedBy>
  <cp:revision>4</cp:revision>
  <dcterms:created xsi:type="dcterms:W3CDTF">2022-04-11T15:22:29Z</dcterms:created>
  <dcterms:modified xsi:type="dcterms:W3CDTF">2022-04-13T20:58:47Z</dcterms:modified>
</cp:coreProperties>
</file>