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5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82980" y="-22860"/>
            <a:ext cx="9026842" cy="3294126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1122" y="6624329"/>
            <a:ext cx="15434320" cy="12557755"/>
          </a:xfrm>
        </p:spPr>
        <p:txBody>
          <a:bodyPr anchor="b">
            <a:normAutofit/>
          </a:bodyPr>
          <a:lstStyle>
            <a:lvl1pPr algn="r">
              <a:defRPr sz="10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680" y="19182082"/>
            <a:ext cx="12577761" cy="6664963"/>
          </a:xfrm>
        </p:spPr>
        <p:txBody>
          <a:bodyPr anchor="t">
            <a:normAutofit/>
          </a:bodyPr>
          <a:lstStyle>
            <a:lvl1pPr marL="0" indent="0" algn="r">
              <a:buNone/>
              <a:defRPr sz="3780">
                <a:solidFill>
                  <a:schemeClr val="tx1"/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98342" y="28239722"/>
            <a:ext cx="7783279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1" y="22717752"/>
            <a:ext cx="18033680" cy="2720342"/>
          </a:xfrm>
        </p:spPr>
        <p:txBody>
          <a:bodyPr anchor="b">
            <a:normAutofit/>
          </a:bodyPr>
          <a:lstStyle>
            <a:lvl1pPr algn="ctr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4822" y="4474138"/>
            <a:ext cx="14806699" cy="151918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1761" y="25438094"/>
            <a:ext cx="18033680" cy="2369818"/>
          </a:xfrm>
        </p:spPr>
        <p:txBody>
          <a:bodyPr>
            <a:normAutofit/>
          </a:bodyPr>
          <a:lstStyle>
            <a:lvl1pPr marL="0" indent="0" algn="ctr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2" y="3291840"/>
            <a:ext cx="18033680" cy="14630400"/>
          </a:xfrm>
        </p:spPr>
        <p:txBody>
          <a:bodyPr anchor="ctr">
            <a:normAutofit/>
          </a:bodyPr>
          <a:lstStyle>
            <a:lvl1pPr algn="ctr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3" y="20848320"/>
            <a:ext cx="18033683" cy="6949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77502" y="4142510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608165" y="13533115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781" y="3291843"/>
            <a:ext cx="16182022" cy="13167355"/>
          </a:xfrm>
        </p:spPr>
        <p:txBody>
          <a:bodyPr anchor="ctr">
            <a:normAutofit/>
          </a:bodyPr>
          <a:lstStyle>
            <a:lvl1pPr algn="ctr">
              <a:defRPr sz="57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386261" y="16459195"/>
            <a:ext cx="15359067" cy="182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40"/>
            </a:lvl1pPr>
            <a:lvl2pPr marL="822960" indent="0">
              <a:buFontTx/>
              <a:buNone/>
              <a:defRPr/>
            </a:lvl2pPr>
            <a:lvl3pPr marL="1645920" indent="0">
              <a:buFontTx/>
              <a:buNone/>
              <a:defRPr/>
            </a:lvl3pPr>
            <a:lvl4pPr marL="2468880" indent="0">
              <a:buFontTx/>
              <a:buNone/>
              <a:defRPr/>
            </a:lvl4pPr>
            <a:lvl5pPr marL="32918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1" y="20848320"/>
            <a:ext cx="18033680" cy="6949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4" y="15881189"/>
            <a:ext cx="18033676" cy="7050240"/>
          </a:xfrm>
        </p:spPr>
        <p:txBody>
          <a:bodyPr anchor="b">
            <a:normAutofit/>
          </a:bodyPr>
          <a:lstStyle>
            <a:lvl1pPr algn="r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2" y="22931429"/>
            <a:ext cx="18033678" cy="4129920"/>
          </a:xfrm>
        </p:spPr>
        <p:txBody>
          <a:bodyPr anchor="t">
            <a:normAutofit/>
          </a:bodyPr>
          <a:lstStyle>
            <a:lvl1pPr marL="0" indent="0" algn="r">
              <a:buNone/>
              <a:defRPr sz="360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77502" y="4142510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608165" y="13533115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781" y="3291843"/>
            <a:ext cx="16182022" cy="13167355"/>
          </a:xfrm>
        </p:spPr>
        <p:txBody>
          <a:bodyPr anchor="ctr">
            <a:normAutofit/>
          </a:bodyPr>
          <a:lstStyle>
            <a:lvl1pPr algn="ctr">
              <a:defRPr sz="57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71763" y="18653760"/>
            <a:ext cx="18033678" cy="42672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32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2" y="22920960"/>
            <a:ext cx="18033678" cy="4876800"/>
          </a:xfrm>
        </p:spPr>
        <p:txBody>
          <a:bodyPr anchor="t">
            <a:normAutofit/>
          </a:bodyPr>
          <a:lstStyle>
            <a:lvl1pPr marL="0" indent="0" algn="r">
              <a:buNone/>
              <a:defRPr sz="324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0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3" y="3291842"/>
            <a:ext cx="18033682" cy="130911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71763" y="16824960"/>
            <a:ext cx="18033683" cy="4023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50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1" y="20848320"/>
            <a:ext cx="18033683" cy="6949440"/>
          </a:xfrm>
        </p:spPr>
        <p:txBody>
          <a:bodyPr anchor="t">
            <a:normAutofit/>
          </a:bodyPr>
          <a:lstStyle>
            <a:lvl1pPr marL="0" indent="0" algn="l">
              <a:buNone/>
              <a:defRPr sz="324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18780" y="3291840"/>
            <a:ext cx="3186664" cy="245059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1761" y="3291840"/>
            <a:ext cx="14435536" cy="245059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713342" y="28162231"/>
            <a:ext cx="992101" cy="1752600"/>
          </a:xfrm>
        </p:spPr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103" y="12801595"/>
            <a:ext cx="16075345" cy="10129834"/>
          </a:xfrm>
        </p:spPr>
        <p:txBody>
          <a:bodyPr anchor="b"/>
          <a:lstStyle>
            <a:lvl1pPr algn="r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101" y="22931429"/>
            <a:ext cx="16075346" cy="4129920"/>
          </a:xfrm>
        </p:spPr>
        <p:txBody>
          <a:bodyPr anchor="t">
            <a:normAutofit/>
          </a:bodyPr>
          <a:lstStyle>
            <a:lvl1pPr marL="0" indent="0" algn="r">
              <a:buNone/>
              <a:defRPr sz="360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1" y="3291843"/>
            <a:ext cx="18033683" cy="841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763" y="12801598"/>
            <a:ext cx="8811099" cy="14996165"/>
          </a:xfrm>
        </p:spPr>
        <p:txBody>
          <a:bodyPr>
            <a:normAutofit/>
          </a:bodyPr>
          <a:lstStyle>
            <a:lvl1pPr>
              <a:defRPr sz="3240"/>
            </a:lvl1pPr>
            <a:lvl2pPr>
              <a:defRPr sz="2880"/>
            </a:lvl2pPr>
            <a:lvl3pPr>
              <a:defRPr sz="252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4341" y="12801600"/>
            <a:ext cx="8811101" cy="14996160"/>
          </a:xfrm>
        </p:spPr>
        <p:txBody>
          <a:bodyPr>
            <a:normAutofit/>
          </a:bodyPr>
          <a:lstStyle>
            <a:lvl1pPr>
              <a:defRPr sz="3240"/>
            </a:lvl1pPr>
            <a:lvl2pPr>
              <a:defRPr sz="2880"/>
            </a:lvl2pPr>
            <a:lvl3pPr>
              <a:defRPr sz="252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9922" y="12760958"/>
            <a:ext cx="8292938" cy="2766058"/>
          </a:xfrm>
        </p:spPr>
        <p:txBody>
          <a:bodyPr anchor="b">
            <a:noAutofit/>
          </a:bodyPr>
          <a:lstStyle>
            <a:lvl1pPr marL="0" indent="0">
              <a:buNone/>
              <a:defRPr sz="5040" b="0">
                <a:solidFill>
                  <a:schemeClr val="accent1">
                    <a:lumMod val="75000"/>
                  </a:schemeClr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1760" y="16009617"/>
            <a:ext cx="8811101" cy="11788138"/>
          </a:xfrm>
        </p:spPr>
        <p:txBody>
          <a:bodyPr anchor="t">
            <a:normAutofit/>
          </a:bodyPr>
          <a:lstStyle>
            <a:lvl1pPr>
              <a:defRPr sz="3240"/>
            </a:lvl1pPr>
            <a:lvl2pPr>
              <a:defRPr sz="2880"/>
            </a:lvl2pPr>
            <a:lvl3pPr>
              <a:defRPr sz="252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4877" y="12801600"/>
            <a:ext cx="8320567" cy="2766058"/>
          </a:xfrm>
        </p:spPr>
        <p:txBody>
          <a:bodyPr anchor="b">
            <a:noAutofit/>
          </a:bodyPr>
          <a:lstStyle>
            <a:lvl1pPr marL="0" indent="0">
              <a:buNone/>
              <a:defRPr sz="5040" b="0">
                <a:solidFill>
                  <a:schemeClr val="accent1">
                    <a:lumMod val="75000"/>
                  </a:schemeClr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4341" y="16009617"/>
            <a:ext cx="8811101" cy="11788138"/>
          </a:xfrm>
        </p:spPr>
        <p:txBody>
          <a:bodyPr anchor="t">
            <a:normAutofit/>
          </a:bodyPr>
          <a:lstStyle>
            <a:lvl1pPr>
              <a:defRPr sz="3240"/>
            </a:lvl1pPr>
            <a:lvl2pPr>
              <a:defRPr sz="2880"/>
            </a:lvl2pPr>
            <a:lvl3pPr>
              <a:defRPr sz="252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2" y="7680960"/>
            <a:ext cx="6388418" cy="6583680"/>
          </a:xfrm>
        </p:spPr>
        <p:txBody>
          <a:bodyPr anchor="b">
            <a:normAutofit/>
          </a:bodyPr>
          <a:lstStyle>
            <a:lvl1pPr algn="ctr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59" y="3291838"/>
            <a:ext cx="11233782" cy="24505925"/>
          </a:xfrm>
        </p:spPr>
        <p:txBody>
          <a:bodyPr anchor="ctr">
            <a:normAutofit/>
          </a:bodyPr>
          <a:lstStyle>
            <a:lvl1pPr>
              <a:defRPr sz="3600"/>
            </a:lvl1pPr>
            <a:lvl2pPr>
              <a:defRPr sz="3240"/>
            </a:lvl2pPr>
            <a:lvl3pPr>
              <a:defRPr sz="288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1762" y="14264640"/>
            <a:ext cx="6388418" cy="8778240"/>
          </a:xfrm>
        </p:spPr>
        <p:txBody>
          <a:bodyPr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8903" y="8412475"/>
            <a:ext cx="9767084" cy="6583680"/>
          </a:xfrm>
        </p:spPr>
        <p:txBody>
          <a:bodyPr anchor="b">
            <a:normAutofit/>
          </a:bodyPr>
          <a:lstStyle>
            <a:lvl1pPr algn="ctr">
              <a:defRPr sz="5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70428" y="4389120"/>
            <a:ext cx="5905753" cy="21945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8903" y="14996155"/>
            <a:ext cx="9767084" cy="8778240"/>
          </a:xfrm>
        </p:spPr>
        <p:txBody>
          <a:bodyPr>
            <a:normAutofit/>
          </a:bodyPr>
          <a:lstStyle>
            <a:lvl1pPr marL="0" indent="0" algn="ctr">
              <a:buNone/>
              <a:defRPr sz="324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1463" y="2"/>
            <a:ext cx="4386263" cy="32918405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761" y="3291843"/>
            <a:ext cx="18033683" cy="84124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59" y="12801598"/>
            <a:ext cx="18033683" cy="1499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18781" y="28239722"/>
            <a:ext cx="20574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0103" y="28239722"/>
            <a:ext cx="12751519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713342" y="28239722"/>
            <a:ext cx="99210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822960" rtl="0" eaLnBrk="1" latinLnBrk="0" hangingPunct="1">
        <a:spcBef>
          <a:spcPct val="0"/>
        </a:spcBef>
        <a:buNone/>
        <a:defRPr sz="72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37310" indent="-51435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160270" indent="-51435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777490" indent="-30861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600450" indent="-30861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526280" indent="-41148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349240" indent="-41148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172200" indent="-41148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995160" indent="-41148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06BC2-EFA7-4FD5-B5D3-98CBB1BE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661" y="18495861"/>
            <a:ext cx="12013318" cy="5816976"/>
          </a:xfrm>
          <a:prstGeom prst="rect">
            <a:avLst/>
          </a:prstGeom>
        </p:spPr>
      </p:pic>
      <p:pic>
        <p:nvPicPr>
          <p:cNvPr id="1026" name="Picture 2" descr="Python Logo - PNG and Vector - Logo Download">
            <a:extLst>
              <a:ext uri="{FF2B5EF4-FFF2-40B4-BE49-F238E27FC236}">
                <a16:creationId xmlns:a16="http://schemas.microsoft.com/office/drawing/2014/main" id="{E4D9B421-B296-49C0-A4B2-5A06486A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34" y="8800826"/>
            <a:ext cx="3769975" cy="37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F1F8B1-40A6-4265-AA95-045397E0AC8A}"/>
              </a:ext>
            </a:extLst>
          </p:cNvPr>
          <p:cNvSpPr txBox="1"/>
          <p:nvPr/>
        </p:nvSpPr>
        <p:spPr>
          <a:xfrm>
            <a:off x="8958262" y="2194969"/>
            <a:ext cx="402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By: Jordan Gumby, Michael Hutz, Corah Krantz, and Mitch Moir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AC72D-F239-4C15-A4B4-F6C457342B50}"/>
              </a:ext>
            </a:extLst>
          </p:cNvPr>
          <p:cNvSpPr txBox="1"/>
          <p:nvPr/>
        </p:nvSpPr>
        <p:spPr>
          <a:xfrm>
            <a:off x="11842401" y="10792341"/>
            <a:ext cx="696772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Design: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Python RNG generation files contain calculation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Calculations passed through by Broker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API communicates with </a:t>
            </a:r>
            <a:r>
              <a:rPr lang="en-US" sz="3200" dirty="0" err="1"/>
              <a:t>WebUI</a:t>
            </a:r>
            <a:r>
              <a:rPr lang="en-US" sz="3200" dirty="0"/>
              <a:t> to display information from Redis DBMS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Timed loops to ensure error recovery, 10 second timeout period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Demo will use Redis, final product will use MySQL for easy upscaling in production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95073-7B95-430F-A9C4-FE3F3AAEBF83}"/>
              </a:ext>
            </a:extLst>
          </p:cNvPr>
          <p:cNvSpPr/>
          <p:nvPr/>
        </p:nvSpPr>
        <p:spPr>
          <a:xfrm>
            <a:off x="9321336" y="25396107"/>
            <a:ext cx="10853357" cy="5816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DCCDB8-6B58-4BED-A07A-894279E1D4E0}"/>
              </a:ext>
            </a:extLst>
          </p:cNvPr>
          <p:cNvSpPr/>
          <p:nvPr/>
        </p:nvSpPr>
        <p:spPr>
          <a:xfrm>
            <a:off x="10545825" y="26243523"/>
            <a:ext cx="2153397" cy="13655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157D0D-C8AC-4C7D-8C05-B1E08F4BF638}"/>
              </a:ext>
            </a:extLst>
          </p:cNvPr>
          <p:cNvSpPr/>
          <p:nvPr/>
        </p:nvSpPr>
        <p:spPr>
          <a:xfrm>
            <a:off x="13496465" y="26199171"/>
            <a:ext cx="2153397" cy="13655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B70772-A41B-4404-A759-54A90D04DDFB}"/>
              </a:ext>
            </a:extLst>
          </p:cNvPr>
          <p:cNvSpPr/>
          <p:nvPr/>
        </p:nvSpPr>
        <p:spPr>
          <a:xfrm>
            <a:off x="16507694" y="26198215"/>
            <a:ext cx="2153397" cy="13655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4E40D0-6CF4-47BF-9BC2-3C292F77954D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13496465" y="26606365"/>
            <a:ext cx="420055" cy="2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9399E-91F9-4BF9-9191-F35B36421E71}"/>
              </a:ext>
            </a:extLst>
          </p:cNvPr>
          <p:cNvCxnSpPr>
            <a:cxnSpLocks/>
          </p:cNvCxnSpPr>
          <p:nvPr/>
        </p:nvCxnSpPr>
        <p:spPr>
          <a:xfrm flipV="1">
            <a:off x="14323735" y="26517845"/>
            <a:ext cx="240771" cy="54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F99830-CD0D-418C-B656-1E5B2E99504B}"/>
              </a:ext>
            </a:extLst>
          </p:cNvPr>
          <p:cNvCxnSpPr>
            <a:cxnSpLocks/>
          </p:cNvCxnSpPr>
          <p:nvPr/>
        </p:nvCxnSpPr>
        <p:spPr>
          <a:xfrm flipH="1" flipV="1">
            <a:off x="13896876" y="26606365"/>
            <a:ext cx="426859" cy="44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D56B46-CDD4-469F-A963-240299B6EE1A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4538025" y="26473494"/>
            <a:ext cx="1111837" cy="40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631B59-110A-4C92-B333-F987A904A9F9}"/>
              </a:ext>
            </a:extLst>
          </p:cNvPr>
          <p:cNvSpPr txBox="1"/>
          <p:nvPr/>
        </p:nvSpPr>
        <p:spPr>
          <a:xfrm>
            <a:off x="10730661" y="25785574"/>
            <a:ext cx="14890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Tech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8897E2-0ED5-48E5-B471-5A7064219204}"/>
              </a:ext>
            </a:extLst>
          </p:cNvPr>
          <p:cNvSpPr txBox="1"/>
          <p:nvPr/>
        </p:nvSpPr>
        <p:spPr>
          <a:xfrm>
            <a:off x="13845202" y="25804641"/>
            <a:ext cx="14890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ETF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E7A01C-1580-4F04-BCAC-451B362DDE6D}"/>
              </a:ext>
            </a:extLst>
          </p:cNvPr>
          <p:cNvSpPr txBox="1"/>
          <p:nvPr/>
        </p:nvSpPr>
        <p:spPr>
          <a:xfrm>
            <a:off x="16839866" y="25733399"/>
            <a:ext cx="14890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Crypto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6D28B9-4FCA-4E23-B780-FCDBEDCCE598}"/>
              </a:ext>
            </a:extLst>
          </p:cNvPr>
          <p:cNvSpPr/>
          <p:nvPr/>
        </p:nvSpPr>
        <p:spPr>
          <a:xfrm>
            <a:off x="10992039" y="29368779"/>
            <a:ext cx="7903422" cy="1365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16044-8062-4682-9993-F1AB3C38E6AA}"/>
              </a:ext>
            </a:extLst>
          </p:cNvPr>
          <p:cNvSpPr/>
          <p:nvPr/>
        </p:nvSpPr>
        <p:spPr>
          <a:xfrm>
            <a:off x="10997460" y="28688970"/>
            <a:ext cx="7903422" cy="650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9F20F5-AB80-49C2-BB81-8B449D2B4161}"/>
              </a:ext>
            </a:extLst>
          </p:cNvPr>
          <p:cNvCxnSpPr>
            <a:cxnSpLocks/>
          </p:cNvCxnSpPr>
          <p:nvPr/>
        </p:nvCxnSpPr>
        <p:spPr>
          <a:xfrm>
            <a:off x="12157456" y="28523810"/>
            <a:ext cx="0" cy="135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199411-70BC-4822-89EF-0E32AEF81F95}"/>
              </a:ext>
            </a:extLst>
          </p:cNvPr>
          <p:cNvCxnSpPr>
            <a:cxnSpLocks/>
          </p:cNvCxnSpPr>
          <p:nvPr/>
        </p:nvCxnSpPr>
        <p:spPr>
          <a:xfrm>
            <a:off x="15066503" y="28752480"/>
            <a:ext cx="0" cy="65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7843C5-B944-472A-8ADD-A152DB92DE74}"/>
              </a:ext>
            </a:extLst>
          </p:cNvPr>
          <p:cNvSpPr txBox="1"/>
          <p:nvPr/>
        </p:nvSpPr>
        <p:spPr>
          <a:xfrm>
            <a:off x="11925998" y="28752480"/>
            <a:ext cx="458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Historical Values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675809-387B-4A6F-B1B2-E3FD6B8D9FDC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0581818" y="27803179"/>
            <a:ext cx="1344180" cy="80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9ADF46-F41C-4B3B-B5F1-C9F0FF06AFA4}"/>
              </a:ext>
            </a:extLst>
          </p:cNvPr>
          <p:cNvSpPr txBox="1"/>
          <p:nvPr/>
        </p:nvSpPr>
        <p:spPr>
          <a:xfrm>
            <a:off x="9436100" y="28618230"/>
            <a:ext cx="29020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dirty="0"/>
              <a:t>View tabs</a:t>
            </a:r>
          </a:p>
        </p:txBody>
      </p:sp>
      <p:pic>
        <p:nvPicPr>
          <p:cNvPr id="64" name="Graphic 63" descr="Eye outline">
            <a:extLst>
              <a:ext uri="{FF2B5EF4-FFF2-40B4-BE49-F238E27FC236}">
                <a16:creationId xmlns:a16="http://schemas.microsoft.com/office/drawing/2014/main" id="{66B2AA68-EF78-4B1B-82D2-28E59A174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25998" y="27471006"/>
            <a:ext cx="664346" cy="664346"/>
          </a:xfrm>
          <a:prstGeom prst="rect">
            <a:avLst/>
          </a:prstGeom>
        </p:spPr>
      </p:pic>
      <p:pic>
        <p:nvPicPr>
          <p:cNvPr id="65" name="Graphic 64" descr="Eye outline">
            <a:extLst>
              <a:ext uri="{FF2B5EF4-FFF2-40B4-BE49-F238E27FC236}">
                <a16:creationId xmlns:a16="http://schemas.microsoft.com/office/drawing/2014/main" id="{A024B861-80BD-4398-9B4F-CF1B80EA5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94092" y="27494207"/>
            <a:ext cx="664346" cy="664346"/>
          </a:xfrm>
          <a:prstGeom prst="rect">
            <a:avLst/>
          </a:prstGeom>
        </p:spPr>
      </p:pic>
      <p:pic>
        <p:nvPicPr>
          <p:cNvPr id="66" name="Graphic 65" descr="Eye outline">
            <a:extLst>
              <a:ext uri="{FF2B5EF4-FFF2-40B4-BE49-F238E27FC236}">
                <a16:creationId xmlns:a16="http://schemas.microsoft.com/office/drawing/2014/main" id="{F3E22A1A-DA5B-457B-A8DC-B3ED18756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4949" y="27455726"/>
            <a:ext cx="664346" cy="6643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2EF69A2-12F2-4F57-9D3F-C460C6536E3A}"/>
              </a:ext>
            </a:extLst>
          </p:cNvPr>
          <p:cNvSpPr txBox="1"/>
          <p:nvPr/>
        </p:nvSpPr>
        <p:spPr>
          <a:xfrm>
            <a:off x="10007473" y="24475477"/>
            <a:ext cx="548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Sample Layout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5C406C-00F1-49F5-9D5A-3ECC2728C81F}"/>
              </a:ext>
            </a:extLst>
          </p:cNvPr>
          <p:cNvSpPr txBox="1"/>
          <p:nvPr/>
        </p:nvSpPr>
        <p:spPr>
          <a:xfrm>
            <a:off x="12157457" y="3978345"/>
            <a:ext cx="888374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Purpose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dirty="0"/>
              <a:t>Provide a quick and easy to read dashboard for stocks.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dirty="0"/>
              <a:t>Lightweight framework that’s easily managed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dirty="0"/>
              <a:t>Customizable viewing to filter stocks most relevant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dirty="0"/>
              <a:t>Log historical data for analysis purpose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dirty="0"/>
              <a:t>Easily expandable to a larger sample size of stocks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35770B-FD3D-4519-9E4F-DCC665EA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31" y="8957925"/>
            <a:ext cx="3766179" cy="1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| Most Popular Open Source Relational Database | AWS">
            <a:extLst>
              <a:ext uri="{FF2B5EF4-FFF2-40B4-BE49-F238E27FC236}">
                <a16:creationId xmlns:a16="http://schemas.microsoft.com/office/drawing/2014/main" id="{E4AA0DBF-2750-49D7-B7C0-2B14A8F7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47" y="11254741"/>
            <a:ext cx="3766179" cy="19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30A0AE63-E922-4F35-A4B3-A79847A8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8" y="13360497"/>
            <a:ext cx="4685611" cy="26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3710394-3AA9-443A-A584-6AED02E68518}"/>
              </a:ext>
            </a:extLst>
          </p:cNvPr>
          <p:cNvSpPr/>
          <p:nvPr/>
        </p:nvSpPr>
        <p:spPr>
          <a:xfrm>
            <a:off x="7118431" y="689303"/>
            <a:ext cx="7427430" cy="1661993"/>
          </a:xfrm>
          <a:prstGeom prst="rect">
            <a:avLst/>
          </a:prstGeom>
          <a:noFill/>
        </p:spPr>
        <p:txBody>
          <a:bodyPr wrap="square" lIns="164592" tIns="82296" rIns="164592" bIns="82296">
            <a:spAutoFit/>
          </a:bodyPr>
          <a:lstStyle/>
          <a:p>
            <a:pPr algn="ctr"/>
            <a:r>
              <a:rPr lang="en-US" sz="9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StockWatch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D8AD90-2EAA-4025-B18E-B84CBA31F741}"/>
              </a:ext>
            </a:extLst>
          </p:cNvPr>
          <p:cNvSpPr txBox="1"/>
          <p:nvPr/>
        </p:nvSpPr>
        <p:spPr>
          <a:xfrm>
            <a:off x="3496978" y="4417500"/>
            <a:ext cx="6721441" cy="57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Challenges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No front end experience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Various tools and options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Interface with MySQL vs Redis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Manual Configuration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Data Collection for first iteration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9331" dirty="0"/>
          </a:p>
        </p:txBody>
      </p:sp>
      <p:pic>
        <p:nvPicPr>
          <p:cNvPr id="1034" name="Picture 10" descr="Redis Watchdog | Drupal.org">
            <a:extLst>
              <a:ext uri="{FF2B5EF4-FFF2-40B4-BE49-F238E27FC236}">
                <a16:creationId xmlns:a16="http://schemas.microsoft.com/office/drawing/2014/main" id="{497562FF-DBF1-415C-9327-3CFCBD02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274" y="14186027"/>
            <a:ext cx="4098040" cy="345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AEC923-072C-4095-A98E-6056DC248AC1}"/>
              </a:ext>
            </a:extLst>
          </p:cNvPr>
          <p:cNvCxnSpPr>
            <a:stCxn id="11" idx="1"/>
          </p:cNvCxnSpPr>
          <p:nvPr/>
        </p:nvCxnSpPr>
        <p:spPr>
          <a:xfrm>
            <a:off x="10545825" y="26926274"/>
            <a:ext cx="446214" cy="13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D0CE17-1C06-4634-ABD7-35D9A617DDB1}"/>
              </a:ext>
            </a:extLst>
          </p:cNvPr>
          <p:cNvCxnSpPr/>
          <p:nvPr/>
        </p:nvCxnSpPr>
        <p:spPr>
          <a:xfrm flipV="1">
            <a:off x="10992039" y="26677708"/>
            <a:ext cx="310961" cy="3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A218DF-32AB-4E56-98A3-C97C2FE9C624}"/>
              </a:ext>
            </a:extLst>
          </p:cNvPr>
          <p:cNvCxnSpPr/>
          <p:nvPr/>
        </p:nvCxnSpPr>
        <p:spPr>
          <a:xfrm>
            <a:off x="11279388" y="26744143"/>
            <a:ext cx="267224" cy="13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C20469-03D9-4962-B411-B7CE21DAE783}"/>
              </a:ext>
            </a:extLst>
          </p:cNvPr>
          <p:cNvCxnSpPr/>
          <p:nvPr/>
        </p:nvCxnSpPr>
        <p:spPr>
          <a:xfrm flipV="1">
            <a:off x="11590349" y="26571316"/>
            <a:ext cx="289093" cy="34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8C9B12-CD1D-42E4-BC05-040A69749798}"/>
              </a:ext>
            </a:extLst>
          </p:cNvPr>
          <p:cNvCxnSpPr>
            <a:endCxn id="11" idx="3"/>
          </p:cNvCxnSpPr>
          <p:nvPr/>
        </p:nvCxnSpPr>
        <p:spPr>
          <a:xfrm>
            <a:off x="11925998" y="26545700"/>
            <a:ext cx="773224" cy="38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F758CB-9175-423B-B582-675A8F41F345}"/>
              </a:ext>
            </a:extLst>
          </p:cNvPr>
          <p:cNvCxnSpPr>
            <a:stCxn id="13" idx="1"/>
          </p:cNvCxnSpPr>
          <p:nvPr/>
        </p:nvCxnSpPr>
        <p:spPr>
          <a:xfrm>
            <a:off x="16507694" y="26880966"/>
            <a:ext cx="332172" cy="52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5DC18FD-4335-4CFF-BE74-DAED55CDF92A}"/>
              </a:ext>
            </a:extLst>
          </p:cNvPr>
          <p:cNvCxnSpPr/>
          <p:nvPr/>
        </p:nvCxnSpPr>
        <p:spPr>
          <a:xfrm flipV="1">
            <a:off x="16874351" y="26473494"/>
            <a:ext cx="486549" cy="10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A854791-CBC8-4B1C-8B6B-0E6A120EF99B}"/>
              </a:ext>
            </a:extLst>
          </p:cNvPr>
          <p:cNvCxnSpPr/>
          <p:nvPr/>
        </p:nvCxnSpPr>
        <p:spPr>
          <a:xfrm>
            <a:off x="17353392" y="26517621"/>
            <a:ext cx="315611" cy="3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C9F72A2-C4C1-4DAD-B8AE-31A08D2EB0DC}"/>
              </a:ext>
            </a:extLst>
          </p:cNvPr>
          <p:cNvCxnSpPr/>
          <p:nvPr/>
        </p:nvCxnSpPr>
        <p:spPr>
          <a:xfrm flipV="1">
            <a:off x="17648249" y="26427777"/>
            <a:ext cx="570483" cy="4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4F3D8F8-064E-4E61-989F-037AAE7F7E83}"/>
              </a:ext>
            </a:extLst>
          </p:cNvPr>
          <p:cNvCxnSpPr/>
          <p:nvPr/>
        </p:nvCxnSpPr>
        <p:spPr>
          <a:xfrm>
            <a:off x="18218732" y="26473494"/>
            <a:ext cx="476844" cy="9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3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8549</TotalTime>
  <Words>134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Hutz, Michael B.</dc:creator>
  <cp:lastModifiedBy>Hutz, Michael B.</cp:lastModifiedBy>
  <cp:revision>6</cp:revision>
  <dcterms:created xsi:type="dcterms:W3CDTF">2022-04-11T15:22:29Z</dcterms:created>
  <dcterms:modified xsi:type="dcterms:W3CDTF">2022-04-17T13:52:01Z</dcterms:modified>
</cp:coreProperties>
</file>