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0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4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2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0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5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CAED-A591-43FD-AEA5-20D68D2A7D4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432F-C213-40B8-9226-EFB701C7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7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RkheaCdxQd2DCNdDTNBFCUoHLCBnOUWoVea9CJ4HtqZ9tlX9OZdUFP-hlisOVJffd6_SUqhxhZCUvAu44yZ7dFuBNfITOjbcZI_zOjkIAfLoscpg3-Brg7mDbm0Ec_ypPpW9xD9kR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813" y="1012662"/>
            <a:ext cx="3238256" cy="465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72411"/>
            <a:ext cx="4829135" cy="6532684"/>
            <a:chOff x="2216939" y="172410"/>
            <a:chExt cx="4829135" cy="6532684"/>
          </a:xfrm>
        </p:grpSpPr>
        <p:sp>
          <p:nvSpPr>
            <p:cNvPr id="4" name="Rectangle 3"/>
            <p:cNvSpPr/>
            <p:nvPr/>
          </p:nvSpPr>
          <p:spPr>
            <a:xfrm>
              <a:off x="3564320" y="172410"/>
              <a:ext cx="3481754" cy="1784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Program Code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64320" y="1957250"/>
              <a:ext cx="3481754" cy="6506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4320" y="2607880"/>
              <a:ext cx="3481754" cy="2470638"/>
            </a:xfrm>
            <a:prstGeom prst="rect">
              <a:avLst/>
            </a:prstGeom>
            <a:pattFill prst="ltUpDiag">
              <a:fgClr>
                <a:schemeClr val="tx2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(free)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64320" y="5078518"/>
              <a:ext cx="3481754" cy="1626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5150" y="5543203"/>
              <a:ext cx="919796" cy="10567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722309" y="5078518"/>
              <a:ext cx="1007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3000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6939" y="5132379"/>
              <a:ext cx="14556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0x7fffffffe46c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8634" y="300110"/>
              <a:ext cx="616311" cy="116658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2622" y="300110"/>
              <a:ext cx="2265439" cy="1166588"/>
            </a:xfrm>
            <a:prstGeom prst="rect">
              <a:avLst/>
            </a:prstGeom>
          </p:spPr>
        </p:pic>
      </p:grpSp>
      <p:pic>
        <p:nvPicPr>
          <p:cNvPr id="2050" name="Picture 2" descr="https://lh4.googleusercontent.com/z5R94SnmJXUvhPhUF3pScNW4cVR7oeU91dmNhLG1f9PKr9Ok9sbczI9z292tC3UCCRvGZFPVEwE0TJioo3izmsg4_FKQzIuOQREjC4bkd8qagM-JuYxNSrUY5sdMu4rj_ja9KCpW1l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039" y="172410"/>
            <a:ext cx="2118024" cy="668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27277" y="300111"/>
            <a:ext cx="2168668" cy="30106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27277" y="4403835"/>
            <a:ext cx="2168668" cy="2301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s://lh4.googleusercontent.com/z5R94SnmJXUvhPhUF3pScNW4cVR7oeU91dmNhLG1f9PKr9Ok9sbczI9z292tC3UCCRvGZFPVEwE0TJioo3izmsg4_FKQzIuOQREjC4bkd8qagM-JuYxNSrUY5sdMu4rj_ja9KCpW1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69" y="172410"/>
            <a:ext cx="2118024" cy="668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72412"/>
            <a:ext cx="4829135" cy="6532684"/>
            <a:chOff x="2216939" y="172410"/>
            <a:chExt cx="4829135" cy="6532684"/>
          </a:xfrm>
        </p:grpSpPr>
        <p:sp>
          <p:nvSpPr>
            <p:cNvPr id="4" name="Rectangle 3"/>
            <p:cNvSpPr/>
            <p:nvPr/>
          </p:nvSpPr>
          <p:spPr>
            <a:xfrm>
              <a:off x="3564320" y="172410"/>
              <a:ext cx="3481754" cy="1784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Program Code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64320" y="1957250"/>
              <a:ext cx="3481754" cy="6506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4320" y="2607880"/>
              <a:ext cx="3481754" cy="2470638"/>
            </a:xfrm>
            <a:prstGeom prst="rect">
              <a:avLst/>
            </a:prstGeom>
            <a:pattFill prst="ltUpDiag">
              <a:fgClr>
                <a:schemeClr val="tx2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(free)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64320" y="5078518"/>
              <a:ext cx="3481754" cy="1626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5150" y="5543203"/>
              <a:ext cx="919796" cy="10567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722309" y="5078518"/>
              <a:ext cx="1007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3000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6939" y="5132379"/>
              <a:ext cx="14556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0x7fffffffe46c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8634" y="300110"/>
              <a:ext cx="616311" cy="116658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2622" y="300110"/>
              <a:ext cx="2265439" cy="1166588"/>
            </a:xfrm>
            <a:prstGeom prst="rect">
              <a:avLst/>
            </a:prstGeom>
          </p:spPr>
        </p:pic>
      </p:grpSp>
      <p:pic>
        <p:nvPicPr>
          <p:cNvPr id="3" name="Picture 2" descr="https://lh5.googleusercontent.com/1aC5i_Pv4JP9Y-SwFbtCTz4JIKFSmrgqFupsh96puW9kaoF0NPPDv3GibhPfTvdKvC4_Cq04VX8-lKVYuZZ2rLU9fhoJYir2yfwbC0JWRaGd8i3QDLMLg4lU2mUa4jveayakIC_pFr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506" y="1064829"/>
            <a:ext cx="296227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181900" y="300112"/>
            <a:ext cx="2603938" cy="3093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81900" y="3147646"/>
            <a:ext cx="2603938" cy="3501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81900" y="1064829"/>
            <a:ext cx="2603938" cy="2435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B Ngo</dc:creator>
  <cp:lastModifiedBy>Linh B Ngo</cp:lastModifiedBy>
  <cp:revision>6</cp:revision>
  <dcterms:created xsi:type="dcterms:W3CDTF">2020-10-13T01:41:02Z</dcterms:created>
  <dcterms:modified xsi:type="dcterms:W3CDTF">2020-10-17T15:20:54Z</dcterms:modified>
</cp:coreProperties>
</file>