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CAED-A591-43FD-AEA5-20D68D2A7D4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432F-C213-40B8-9226-EFB701C7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CAED-A591-43FD-AEA5-20D68D2A7D4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432F-C213-40B8-9226-EFB701C7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0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CAED-A591-43FD-AEA5-20D68D2A7D4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432F-C213-40B8-9226-EFB701C7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2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CAED-A591-43FD-AEA5-20D68D2A7D4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432F-C213-40B8-9226-EFB701C7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4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CAED-A591-43FD-AEA5-20D68D2A7D4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432F-C213-40B8-9226-EFB701C7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CAED-A591-43FD-AEA5-20D68D2A7D4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432F-C213-40B8-9226-EFB701C7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2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CAED-A591-43FD-AEA5-20D68D2A7D4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432F-C213-40B8-9226-EFB701C7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CAED-A591-43FD-AEA5-20D68D2A7D4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432F-C213-40B8-9226-EFB701C7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0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CAED-A591-43FD-AEA5-20D68D2A7D4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432F-C213-40B8-9226-EFB701C7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0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CAED-A591-43FD-AEA5-20D68D2A7D4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432F-C213-40B8-9226-EFB701C7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5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CAED-A591-43FD-AEA5-20D68D2A7D4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432F-C213-40B8-9226-EFB701C7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0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CAED-A591-43FD-AEA5-20D68D2A7D4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6432F-C213-40B8-9226-EFB701C7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7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RkheaCdxQd2DCNdDTNBFCUoHLCBnOUWoVea9CJ4HtqZ9tlX9OZdUFP-hlisOVJffd6_SUqhxhZCUvAu44yZ7dFuBNfITOjbcZI_zOjkIAfLoscpg3-Brg7mDbm0Ec_ypPpW9xD9kRO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813" y="1012662"/>
            <a:ext cx="3238256" cy="465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0" y="172411"/>
            <a:ext cx="4829135" cy="6532684"/>
            <a:chOff x="2216939" y="172410"/>
            <a:chExt cx="4829135" cy="6532684"/>
          </a:xfrm>
        </p:grpSpPr>
        <p:sp>
          <p:nvSpPr>
            <p:cNvPr id="4" name="Rectangle 3"/>
            <p:cNvSpPr/>
            <p:nvPr/>
          </p:nvSpPr>
          <p:spPr>
            <a:xfrm>
              <a:off x="3564320" y="172410"/>
              <a:ext cx="3481754" cy="17848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Program Code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64320" y="1957250"/>
              <a:ext cx="3481754" cy="6506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64320" y="2607880"/>
              <a:ext cx="3481754" cy="2470638"/>
            </a:xfrm>
            <a:prstGeom prst="rect">
              <a:avLst/>
            </a:prstGeom>
            <a:pattFill prst="ltUpDiag">
              <a:fgClr>
                <a:schemeClr val="tx2">
                  <a:lumMod val="40000"/>
                  <a:lumOff val="60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(free)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64320" y="5078518"/>
              <a:ext cx="3481754" cy="1626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5150" y="5543203"/>
              <a:ext cx="919796" cy="105678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722309" y="5078518"/>
              <a:ext cx="1007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3000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16939" y="5132379"/>
              <a:ext cx="14556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0x7fffffffe46c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8634" y="300110"/>
              <a:ext cx="616311" cy="116658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2622" y="300110"/>
              <a:ext cx="2265439" cy="1166588"/>
            </a:xfrm>
            <a:prstGeom prst="rect">
              <a:avLst/>
            </a:prstGeom>
          </p:spPr>
        </p:pic>
      </p:grpSp>
      <p:pic>
        <p:nvPicPr>
          <p:cNvPr id="2050" name="Picture 2" descr="https://lh4.googleusercontent.com/z5R94SnmJXUvhPhUF3pScNW4cVR7oeU91dmNhLG1f9PKr9Ok9sbczI9z292tC3UCCRvGZFPVEwE0TJioo3izmsg4_FKQzIuOQREjC4bkd8qagM-JuYxNSrUY5sdMu4rj_ja9KCpW1l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039" y="172410"/>
            <a:ext cx="2118024" cy="668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7227277" y="300111"/>
            <a:ext cx="2168668" cy="30106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227277" y="4403835"/>
            <a:ext cx="2168668" cy="23012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s://lh4.googleusercontent.com/z5R94SnmJXUvhPhUF3pScNW4cVR7oeU91dmNhLG1f9PKr9Ok9sbczI9z292tC3UCCRvGZFPVEwE0TJioo3izmsg4_FKQzIuOQREjC4bkd8qagM-JuYxNSrUY5sdMu4rj_ja9KCpW1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69" y="172410"/>
            <a:ext cx="2118024" cy="668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0" y="172412"/>
            <a:ext cx="4829135" cy="6532684"/>
            <a:chOff x="2216939" y="172410"/>
            <a:chExt cx="4829135" cy="6532684"/>
          </a:xfrm>
        </p:grpSpPr>
        <p:sp>
          <p:nvSpPr>
            <p:cNvPr id="4" name="Rectangle 3"/>
            <p:cNvSpPr/>
            <p:nvPr/>
          </p:nvSpPr>
          <p:spPr>
            <a:xfrm>
              <a:off x="3564320" y="172410"/>
              <a:ext cx="3481754" cy="17848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Program Code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64320" y="1957250"/>
              <a:ext cx="3481754" cy="6506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64320" y="2607880"/>
              <a:ext cx="3481754" cy="2470638"/>
            </a:xfrm>
            <a:prstGeom prst="rect">
              <a:avLst/>
            </a:prstGeom>
            <a:pattFill prst="ltUpDiag">
              <a:fgClr>
                <a:schemeClr val="tx2">
                  <a:lumMod val="40000"/>
                  <a:lumOff val="60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(free)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64320" y="5078518"/>
              <a:ext cx="3481754" cy="1626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5150" y="5543203"/>
              <a:ext cx="919796" cy="105678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722309" y="5078518"/>
              <a:ext cx="1007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3000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16939" y="5132379"/>
              <a:ext cx="14556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0x7fffffffe46c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8634" y="300110"/>
              <a:ext cx="616311" cy="116658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2622" y="300110"/>
              <a:ext cx="2265439" cy="1166588"/>
            </a:xfrm>
            <a:prstGeom prst="rect">
              <a:avLst/>
            </a:prstGeom>
          </p:spPr>
        </p:pic>
      </p:grpSp>
      <p:pic>
        <p:nvPicPr>
          <p:cNvPr id="3" name="Picture 2" descr="https://lh5.googleusercontent.com/1aC5i_Pv4JP9Y-SwFbtCTz4JIKFSmrgqFupsh96puW9kaoF0NPPDv3GibhPfTvdKvC4_Cq04VX8-lKVYuZZ2rLU9fhoJYir2yfwbC0JWRaGd8i3QDLMLg4lU2mUa4jveayakIC_pFr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506" y="1064829"/>
            <a:ext cx="2962275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7181900" y="300112"/>
            <a:ext cx="2603938" cy="30937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181900" y="3147646"/>
            <a:ext cx="2603938" cy="3501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81900" y="1064829"/>
            <a:ext cx="2603938" cy="24354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lh3.googleusercontent.com/faQFPu-6YZLO3YTSJZScLXwTuQC1O1ye4U-zBtiD1ctzYb4kHauXesTZpn0w1ZjxwC3D99_4iZlrzInVpcPXsu-rad4Wqfg_SgHO6AN2S2hOkiXqev1FQWf2sYQz1EO6i98a0yFey3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443" y="1019908"/>
            <a:ext cx="2600325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b1-4mw9oZd0P5xwWXxMRlj3crl8-h7iSi3J4EQKp2SQHUSY6Y6KO8yN2KHLT0CrNiwfQXpCHevtWJwotAgtsC1Xa_BOfqPYaUsxUZ2xy67o1ASngCCBELuH7VQDe7OEHLu67B_fvfw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4" y="650631"/>
            <a:ext cx="3143250" cy="543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5319346" y="3121269"/>
            <a:ext cx="1230923" cy="712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1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18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Linh B Ngo</dc:creator>
  <cp:lastModifiedBy>Linh B Ngo</cp:lastModifiedBy>
  <cp:revision>8</cp:revision>
  <dcterms:created xsi:type="dcterms:W3CDTF">2020-10-13T01:41:02Z</dcterms:created>
  <dcterms:modified xsi:type="dcterms:W3CDTF">2020-10-17T16:24:29Z</dcterms:modified>
</cp:coreProperties>
</file>