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7" r:id="rId2"/>
    <p:sldId id="258" r:id="rId3"/>
    <p:sldId id="259" r:id="rId4"/>
    <p:sldId id="266" r:id="rId5"/>
    <p:sldId id="265" r:id="rId6"/>
    <p:sldId id="280" r:id="rId7"/>
    <p:sldId id="281" r:id="rId8"/>
    <p:sldId id="283" r:id="rId9"/>
    <p:sldId id="282" r:id="rId10"/>
    <p:sldId id="261" r:id="rId11"/>
    <p:sldId id="268" r:id="rId12"/>
    <p:sldId id="270" r:id="rId13"/>
    <p:sldId id="271" r:id="rId14"/>
    <p:sldId id="272" r:id="rId15"/>
    <p:sldId id="275" r:id="rId16"/>
    <p:sldId id="262" r:id="rId17"/>
    <p:sldId id="274" r:id="rId18"/>
    <p:sldId id="263" r:id="rId19"/>
    <p:sldId id="276" r:id="rId20"/>
    <p:sldId id="277" r:id="rId21"/>
    <p:sldId id="284" r:id="rId22"/>
    <p:sldId id="278" r:id="rId23"/>
    <p:sldId id="279" r:id="rId24"/>
    <p:sldId id="260" r:id="rId25"/>
  </p:sldIdLst>
  <p:sldSz cx="12192000" cy="6858000"/>
  <p:notesSz cx="6858000" cy="9144000"/>
  <p:embeddedFontLst>
    <p:embeddedFont>
      <p:font typeface="宋体" pitchFamily="2" charset="-122"/>
      <p:regular r:id="rId27"/>
    </p:embeddedFont>
    <p:embeddedFont>
      <p:font typeface="汉仪清庭-55简" charset="-122"/>
      <p:regular r:id="rId28"/>
    </p:embeddedFont>
    <p:embeddedFont>
      <p:font typeface="LiSu" pitchFamily="49" charset="-122"/>
      <p:regular r:id="rId29"/>
    </p:embeddedFont>
    <p:embeddedFont>
      <p:font typeface="Calibri" pitchFamily="34" charset="0"/>
      <p:regular r:id="rId30"/>
      <p:bold r:id="rId31"/>
      <p:italic r:id="rId32"/>
      <p:boldItalic r:id="rId33"/>
    </p:embeddedFont>
    <p:embeddedFont>
      <p:font typeface="华文细黑" pitchFamily="2" charset="-122"/>
      <p:regular r:id="rId34"/>
    </p:embeddedFont>
    <p:embeddedFont>
      <p:font typeface="等线" pitchFamily="2" charset="-122"/>
      <p:regular r:id="rId35"/>
      <p:bold r:id="rId36"/>
    </p:embeddedFont>
    <p:embeddedFont>
      <p:font typeface="MS Gothic" pitchFamily="49" charset="-128"/>
      <p:regular r:id="rId37"/>
    </p:embeddedFont>
    <p:embeddedFont>
      <p:font typeface="微软雅黑" pitchFamily="34" charset="-122"/>
      <p:regular r:id="rId38"/>
      <p:bold r:id="rId39"/>
    </p:embeddedFont>
    <p:embeddedFont>
      <p:font typeface="Microsoft Himalaya" pitchFamily="2" charset="0"/>
      <p:regular r:id="rId40"/>
    </p:embeddedFont>
    <p:embeddedFont>
      <p:font typeface="FZYaoTi" pitchFamily="2" charset="-122"/>
      <p:regular r:id="rId41"/>
    </p:embeddedFont>
    <p:embeddedFont>
      <p:font typeface="Century Gothic" pitchFamily="34" charset="0"/>
      <p:regular r:id="rId42"/>
      <p:bold r:id="rId43"/>
      <p:italic r:id="rId44"/>
      <p:boldItalic r:id="rId45"/>
    </p:embeddedFont>
    <p:embeddedFont>
      <p:font typeface="等线 Light" pitchFamily="2" charset="-122"/>
      <p:regular r:id="rId4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FAFA"/>
    <a:srgbClr val="3E3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80" d="100"/>
          <a:sy n="80" d="100"/>
        </p:scale>
        <p:origin x="-782" y="-22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241C6-8062-4257-B5C9-64B17EC2E975}" type="datetimeFigureOut">
              <a:rPr lang="zh-CN" altLang="en-US" smtClean="0"/>
              <a:t>2020/12/9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2180D-F861-4C6F-9C1B-31B16DDBC9FE}" type="slidenum">
              <a:rPr lang="zh-CN" altLang="en-US" smtClean="0"/>
              <a:t>‹#›</a:t>
            </a:fld>
            <a:endParaRPr lang="zh-CN" altLang="en-US"/>
          </a:p>
        </p:txBody>
      </p:sp>
    </p:spTree>
    <p:extLst>
      <p:ext uri="{BB962C8B-B14F-4D97-AF65-F5344CB8AC3E}">
        <p14:creationId xmlns:p14="http://schemas.microsoft.com/office/powerpoint/2010/main" val="58745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52180D-F861-4C6F-9C1B-31B16DDBC9F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52180D-F861-4C6F-9C1B-31B16DDBC9FE}" type="slidenum">
              <a:rPr lang="zh-CN" altLang="en-US" smtClean="0"/>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52180D-F861-4C6F-9C1B-31B16DDBC9FE}" type="slidenum">
              <a:rPr lang="zh-CN" altLang="en-US" smtClean="0"/>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52180D-F861-4C6F-9C1B-31B16DDBC9FE}" type="slidenum">
              <a:rPr lang="zh-CN" altLang="en-US" smtClean="0"/>
              <a:t>16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52180D-F861-4C6F-9C1B-31B16DDBC9FE}" type="slidenum">
              <a:rPr lang="zh-CN" altLang="en-US" smtClean="0"/>
              <a:t>17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52180D-F861-4C6F-9C1B-31B16DDBC9FE}" type="slidenum">
              <a:rPr lang="zh-CN" altLang="en-US" smtClean="0"/>
              <a:t>18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52180D-F861-4C6F-9C1B-31B16DDBC9FE}" type="slidenum">
              <a:rPr lang="zh-CN" altLang="en-US" smtClean="0"/>
              <a:t>19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52180D-F861-4C6F-9C1B-31B16DDBC9FE}" type="slidenum">
              <a:rPr lang="zh-CN" altLang="en-US" smtClean="0"/>
              <a:t>20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52180D-F861-4C6F-9C1B-31B16DDBC9FE}" type="slidenum">
              <a:rPr lang="zh-CN" altLang="en-US" smtClean="0"/>
              <a:t>21</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52180D-F861-4C6F-9C1B-31B16DDBC9FE}" type="slidenum">
              <a:rPr lang="zh-CN" altLang="en-US" smtClean="0"/>
              <a:t>22</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52180D-F861-4C6F-9C1B-31B16DDBC9FE}" type="slidenum">
              <a:rPr lang="zh-CN" altLang="en-US" smtClean="0"/>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52180D-F861-4C6F-9C1B-31B16DDBC9F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52180D-F861-4C6F-9C1B-31B16DDBC9FE}"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52180D-F861-4C6F-9C1B-31B16DDBC9F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52180D-F861-4C6F-9C1B-31B16DDBC9F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52180D-F861-4C6F-9C1B-31B16DDBC9F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52180D-F861-4C6F-9C1B-31B16DDBC9FE}" type="slidenum">
              <a:rPr lang="zh-CN" altLang="en-US" smtClean="0"/>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52180D-F861-4C6F-9C1B-31B16DDBC9FE}" type="slidenum">
              <a:rPr lang="zh-CN" altLang="en-US" smtClean="0"/>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52180D-F861-4C6F-9C1B-31B16DDBC9FE}" type="slidenum">
              <a:rPr lang="zh-CN" altLang="en-US" smtClean="0"/>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52180D-F861-4C6F-9C1B-31B16DDBC9FE}"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www.1ppt.com/xiazai%20/" TargetMode="External"/><Relationship Id="rId13" Type="http://schemas.openxmlformats.org/officeDocument/2006/relationships/hyperlink" Target="http://www.1ppt.com/xiazai/jihua/" TargetMode="External"/><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xiazai/zongjie/" TargetMode="External"/><Relationship Id="rId17" Type="http://schemas.openxmlformats.org/officeDocument/2006/relationships/hyperlink" Target="http://www.1ppt.com/xiazai/huibao/" TargetMode="External"/><Relationship Id="rId2" Type="http://schemas.openxmlformats.org/officeDocument/2006/relationships/hyperlink" Target="http://www.1ppt.com/moban/" TargetMode="External"/><Relationship Id="rId16" Type="http://schemas.openxmlformats.org/officeDocument/2006/relationships/hyperlink" Target="http://www.1ppt.com/xiazai/dabian/" TargetMode="External"/><Relationship Id="rId1" Type="http://schemas.openxmlformats.org/officeDocument/2006/relationships/slideMaster" Target="../slideMasters/slideMaster1.xml"/><Relationship Id="rId6" Type="http://schemas.openxmlformats.org/officeDocument/2006/relationships/hyperlink" Target="http://www.1ppt.com/beijing/" TargetMode="External"/><Relationship Id="rId11" Type="http://schemas.openxmlformats.org/officeDocument/2006/relationships/hyperlink" Target="http://www.1ppt.com/ziti/" TargetMode="External"/><Relationship Id="rId5" Type="http://schemas.openxmlformats.org/officeDocument/2006/relationships/hyperlink" Target="http://www.1ppt.com/sucai/" TargetMode="External"/><Relationship Id="rId15" Type="http://schemas.openxmlformats.org/officeDocument/2006/relationships/hyperlink" Target="http://www.1ppt.com/xiazai/jianli/" TargetMode="External"/><Relationship Id="rId10" Type="http://schemas.openxmlformats.org/officeDocument/2006/relationships/hyperlink" Target="http://www.1ppt.com/kejian/"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moban/shangwu/"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B86F5E4-6050-4443-AD99-BFF474E4C535}" type="datetimeFigureOut">
              <a:rPr lang="zh-CN" altLang="en-US" smtClean="0"/>
              <a:t>2020/12/9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D306CA4-E9DA-402E-A826-D1E6644117C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B86F5E4-6050-4443-AD99-BFF474E4C535}" type="datetimeFigureOut">
              <a:rPr lang="zh-CN" altLang="en-US" smtClean="0"/>
              <a:t>2020/12/9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D306CA4-E9DA-402E-A826-D1E6644117C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B86F5E4-6050-4443-AD99-BFF474E4C535}" type="datetimeFigureOut">
              <a:rPr lang="zh-CN" altLang="en-US" smtClean="0"/>
              <a:t>2020/12/9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D306CA4-E9DA-402E-A826-D1E6644117C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B86F5E4-6050-4443-AD99-BFF474E4C535}" type="datetimeFigureOut">
              <a:rPr lang="zh-CN" altLang="en-US" smtClean="0"/>
              <a:t>2020/12/9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D306CA4-E9DA-402E-A826-D1E6644117C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B86F5E4-6050-4443-AD99-BFF474E4C535}" type="datetimeFigureOut">
              <a:rPr lang="zh-CN" altLang="en-US" smtClean="0"/>
              <a:t>2020/12/9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D306CA4-E9DA-402E-A826-D1E6644117C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B86F5E4-6050-4443-AD99-BFF474E4C535}" type="datetimeFigureOut">
              <a:rPr lang="zh-CN" altLang="en-US" smtClean="0"/>
              <a:t>2020/12/9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D306CA4-E9DA-402E-A826-D1E6644117C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4B86F5E4-6050-4443-AD99-BFF474E4C535}" type="datetimeFigureOut">
              <a:rPr lang="zh-CN" altLang="en-US" smtClean="0"/>
              <a:t>2020/12/9</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6D306CA4-E9DA-402E-A826-D1E6644117C9}" type="slidenum">
              <a:rPr lang="zh-CN" altLang="en-US" smtClean="0"/>
              <a:t>‹#›</a:t>
            </a:fld>
            <a:endParaRPr lang="zh-CN" altLang="en-US"/>
          </a:p>
        </p:txBody>
      </p:sp>
      <p:sp>
        <p:nvSpPr>
          <p:cNvPr id="11" name="矩形 10"/>
          <p:cNvSpPr/>
          <p:nvPr userDrawn="1"/>
        </p:nvSpPr>
        <p:spPr>
          <a:xfrm>
            <a:off x="8868297" y="6333139"/>
            <a:ext cx="827801" cy="36802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PPT</a:t>
            </a: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模板下载：</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hlinkClick r:id="rId2"/>
              </a:rPr>
              <a:t>www.1ppt.com/moban/</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           </a:t>
            </a: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行业</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PPT</a:t>
            </a: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模板：</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hlinkClick r:id="rId3"/>
              </a:rPr>
              <a:t>www.1ppt.com/hangye/</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节日</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PPT</a:t>
            </a: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模板：</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hlinkClick r:id="rId4"/>
              </a:rPr>
              <a:t>www.1ppt.com/jieri/</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           PPT</a:t>
            </a: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素材：</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hlinkClick r:id="rId5"/>
              </a:rPr>
              <a:t>www.1ppt.com/sucai/</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PPT</a:t>
            </a: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背景图片：</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hlinkClick r:id="rId6"/>
              </a:rPr>
              <a:t>www.1ppt.com/beijing/</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         PPT</a:t>
            </a: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图表：</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hlinkClick r:id="rId7"/>
              </a:rPr>
              <a:t>www.1ppt.com/tubiao/</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精美</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PPT</a:t>
            </a: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下载：</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hlinkClick r:id="rId8"/>
              </a:rPr>
              <a:t>www.1ppt.com/xiazai /</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          PPT</a:t>
            </a: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教程： </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hlinkClick r:id="rId9"/>
              </a:rPr>
              <a:t>www.1ppt.com/powerpoint/</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PPT</a:t>
            </a: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课件：</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hlinkClick r:id="rId10"/>
              </a:rPr>
              <a:t>www.1ppt.com/kejian/</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              </a:t>
            </a: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字体下载：</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hlinkClick r:id="rId11"/>
              </a:rPr>
              <a:t>www.1ppt.com/ziti/</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工作总结</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PPT</a:t>
            </a: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hlinkClick r:id="rId12"/>
              </a:rPr>
              <a:t>www.1ppt.com/xiazai/zongjie/</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  </a:t>
            </a: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工作计划：</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hlinkClick r:id="rId13"/>
              </a:rPr>
              <a:t>www.1ppt.com/xiazai/jihua/</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商务</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PPT</a:t>
            </a: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模板：</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hlinkClick r:id="rId14"/>
              </a:rPr>
              <a:t>www.1ppt.com/moban/shangwu/</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   </a:t>
            </a: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个人简历</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PPT</a:t>
            </a: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hlinkClick r:id="rId15"/>
              </a:rPr>
              <a:t>www.1ppt.com/xiazai/jianli/</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毕业答辩</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PPT</a:t>
            </a: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hlinkClick r:id="rId16"/>
              </a:rPr>
              <a:t>www.1ppt.com/xiazai/dabian/</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   </a:t>
            </a: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工作汇报</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PPT</a:t>
            </a:r>
            <a:r>
              <a:rPr kumimoji="0" lang="zh-CN" altLang="en-US" sz="100" b="0" i="0" u="none" strike="noStrike" kern="0" cap="none" spc="0" normalizeH="0" baseline="0" noProof="0" dirty="0" smtClean="0">
                <a:ln>
                  <a:noFill/>
                </a:ln>
                <a:solidFill>
                  <a:srgbClr val="EEECE1">
                    <a:lumMod val="25000"/>
                  </a:srgbClr>
                </a:solidFill>
                <a:effectLst/>
                <a:uLnTx/>
                <a:uFillTx/>
                <a:latin typeface="Calibri"/>
                <a:ea typeface="宋体"/>
                <a:cs typeface="+mn-cs"/>
              </a:rPr>
              <a:t>：</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hlinkClick r:id="rId17"/>
              </a:rPr>
              <a:t>www.1ppt.com/xiazai/huibao/</a:t>
            </a: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rgbClr val="EEECE1">
                    <a:lumMod val="25000"/>
                  </a:srgbClr>
                </a:solidFill>
                <a:effectLst/>
                <a:uLnTx/>
                <a:uFillTx/>
                <a:latin typeface="Calibri"/>
                <a:ea typeface="宋体"/>
                <a:cs typeface="+mn-cs"/>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4B86F5E4-6050-4443-AD99-BFF474E4C535}" type="datetimeFigureOut">
              <a:rPr lang="zh-CN" altLang="en-US" smtClean="0"/>
              <a:t>2020/12/9</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6D306CA4-E9DA-402E-A826-D1E6644117C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4B86F5E4-6050-4443-AD99-BFF474E4C535}" type="datetimeFigureOut">
              <a:rPr lang="zh-CN" altLang="en-US" smtClean="0"/>
              <a:t>2020/12/9</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6D306CA4-E9DA-402E-A826-D1E6644117C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B86F5E4-6050-4443-AD99-BFF474E4C535}" type="datetimeFigureOut">
              <a:rPr lang="zh-CN" altLang="en-US" smtClean="0"/>
              <a:t>2020/12/9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D306CA4-E9DA-402E-A826-D1E6644117C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B86F5E4-6050-4443-AD99-BFF474E4C535}" type="datetimeFigureOut">
              <a:rPr lang="zh-CN" altLang="en-US" smtClean="0"/>
              <a:t>2020/12/9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D306CA4-E9DA-402E-A826-D1E6644117C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E3E3E"/>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1.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notesSlide" Target="../notesSlides/notesSlide1.xml"/><Relationship Id="rId2" Type="http://schemas.openxmlformats.org/officeDocument/2006/relationships/tags" Target="../tags/tag2.xml"/><Relationship Id="rId16"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slide" Target="slide15.xml"/><Relationship Id="rId4" Type="http://schemas.openxmlformats.org/officeDocument/2006/relationships/slide" Target="slide14.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23.jpe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5.jpeg"/><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8.png"/><Relationship Id="rId4"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8" Type="http://schemas.microsoft.com/office/2007/relationships/hdphoto" Target="../media/hdphoto9.wdp"/><Relationship Id="rId13" Type="http://schemas.openxmlformats.org/officeDocument/2006/relationships/image" Target="../media/image32.png"/><Relationship Id="rId18" Type="http://schemas.microsoft.com/office/2007/relationships/hdphoto" Target="../media/hdphoto14.wdp"/><Relationship Id="rId26" Type="http://schemas.microsoft.com/office/2007/relationships/hdphoto" Target="../media/hdphoto18.wdp"/><Relationship Id="rId3" Type="http://schemas.openxmlformats.org/officeDocument/2006/relationships/image" Target="../media/image27.png"/><Relationship Id="rId21" Type="http://schemas.openxmlformats.org/officeDocument/2006/relationships/image" Target="../media/image36.png"/><Relationship Id="rId7" Type="http://schemas.openxmlformats.org/officeDocument/2006/relationships/image" Target="../media/image29.png"/><Relationship Id="rId12" Type="http://schemas.microsoft.com/office/2007/relationships/hdphoto" Target="../media/hdphoto11.wdp"/><Relationship Id="rId17" Type="http://schemas.openxmlformats.org/officeDocument/2006/relationships/image" Target="../media/image34.png"/><Relationship Id="rId25" Type="http://schemas.openxmlformats.org/officeDocument/2006/relationships/image" Target="../media/image38.png"/><Relationship Id="rId2" Type="http://schemas.openxmlformats.org/officeDocument/2006/relationships/notesSlide" Target="../notesSlides/notesSlide13.xml"/><Relationship Id="rId16" Type="http://schemas.microsoft.com/office/2007/relationships/hdphoto" Target="../media/hdphoto13.wdp"/><Relationship Id="rId20" Type="http://schemas.microsoft.com/office/2007/relationships/hdphoto" Target="../media/hdphoto15.wdp"/><Relationship Id="rId29" Type="http://schemas.openxmlformats.org/officeDocument/2006/relationships/image" Target="../media/image40.png"/><Relationship Id="rId1" Type="http://schemas.openxmlformats.org/officeDocument/2006/relationships/slideLayout" Target="../slideLayouts/slideLayout7.xml"/><Relationship Id="rId6" Type="http://schemas.microsoft.com/office/2007/relationships/hdphoto" Target="../media/hdphoto8.wdp"/><Relationship Id="rId11" Type="http://schemas.openxmlformats.org/officeDocument/2006/relationships/image" Target="../media/image31.png"/><Relationship Id="rId24" Type="http://schemas.microsoft.com/office/2007/relationships/hdphoto" Target="../media/hdphoto17.wdp"/><Relationship Id="rId5" Type="http://schemas.openxmlformats.org/officeDocument/2006/relationships/image" Target="../media/image28.png"/><Relationship Id="rId15" Type="http://schemas.openxmlformats.org/officeDocument/2006/relationships/image" Target="../media/image33.png"/><Relationship Id="rId23" Type="http://schemas.openxmlformats.org/officeDocument/2006/relationships/image" Target="../media/image37.png"/><Relationship Id="rId28" Type="http://schemas.microsoft.com/office/2007/relationships/hdphoto" Target="../media/hdphoto19.wdp"/><Relationship Id="rId10" Type="http://schemas.microsoft.com/office/2007/relationships/hdphoto" Target="../media/hdphoto10.wdp"/><Relationship Id="rId19" Type="http://schemas.openxmlformats.org/officeDocument/2006/relationships/image" Target="../media/image35.png"/><Relationship Id="rId4" Type="http://schemas.microsoft.com/office/2007/relationships/hdphoto" Target="../media/hdphoto7.wdp"/><Relationship Id="rId9" Type="http://schemas.openxmlformats.org/officeDocument/2006/relationships/image" Target="../media/image30.png"/><Relationship Id="rId14" Type="http://schemas.microsoft.com/office/2007/relationships/hdphoto" Target="../media/hdphoto12.wdp"/><Relationship Id="rId22" Type="http://schemas.microsoft.com/office/2007/relationships/hdphoto" Target="../media/hdphoto16.wdp"/><Relationship Id="rId27" Type="http://schemas.openxmlformats.org/officeDocument/2006/relationships/image" Target="../media/image39.png"/><Relationship Id="rId30" Type="http://schemas.microsoft.com/office/2007/relationships/hdphoto" Target="../media/hdphoto20.wdp"/></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8.png"/><Relationship Id="rId4"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microsoft.com/office/2007/relationships/hdphoto" Target="../media/hdphoto3.wdp"/><Relationship Id="rId3" Type="http://schemas.openxmlformats.org/officeDocument/2006/relationships/tags" Target="../tags/tag18.xml"/><Relationship Id="rId7" Type="http://schemas.openxmlformats.org/officeDocument/2006/relationships/image" Target="../media/image2.png"/><Relationship Id="rId12" Type="http://schemas.openxmlformats.org/officeDocument/2006/relationships/image" Target="../media/image5.png"/><Relationship Id="rId17" Type="http://schemas.microsoft.com/office/2007/relationships/hdphoto" Target="../media/hdphoto5.wdp"/><Relationship Id="rId2" Type="http://schemas.openxmlformats.org/officeDocument/2006/relationships/tags" Target="../tags/tag17.xml"/><Relationship Id="rId16" Type="http://schemas.openxmlformats.org/officeDocument/2006/relationships/image" Target="../media/image7.png"/><Relationship Id="rId1" Type="http://schemas.openxmlformats.org/officeDocument/2006/relationships/tags" Target="../tags/tag16.xml"/><Relationship Id="rId6" Type="http://schemas.openxmlformats.org/officeDocument/2006/relationships/notesSlide" Target="../notesSlides/notesSlide2.xml"/><Relationship Id="rId11" Type="http://schemas.microsoft.com/office/2007/relationships/hdphoto" Target="../media/hdphoto2.wdp"/><Relationship Id="rId5" Type="http://schemas.openxmlformats.org/officeDocument/2006/relationships/slideLayout" Target="../slideLayouts/slideLayout7.xml"/><Relationship Id="rId15" Type="http://schemas.microsoft.com/office/2007/relationships/hdphoto" Target="../media/hdphoto4.wdp"/><Relationship Id="rId10" Type="http://schemas.openxmlformats.org/officeDocument/2006/relationships/image" Target="../media/image4.png"/><Relationship Id="rId4" Type="http://schemas.openxmlformats.org/officeDocument/2006/relationships/tags" Target="../tags/tag19.xml"/><Relationship Id="rId9" Type="http://schemas.microsoft.com/office/2007/relationships/hdphoto" Target="../media/hdphoto1.wdp"/><Relationship Id="rId1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53.jpeg"/><Relationship Id="rId5" Type="http://schemas.openxmlformats.org/officeDocument/2006/relationships/image" Target="../media/image52.jpeg"/><Relationship Id="rId4" Type="http://schemas.openxmlformats.org/officeDocument/2006/relationships/image" Target="../media/image51.jpeg"/></Relationships>
</file>

<file path=ppt/slides/_rels/slide2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notesSlide" Target="../notesSlides/notesSlide20.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0" Type="http://schemas.openxmlformats.org/officeDocument/2006/relationships/tags" Target="../tags/tag37.xml"/><Relationship Id="rId4" Type="http://schemas.openxmlformats.org/officeDocument/2006/relationships/tags" Target="../tags/tag31.xml"/><Relationship Id="rId9" Type="http://schemas.openxmlformats.org/officeDocument/2006/relationships/tags" Target="../tags/tag3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8.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A_图片 15"/>
          <p:cNvPicPr>
            <a:picLocks noChangeAspect="1"/>
          </p:cNvPicPr>
          <p:nvPr>
            <p:custDataLst>
              <p:tags r:id="rId1"/>
            </p:custDataLst>
          </p:nvPr>
        </p:nvPicPr>
        <p:blipFill rotWithShape="1">
          <a:blip r:embed="rId18">
            <a:extLst>
              <a:ext uri="{28A0092B-C50C-407E-A947-70E740481C1C}">
                <a14:useLocalDpi xmlns:a14="http://schemas.microsoft.com/office/drawing/2010/main"/>
              </a:ext>
            </a:extLst>
          </a:blip>
          <a:srcRect/>
          <a:stretch>
            <a:fillRect/>
          </a:stretch>
        </p:blipFill>
        <p:spPr>
          <a:xfrm rot="16200000">
            <a:off x="4840670" y="1391660"/>
            <a:ext cx="4496295" cy="6436386"/>
          </a:xfrm>
          <a:prstGeom prst="rect">
            <a:avLst/>
          </a:prstGeom>
        </p:spPr>
      </p:pic>
      <p:sp>
        <p:nvSpPr>
          <p:cNvPr id="5" name="PA_库_矩形 4"/>
          <p:cNvSpPr/>
          <p:nvPr>
            <p:custDataLst>
              <p:tags r:id="rId2"/>
            </p:custDataLst>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矩形 5"/>
          <p:cNvSpPr/>
          <p:nvPr>
            <p:custDataLst>
              <p:tags r:id="rId3"/>
            </p:custDataLst>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grpSp>
        <p:nvGrpSpPr>
          <p:cNvPr id="10" name="组合 9"/>
          <p:cNvGrpSpPr/>
          <p:nvPr/>
        </p:nvGrpSpPr>
        <p:grpSpPr>
          <a:xfrm>
            <a:off x="871686" y="1287083"/>
            <a:ext cx="10465488" cy="3322770"/>
            <a:chOff x="987473" y="1227660"/>
            <a:chExt cx="10038830" cy="3187307"/>
          </a:xfrm>
        </p:grpSpPr>
        <p:sp>
          <p:nvSpPr>
            <p:cNvPr id="20" name="PA_库_文本框 3"/>
            <p:cNvSpPr txBox="1"/>
            <p:nvPr>
              <p:custDataLst>
                <p:tags r:id="rId7"/>
              </p:custDataLst>
            </p:nvPr>
          </p:nvSpPr>
          <p:spPr>
            <a:xfrm>
              <a:off x="3484348" y="1260257"/>
              <a:ext cx="2625739" cy="3154710"/>
            </a:xfrm>
            <a:prstGeom prst="rect">
              <a:avLst/>
            </a:prstGeom>
            <a:noFill/>
          </p:spPr>
          <p:txBody>
            <a:bodyPr wrap="square" rtlCol="0">
              <a:spAutoFit/>
            </a:bodyPr>
            <a:lstStyle/>
            <a:p>
              <a:pPr algn="dist"/>
              <a:r>
                <a:rPr lang="en-US" altLang="zh-CN" sz="19900" dirty="0">
                  <a:solidFill>
                    <a:schemeClr val="accent4"/>
                  </a:solidFill>
                  <a:latin typeface="LiSu" pitchFamily="49" charset="-122"/>
                  <a:ea typeface="LiSu" pitchFamily="49" charset="-122"/>
                </a:rPr>
                <a:t>C</a:t>
              </a:r>
              <a:endParaRPr lang="zh-CN" altLang="en-US" sz="19900" dirty="0">
                <a:solidFill>
                  <a:schemeClr val="accent4"/>
                </a:solidFill>
                <a:latin typeface="LiSu" pitchFamily="49" charset="-122"/>
                <a:ea typeface="LiSu" pitchFamily="49" charset="-122"/>
              </a:endParaRPr>
            </a:p>
          </p:txBody>
        </p:sp>
        <p:sp>
          <p:nvSpPr>
            <p:cNvPr id="22" name="PA_库_文本框 3"/>
            <p:cNvSpPr txBox="1"/>
            <p:nvPr>
              <p:custDataLst>
                <p:tags r:id="rId8"/>
              </p:custDataLst>
            </p:nvPr>
          </p:nvSpPr>
          <p:spPr>
            <a:xfrm>
              <a:off x="5958196" y="1227660"/>
              <a:ext cx="2625739" cy="3154710"/>
            </a:xfrm>
            <a:prstGeom prst="rect">
              <a:avLst/>
            </a:prstGeom>
            <a:noFill/>
          </p:spPr>
          <p:txBody>
            <a:bodyPr wrap="square" rtlCol="0">
              <a:spAutoFit/>
            </a:bodyPr>
            <a:lstStyle/>
            <a:p>
              <a:pPr algn="dist"/>
              <a:r>
                <a:rPr lang="en-US" altLang="zh-CN" sz="19900" dirty="0" smtClean="0">
                  <a:solidFill>
                    <a:schemeClr val="accent4"/>
                  </a:solidFill>
                  <a:latin typeface="LiSu" pitchFamily="49" charset="-122"/>
                  <a:ea typeface="LiSu" pitchFamily="49" charset="-122"/>
                </a:rPr>
                <a:t>3</a:t>
              </a:r>
              <a:endParaRPr lang="zh-CN" altLang="en-US" sz="19900" dirty="0">
                <a:solidFill>
                  <a:schemeClr val="accent4"/>
                </a:solidFill>
                <a:latin typeface="LiSu" pitchFamily="49" charset="-122"/>
                <a:ea typeface="LiSu" pitchFamily="49" charset="-122"/>
              </a:endParaRPr>
            </a:p>
          </p:txBody>
        </p:sp>
        <p:cxnSp>
          <p:nvCxnSpPr>
            <p:cNvPr id="11" name="PA_库_直接连接符 10"/>
            <p:cNvCxnSpPr/>
            <p:nvPr>
              <p:custDataLst>
                <p:tags r:id="rId9"/>
              </p:custDataLst>
            </p:nvPr>
          </p:nvCxnSpPr>
          <p:spPr>
            <a:xfrm>
              <a:off x="5672831" y="1460500"/>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cxnSp>
          <p:nvCxnSpPr>
            <p:cNvPr id="13" name="PA_库_直接连接符 12"/>
            <p:cNvCxnSpPr/>
            <p:nvPr>
              <p:custDataLst>
                <p:tags r:id="rId10"/>
              </p:custDataLst>
            </p:nvPr>
          </p:nvCxnSpPr>
          <p:spPr>
            <a:xfrm>
              <a:off x="6295748" y="3033327"/>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sp>
          <p:nvSpPr>
            <p:cNvPr id="14" name="PA_库_文本框 13"/>
            <p:cNvSpPr txBox="1"/>
            <p:nvPr>
              <p:custDataLst>
                <p:tags r:id="rId11"/>
              </p:custDataLst>
            </p:nvPr>
          </p:nvSpPr>
          <p:spPr>
            <a:xfrm>
              <a:off x="5672830" y="1765300"/>
              <a:ext cx="615553" cy="2309287"/>
            </a:xfrm>
            <a:prstGeom prst="rect">
              <a:avLst/>
            </a:prstGeom>
            <a:noFill/>
          </p:spPr>
          <p:txBody>
            <a:bodyPr vert="eaVert" wrap="none" rtlCol="0">
              <a:spAutoFit/>
            </a:bodyPr>
            <a:lstStyle/>
            <a:p>
              <a:r>
                <a:rPr lang="en-US" altLang="zh-CN" sz="2800" dirty="0" smtClean="0">
                  <a:solidFill>
                    <a:schemeClr val="bg1"/>
                  </a:solidFill>
                </a:rPr>
                <a:t>TAMAGOTCHI</a:t>
              </a:r>
              <a:endParaRPr lang="zh-CN" altLang="en-US" sz="2800" dirty="0">
                <a:solidFill>
                  <a:schemeClr val="bg1"/>
                </a:solidFill>
              </a:endParaRPr>
            </a:p>
          </p:txBody>
        </p:sp>
        <p:grpSp>
          <p:nvGrpSpPr>
            <p:cNvPr id="3" name="组合 2"/>
            <p:cNvGrpSpPr/>
            <p:nvPr/>
          </p:nvGrpSpPr>
          <p:grpSpPr>
            <a:xfrm>
              <a:off x="987473" y="1227660"/>
              <a:ext cx="10038830" cy="3187307"/>
              <a:chOff x="987473" y="1227660"/>
              <a:chExt cx="10038830" cy="3187307"/>
            </a:xfrm>
          </p:grpSpPr>
          <p:sp>
            <p:nvSpPr>
              <p:cNvPr id="4" name="PA_库_文本框 3"/>
              <p:cNvSpPr txBox="1"/>
              <p:nvPr>
                <p:custDataLst>
                  <p:tags r:id="rId12"/>
                </p:custDataLst>
              </p:nvPr>
            </p:nvSpPr>
            <p:spPr>
              <a:xfrm>
                <a:off x="987473" y="1260257"/>
                <a:ext cx="2625739" cy="3154710"/>
              </a:xfrm>
              <a:prstGeom prst="rect">
                <a:avLst/>
              </a:prstGeom>
              <a:noFill/>
            </p:spPr>
            <p:txBody>
              <a:bodyPr wrap="square" rtlCol="0">
                <a:spAutoFit/>
              </a:bodyPr>
              <a:lstStyle/>
              <a:p>
                <a:pPr algn="dist"/>
                <a:r>
                  <a:rPr lang="en-US" altLang="zh-CN" sz="19900" dirty="0">
                    <a:solidFill>
                      <a:schemeClr val="accent4"/>
                    </a:solidFill>
                    <a:latin typeface="LiSu" pitchFamily="49" charset="-122"/>
                    <a:ea typeface="LiSu" pitchFamily="49" charset="-122"/>
                  </a:rPr>
                  <a:t>C</a:t>
                </a:r>
                <a:endParaRPr lang="zh-CN" altLang="en-US" sz="19900" dirty="0">
                  <a:solidFill>
                    <a:schemeClr val="accent4"/>
                  </a:solidFill>
                  <a:latin typeface="LiSu" pitchFamily="49" charset="-122"/>
                  <a:ea typeface="LiSu" pitchFamily="49" charset="-122"/>
                </a:endParaRPr>
              </a:p>
            </p:txBody>
          </p:sp>
          <p:sp>
            <p:nvSpPr>
              <p:cNvPr id="21" name="PA_库_文本框 3"/>
              <p:cNvSpPr txBox="1"/>
              <p:nvPr>
                <p:custDataLst>
                  <p:tags r:id="rId13"/>
                </p:custDataLst>
              </p:nvPr>
            </p:nvSpPr>
            <p:spPr>
              <a:xfrm>
                <a:off x="2300342" y="1260257"/>
                <a:ext cx="2625739" cy="3154710"/>
              </a:xfrm>
              <a:prstGeom prst="rect">
                <a:avLst/>
              </a:prstGeom>
              <a:noFill/>
            </p:spPr>
            <p:txBody>
              <a:bodyPr wrap="square" rtlCol="0">
                <a:spAutoFit/>
              </a:bodyPr>
              <a:lstStyle/>
              <a:p>
                <a:pPr algn="dist"/>
                <a:r>
                  <a:rPr lang="en-US" altLang="zh-CN" sz="19900" dirty="0" smtClean="0">
                    <a:solidFill>
                      <a:srgbClr val="02FAFA"/>
                    </a:solidFill>
                    <a:latin typeface="LiSu" pitchFamily="49" charset="-122"/>
                    <a:ea typeface="LiSu" pitchFamily="49" charset="-122"/>
                  </a:rPr>
                  <a:t>S</a:t>
                </a:r>
                <a:endParaRPr lang="zh-CN" altLang="en-US" sz="19900" dirty="0">
                  <a:solidFill>
                    <a:srgbClr val="02FAFA"/>
                  </a:solidFill>
                  <a:latin typeface="LiSu" pitchFamily="49" charset="-122"/>
                  <a:ea typeface="LiSu" pitchFamily="49" charset="-122"/>
                </a:endParaRPr>
              </a:p>
            </p:txBody>
          </p:sp>
          <p:sp>
            <p:nvSpPr>
              <p:cNvPr id="23" name="PA_库_文本框 3"/>
              <p:cNvSpPr txBox="1"/>
              <p:nvPr>
                <p:custDataLst>
                  <p:tags r:id="rId14"/>
                </p:custDataLst>
              </p:nvPr>
            </p:nvSpPr>
            <p:spPr>
              <a:xfrm>
                <a:off x="8400564" y="1260257"/>
                <a:ext cx="2625739" cy="3154710"/>
              </a:xfrm>
              <a:prstGeom prst="rect">
                <a:avLst/>
              </a:prstGeom>
              <a:noFill/>
            </p:spPr>
            <p:txBody>
              <a:bodyPr wrap="square" rtlCol="0">
                <a:spAutoFit/>
              </a:bodyPr>
              <a:lstStyle/>
              <a:p>
                <a:pPr algn="dist"/>
                <a:r>
                  <a:rPr lang="en-US" altLang="zh-CN" sz="19900" dirty="0" smtClean="0">
                    <a:solidFill>
                      <a:schemeClr val="accent4"/>
                    </a:solidFill>
                    <a:latin typeface="LiSu" pitchFamily="49" charset="-122"/>
                    <a:ea typeface="LiSu" pitchFamily="49" charset="-122"/>
                  </a:rPr>
                  <a:t>5</a:t>
                </a:r>
                <a:endParaRPr lang="zh-CN" altLang="en-US" sz="19900" dirty="0">
                  <a:solidFill>
                    <a:schemeClr val="accent4"/>
                  </a:solidFill>
                  <a:latin typeface="LiSu" pitchFamily="49" charset="-122"/>
                  <a:ea typeface="LiSu" pitchFamily="49" charset="-122"/>
                </a:endParaRPr>
              </a:p>
            </p:txBody>
          </p:sp>
          <p:sp>
            <p:nvSpPr>
              <p:cNvPr id="25" name="PA_库_文本框 3"/>
              <p:cNvSpPr txBox="1"/>
              <p:nvPr>
                <p:custDataLst>
                  <p:tags r:id="rId15"/>
                </p:custDataLst>
              </p:nvPr>
            </p:nvSpPr>
            <p:spPr>
              <a:xfrm>
                <a:off x="7166290" y="1227660"/>
                <a:ext cx="2625739" cy="3154710"/>
              </a:xfrm>
              <a:prstGeom prst="rect">
                <a:avLst/>
              </a:prstGeom>
              <a:noFill/>
            </p:spPr>
            <p:txBody>
              <a:bodyPr wrap="square" rtlCol="0">
                <a:spAutoFit/>
              </a:bodyPr>
              <a:lstStyle/>
              <a:p>
                <a:pPr algn="dist"/>
                <a:r>
                  <a:rPr lang="en-US" altLang="zh-CN" sz="19900" dirty="0" smtClean="0">
                    <a:solidFill>
                      <a:srgbClr val="02FAFA"/>
                    </a:solidFill>
                    <a:latin typeface="LiSu" pitchFamily="49" charset="-122"/>
                    <a:ea typeface="LiSu" pitchFamily="49" charset="-122"/>
                  </a:rPr>
                  <a:t>3</a:t>
                </a:r>
                <a:endParaRPr lang="zh-CN" altLang="en-US" sz="19900" dirty="0">
                  <a:solidFill>
                    <a:srgbClr val="02FAFA"/>
                  </a:solidFill>
                  <a:latin typeface="LiSu" pitchFamily="49" charset="-122"/>
                  <a:ea typeface="LiSu" pitchFamily="49" charset="-122"/>
                </a:endParaRPr>
              </a:p>
            </p:txBody>
          </p:sp>
        </p:grpSp>
      </p:grpSp>
      <p:sp>
        <p:nvSpPr>
          <p:cNvPr id="30" name="PA_库_文本框 6"/>
          <p:cNvSpPr txBox="1"/>
          <p:nvPr>
            <p:custDataLst>
              <p:tags r:id="rId4"/>
            </p:custDataLst>
          </p:nvPr>
        </p:nvSpPr>
        <p:spPr>
          <a:xfrm>
            <a:off x="4610510" y="4576644"/>
            <a:ext cx="2970977" cy="769441"/>
          </a:xfrm>
          <a:prstGeom prst="rect">
            <a:avLst/>
          </a:prstGeom>
          <a:noFill/>
        </p:spPr>
        <p:txBody>
          <a:bodyPr wrap="square" rtlCol="0">
            <a:spAutoFit/>
          </a:bodyPr>
          <a:lstStyle/>
          <a:p>
            <a:pPr algn="dist"/>
            <a:r>
              <a:rPr lang="en-US" altLang="zh-CN" sz="4400" dirty="0" smtClean="0">
                <a:solidFill>
                  <a:schemeClr val="bg1">
                    <a:lumMod val="95000"/>
                  </a:schemeClr>
                </a:solidFill>
                <a:latin typeface="+mj-lt"/>
                <a:ea typeface="Microsoft Himalaya" pitchFamily="2" charset="0"/>
                <a:cs typeface="Microsoft Himalaya" pitchFamily="2" charset="0"/>
              </a:rPr>
              <a:t>Team 11</a:t>
            </a:r>
            <a:endParaRPr lang="zh-CN" altLang="en-US" sz="4400" dirty="0">
              <a:solidFill>
                <a:schemeClr val="bg1">
                  <a:lumMod val="95000"/>
                </a:schemeClr>
              </a:solidFill>
              <a:latin typeface="+mj-lt"/>
              <a:ea typeface="+mj-ea"/>
              <a:cs typeface="Microsoft Himalaya" pitchFamily="2" charset="0"/>
            </a:endParaRPr>
          </a:p>
        </p:txBody>
      </p:sp>
      <p:pic>
        <p:nvPicPr>
          <p:cNvPr id="31" name="PA_图片 15"/>
          <p:cNvPicPr>
            <a:picLocks noChangeAspect="1"/>
          </p:cNvPicPr>
          <p:nvPr>
            <p:custDataLst>
              <p:tags r:id="rId5"/>
            </p:custDataLst>
          </p:nvPr>
        </p:nvPicPr>
        <p:blipFill rotWithShape="1">
          <a:blip r:embed="rId18">
            <a:extLst>
              <a:ext uri="{28A0092B-C50C-407E-A947-70E740481C1C}">
                <a14:useLocalDpi xmlns:a14="http://schemas.microsoft.com/office/drawing/2010/main"/>
              </a:ext>
            </a:extLst>
          </a:blip>
          <a:srcRect/>
          <a:stretch>
            <a:fillRect/>
          </a:stretch>
        </p:blipFill>
        <p:spPr>
          <a:xfrm rot="16200000">
            <a:off x="9498601" y="-4035562"/>
            <a:ext cx="4496295" cy="6436386"/>
          </a:xfrm>
          <a:prstGeom prst="rect">
            <a:avLst/>
          </a:prstGeom>
        </p:spPr>
      </p:pic>
      <p:pic>
        <p:nvPicPr>
          <p:cNvPr id="32" name="PA_图片 15"/>
          <p:cNvPicPr>
            <a:picLocks noChangeAspect="1"/>
          </p:cNvPicPr>
          <p:nvPr>
            <p:custDataLst>
              <p:tags r:id="rId6"/>
            </p:custDataLst>
          </p:nvPr>
        </p:nvPicPr>
        <p:blipFill rotWithShape="1">
          <a:blip r:embed="rId18">
            <a:extLst>
              <a:ext uri="{28A0092B-C50C-407E-A947-70E740481C1C}">
                <a14:useLocalDpi xmlns:a14="http://schemas.microsoft.com/office/drawing/2010/main"/>
              </a:ext>
            </a:extLst>
          </a:blip>
          <a:srcRect/>
          <a:stretch>
            <a:fillRect/>
          </a:stretch>
        </p:blipFill>
        <p:spPr>
          <a:xfrm rot="16200000">
            <a:off x="289834" y="-4035562"/>
            <a:ext cx="4496295" cy="64363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advClick="0" advTm="3000">
        <p14:doors dir="vert"/>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pic>
        <p:nvPicPr>
          <p:cNvPr id="4" name="图片 3"/>
          <p:cNvPicPr>
            <a:picLocks noChangeAspect="1"/>
          </p:cNvPicPr>
          <p:nvPr/>
        </p:nvPicPr>
        <p:blipFill>
          <a:blip r:embed="rId5">
            <a:extLst>
              <a:ext uri="{28A0092B-C50C-407E-A947-70E740481C1C}">
                <a14:useLocalDpi xmlns:a14="http://schemas.microsoft.com/office/drawing/2010/main"/>
              </a:ext>
            </a:extLst>
          </a:blip>
          <a:stretch>
            <a:fillRect/>
          </a:stretch>
        </p:blipFill>
        <p:spPr>
          <a:xfrm flipH="1">
            <a:off x="-485653" y="210807"/>
            <a:ext cx="12192000" cy="6436386"/>
          </a:xfrm>
          <a:prstGeom prst="rect">
            <a:avLst/>
          </a:prstGeom>
        </p:spPr>
      </p:pic>
      <p:sp>
        <p:nvSpPr>
          <p:cNvPr id="8" name="PA_库_文本框 3"/>
          <p:cNvSpPr txBox="1"/>
          <p:nvPr>
            <p:custDataLst>
              <p:tags r:id="rId1"/>
            </p:custDataLst>
          </p:nvPr>
        </p:nvSpPr>
        <p:spPr>
          <a:xfrm>
            <a:off x="504946" y="4166037"/>
            <a:ext cx="3266953" cy="769441"/>
          </a:xfrm>
          <a:prstGeom prst="rect">
            <a:avLst/>
          </a:prstGeom>
          <a:noFill/>
        </p:spPr>
        <p:txBody>
          <a:bodyPr wrap="square" rtlCol="0">
            <a:spAutoFit/>
          </a:bodyPr>
          <a:lstStyle/>
          <a:p>
            <a:pPr algn="dist"/>
            <a:r>
              <a:rPr lang="en-US" altLang="zh-CN" sz="4400" dirty="0" smtClean="0">
                <a:solidFill>
                  <a:srgbClr val="02FAFA"/>
                </a:solidFill>
                <a:latin typeface="LiSu" pitchFamily="49" charset="-122"/>
                <a:ea typeface="LiSu" pitchFamily="49" charset="-122"/>
              </a:rPr>
              <a:t>Fuduo</a:t>
            </a:r>
            <a:endParaRPr lang="zh-CN" altLang="en-US" sz="4400" dirty="0">
              <a:solidFill>
                <a:srgbClr val="02FAFA"/>
              </a:solidFill>
              <a:latin typeface="LiSu" pitchFamily="49" charset="-122"/>
              <a:ea typeface="LiSu" pitchFamily="49" charset="-122"/>
            </a:endParaRPr>
          </a:p>
        </p:txBody>
      </p:sp>
      <p:sp>
        <p:nvSpPr>
          <p:cNvPr id="9" name="文本框 6"/>
          <p:cNvSpPr txBox="1"/>
          <p:nvPr/>
        </p:nvSpPr>
        <p:spPr>
          <a:xfrm rot="5400000">
            <a:off x="2965873" y="3136190"/>
            <a:ext cx="6260250" cy="584775"/>
          </a:xfrm>
          <a:prstGeom prst="rect">
            <a:avLst/>
          </a:prstGeom>
          <a:noFill/>
        </p:spPr>
        <p:txBody>
          <a:bodyPr wrap="square" rtlCol="0">
            <a:spAutoFit/>
          </a:bodyPr>
          <a:lstStyle/>
          <a:p>
            <a:pPr algn="dist"/>
            <a:r>
              <a:rPr lang="en-US" altLang="zh-CN" sz="3200" dirty="0" smtClean="0">
                <a:solidFill>
                  <a:schemeClr val="bg1"/>
                </a:solidFill>
                <a:latin typeface="汉仪清庭-55简" panose="00020600040101010101" pitchFamily="18" charset="-122"/>
                <a:ea typeface="汉仪清庭-55简" panose="00020600040101010101" pitchFamily="18" charset="-122"/>
              </a:rPr>
              <a:t>Team Member</a:t>
            </a:r>
            <a:endParaRPr lang="zh-CN" altLang="en-US" sz="3200" dirty="0">
              <a:solidFill>
                <a:schemeClr val="bg1"/>
              </a:solidFill>
              <a:latin typeface="汉仪清庭-55简" panose="00020600040101010101" pitchFamily="18" charset="-122"/>
              <a:ea typeface="汉仪清庭-55简" panose="00020600040101010101" pitchFamily="18" charset="-122"/>
            </a:endParaRPr>
          </a:p>
        </p:txBody>
      </p:sp>
      <p:sp>
        <p:nvSpPr>
          <p:cNvPr id="10" name="PA_库_文本框 3"/>
          <p:cNvSpPr txBox="1"/>
          <p:nvPr>
            <p:custDataLst>
              <p:tags r:id="rId2"/>
            </p:custDataLst>
          </p:nvPr>
        </p:nvSpPr>
        <p:spPr>
          <a:xfrm>
            <a:off x="8515472" y="2569449"/>
            <a:ext cx="2466853" cy="769441"/>
          </a:xfrm>
          <a:prstGeom prst="rect">
            <a:avLst/>
          </a:prstGeom>
          <a:noFill/>
        </p:spPr>
        <p:txBody>
          <a:bodyPr wrap="square" rtlCol="0">
            <a:spAutoFit/>
          </a:bodyPr>
          <a:lstStyle/>
          <a:p>
            <a:pPr algn="dist"/>
            <a:r>
              <a:rPr lang="en-US" altLang="zh-CN" sz="4400" dirty="0" smtClean="0">
                <a:solidFill>
                  <a:srgbClr val="02FAFA"/>
                </a:solidFill>
                <a:latin typeface="LiSu" pitchFamily="49" charset="-122"/>
                <a:ea typeface="LiSu" pitchFamily="49" charset="-122"/>
              </a:rPr>
              <a:t>Chen</a:t>
            </a:r>
            <a:endParaRPr lang="zh-CN" altLang="en-US" sz="2800" dirty="0">
              <a:solidFill>
                <a:srgbClr val="02FAFA"/>
              </a:solidFill>
              <a:latin typeface="LiSu" pitchFamily="49" charset="-122"/>
              <a:ea typeface="LiSu"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7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anim calcmode="lin" valueType="num">
                                      <p:cBhvr>
                                        <p:cTn id="8" dur="700" fill="hold"/>
                                        <p:tgtEl>
                                          <p:spTgt spid="9"/>
                                        </p:tgtEl>
                                        <p:attrNameLst>
                                          <p:attrName>ppt_x</p:attrName>
                                        </p:attrNameLst>
                                      </p:cBhvr>
                                      <p:tavLst>
                                        <p:tav tm="0">
                                          <p:val>
                                            <p:strVal val="#ppt_x"/>
                                          </p:val>
                                        </p:tav>
                                        <p:tav tm="100000">
                                          <p:val>
                                            <p:strVal val="#ppt_x"/>
                                          </p:val>
                                        </p:tav>
                                      </p:tavLst>
                                    </p:anim>
                                    <p:anim calcmode="lin" valueType="num">
                                      <p:cBhvr>
                                        <p:cTn id="9" dur="7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cxnSp>
        <p:nvCxnSpPr>
          <p:cNvPr id="4" name="直接连接符 3"/>
          <p:cNvCxnSpPr/>
          <p:nvPr/>
        </p:nvCxnSpPr>
        <p:spPr>
          <a:xfrm>
            <a:off x="800042" y="510006"/>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22959" y="2082833"/>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00042" y="699878"/>
            <a:ext cx="615553" cy="2488102"/>
          </a:xfrm>
          <a:prstGeom prst="rect">
            <a:avLst/>
          </a:prstGeom>
          <a:noFill/>
        </p:spPr>
        <p:txBody>
          <a:bodyPr vert="eaVert" wrap="square" rtlCol="0">
            <a:spAutoFit/>
          </a:bodyPr>
          <a:lstStyle/>
          <a:p>
            <a:pPr algn="dist"/>
            <a:r>
              <a:rPr lang="en-US" altLang="zh-CN" sz="2800" dirty="0">
                <a:solidFill>
                  <a:schemeClr val="bg1"/>
                </a:solidFill>
              </a:rPr>
              <a:t>Part  two</a:t>
            </a:r>
            <a:endParaRPr lang="zh-CN" altLang="en-US" sz="2800" dirty="0">
              <a:solidFill>
                <a:schemeClr val="bg1"/>
              </a:solidFill>
            </a:endParaRPr>
          </a:p>
        </p:txBody>
      </p:sp>
      <p:grpSp>
        <p:nvGrpSpPr>
          <p:cNvPr id="7" name="组合 6"/>
          <p:cNvGrpSpPr/>
          <p:nvPr/>
        </p:nvGrpSpPr>
        <p:grpSpPr bwMode="auto">
          <a:xfrm>
            <a:off x="2447412" y="1943929"/>
            <a:ext cx="1158875" cy="1160463"/>
            <a:chOff x="916933" y="1568174"/>
            <a:chExt cx="1159002" cy="1159002"/>
          </a:xfrm>
        </p:grpSpPr>
        <p:sp>
          <p:nvSpPr>
            <p:cNvPr id="8" name="Oval 4"/>
            <p:cNvSpPr/>
            <p:nvPr/>
          </p:nvSpPr>
          <p:spPr>
            <a:xfrm>
              <a:off x="916933" y="1568174"/>
              <a:ext cx="1159002" cy="1159002"/>
            </a:xfrm>
            <a:prstGeom prst="ellipse">
              <a:avLst/>
            </a:prstGeom>
            <a:no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en-US" sz="1015" dirty="0">
                <a:solidFill>
                  <a:schemeClr val="bg1"/>
                </a:solidFill>
              </a:endParaRPr>
            </a:p>
          </p:txBody>
        </p:sp>
        <p:sp>
          <p:nvSpPr>
            <p:cNvPr id="9" name="Arc 20"/>
            <p:cNvSpPr/>
            <p:nvPr/>
          </p:nvSpPr>
          <p:spPr>
            <a:xfrm>
              <a:off x="916933" y="1568174"/>
              <a:ext cx="1159002" cy="1159002"/>
            </a:xfrm>
            <a:prstGeom prst="arc">
              <a:avLst>
                <a:gd name="adj1" fmla="val 20172577"/>
                <a:gd name="adj2" fmla="val 16297434"/>
              </a:avLst>
            </a:prstGeom>
            <a:ln w="76200">
              <a:solidFill>
                <a:srgbClr val="02FAFA"/>
              </a:solidFill>
            </a:ln>
          </p:spPr>
          <p:style>
            <a:lnRef idx="1">
              <a:schemeClr val="accent1"/>
            </a:lnRef>
            <a:fillRef idx="0">
              <a:schemeClr val="accent1"/>
            </a:fillRef>
            <a:effectRef idx="0">
              <a:schemeClr val="accent1"/>
            </a:effectRef>
            <a:fontRef idx="minor">
              <a:schemeClr val="tx1"/>
            </a:fontRef>
          </p:style>
          <p:txBody>
            <a:bodyPr anchor="ctr"/>
            <a:lstStyle/>
            <a:p>
              <a:pPr algn="ctr" defTabSz="685800" eaLnBrk="1" fontAlgn="auto" hangingPunct="1">
                <a:spcBef>
                  <a:spcPts val="0"/>
                </a:spcBef>
                <a:spcAft>
                  <a:spcPts val="0"/>
                </a:spcAft>
                <a:defRPr/>
              </a:pPr>
              <a:endParaRPr lang="en-US" sz="1015" dirty="0">
                <a:solidFill>
                  <a:schemeClr val="bg1"/>
                </a:solidFill>
              </a:endParaRPr>
            </a:p>
          </p:txBody>
        </p:sp>
        <p:sp>
          <p:nvSpPr>
            <p:cNvPr id="10" name="TextBox 24"/>
            <p:cNvSpPr txBox="1">
              <a:spLocks noChangeArrowheads="1"/>
            </p:cNvSpPr>
            <p:nvPr/>
          </p:nvSpPr>
          <p:spPr bwMode="auto">
            <a:xfrm>
              <a:off x="1338376" y="1972316"/>
              <a:ext cx="312940" cy="36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r>
                <a:rPr lang="en-US" altLang="zh-CN" sz="1800" dirty="0">
                  <a:solidFill>
                    <a:schemeClr val="bg1"/>
                  </a:solidFill>
                </a:rPr>
                <a:t>1</a:t>
              </a:r>
            </a:p>
          </p:txBody>
        </p:sp>
        <p:sp>
          <p:nvSpPr>
            <p:cNvPr id="11" name="Arc 37"/>
            <p:cNvSpPr/>
            <p:nvPr/>
          </p:nvSpPr>
          <p:spPr>
            <a:xfrm>
              <a:off x="980440" y="1633180"/>
              <a:ext cx="1028813" cy="1027405"/>
            </a:xfrm>
            <a:prstGeom prst="arc">
              <a:avLst>
                <a:gd name="adj1" fmla="val 20172577"/>
                <a:gd name="adj2" fmla="val 16297434"/>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685800" eaLnBrk="1" fontAlgn="auto" hangingPunct="1">
                <a:spcBef>
                  <a:spcPts val="0"/>
                </a:spcBef>
                <a:spcAft>
                  <a:spcPts val="0"/>
                </a:spcAft>
                <a:defRPr/>
              </a:pPr>
              <a:endParaRPr lang="en-US" sz="1015" dirty="0">
                <a:solidFill>
                  <a:schemeClr val="bg1"/>
                </a:solidFill>
              </a:endParaRPr>
            </a:p>
          </p:txBody>
        </p:sp>
      </p:grpSp>
      <p:grpSp>
        <p:nvGrpSpPr>
          <p:cNvPr id="12" name="组合 11"/>
          <p:cNvGrpSpPr/>
          <p:nvPr/>
        </p:nvGrpSpPr>
        <p:grpSpPr bwMode="auto">
          <a:xfrm>
            <a:off x="4899219" y="1924879"/>
            <a:ext cx="1158875" cy="1158875"/>
            <a:chOff x="2960153" y="1567481"/>
            <a:chExt cx="1159002" cy="1159002"/>
          </a:xfrm>
        </p:grpSpPr>
        <p:sp>
          <p:nvSpPr>
            <p:cNvPr id="13" name="Oval 26"/>
            <p:cNvSpPr/>
            <p:nvPr/>
          </p:nvSpPr>
          <p:spPr>
            <a:xfrm>
              <a:off x="2960153" y="1567481"/>
              <a:ext cx="1159002" cy="1159002"/>
            </a:xfrm>
            <a:prstGeom prst="ellipse">
              <a:avLst/>
            </a:prstGeom>
            <a:no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en-US" sz="1015" dirty="0">
                <a:solidFill>
                  <a:schemeClr val="bg1"/>
                </a:solidFill>
              </a:endParaRPr>
            </a:p>
          </p:txBody>
        </p:sp>
        <p:sp>
          <p:nvSpPr>
            <p:cNvPr id="14" name="Arc 21"/>
            <p:cNvSpPr/>
            <p:nvPr/>
          </p:nvSpPr>
          <p:spPr>
            <a:xfrm>
              <a:off x="2960153" y="1567481"/>
              <a:ext cx="1159002" cy="1159002"/>
            </a:xfrm>
            <a:prstGeom prst="arc">
              <a:avLst>
                <a:gd name="adj1" fmla="val 17379292"/>
                <a:gd name="adj2" fmla="val 8825709"/>
              </a:avLst>
            </a:prstGeom>
            <a:ln w="76200">
              <a:solidFill>
                <a:srgbClr val="02FAFA"/>
              </a:solidFill>
            </a:ln>
          </p:spPr>
          <p:style>
            <a:lnRef idx="1">
              <a:schemeClr val="accent1"/>
            </a:lnRef>
            <a:fillRef idx="0">
              <a:schemeClr val="accent1"/>
            </a:fillRef>
            <a:effectRef idx="0">
              <a:schemeClr val="accent1"/>
            </a:effectRef>
            <a:fontRef idx="minor">
              <a:schemeClr val="tx1"/>
            </a:fontRef>
          </p:style>
          <p:txBody>
            <a:bodyPr anchor="ctr"/>
            <a:lstStyle/>
            <a:p>
              <a:pPr algn="ctr" defTabSz="685800" eaLnBrk="1" fontAlgn="auto" hangingPunct="1">
                <a:spcBef>
                  <a:spcPts val="0"/>
                </a:spcBef>
                <a:spcAft>
                  <a:spcPts val="0"/>
                </a:spcAft>
                <a:defRPr/>
              </a:pPr>
              <a:endParaRPr lang="en-US" sz="1015" dirty="0">
                <a:solidFill>
                  <a:schemeClr val="bg1"/>
                </a:solidFill>
              </a:endParaRPr>
            </a:p>
          </p:txBody>
        </p:sp>
        <p:sp>
          <p:nvSpPr>
            <p:cNvPr id="15" name="TextBox 27"/>
            <p:cNvSpPr txBox="1">
              <a:spLocks noChangeArrowheads="1"/>
            </p:cNvSpPr>
            <p:nvPr/>
          </p:nvSpPr>
          <p:spPr bwMode="auto">
            <a:xfrm>
              <a:off x="3411761" y="1963089"/>
              <a:ext cx="312940" cy="369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r>
                <a:rPr lang="en-US" altLang="zh-CN" sz="1800" dirty="0" smtClean="0">
                  <a:solidFill>
                    <a:schemeClr val="bg1"/>
                  </a:solidFill>
                </a:rPr>
                <a:t>2</a:t>
              </a:r>
              <a:endParaRPr lang="en-US" altLang="zh-CN" sz="1800" dirty="0">
                <a:solidFill>
                  <a:schemeClr val="bg1"/>
                </a:solidFill>
              </a:endParaRPr>
            </a:p>
          </p:txBody>
        </p:sp>
        <p:sp>
          <p:nvSpPr>
            <p:cNvPr id="16" name="Arc 38"/>
            <p:cNvSpPr/>
            <p:nvPr/>
          </p:nvSpPr>
          <p:spPr>
            <a:xfrm>
              <a:off x="3022072" y="1623050"/>
              <a:ext cx="1028813" cy="1028813"/>
            </a:xfrm>
            <a:prstGeom prst="arc">
              <a:avLst>
                <a:gd name="adj1" fmla="val 17379292"/>
                <a:gd name="adj2" fmla="val 8693360"/>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685800" eaLnBrk="1" fontAlgn="auto" hangingPunct="1">
                <a:spcBef>
                  <a:spcPts val="0"/>
                </a:spcBef>
                <a:spcAft>
                  <a:spcPts val="0"/>
                </a:spcAft>
                <a:defRPr/>
              </a:pPr>
              <a:endParaRPr lang="en-US" sz="1015" dirty="0">
                <a:solidFill>
                  <a:schemeClr val="bg1"/>
                </a:solidFill>
              </a:endParaRPr>
            </a:p>
          </p:txBody>
        </p:sp>
      </p:grpSp>
      <p:grpSp>
        <p:nvGrpSpPr>
          <p:cNvPr id="17" name="组合 16"/>
          <p:cNvGrpSpPr/>
          <p:nvPr/>
        </p:nvGrpSpPr>
        <p:grpSpPr bwMode="auto">
          <a:xfrm>
            <a:off x="7363643" y="1943929"/>
            <a:ext cx="1158875" cy="1158875"/>
            <a:chOff x="4995775" y="1564674"/>
            <a:chExt cx="1159002" cy="1159002"/>
          </a:xfrm>
        </p:grpSpPr>
        <p:sp>
          <p:nvSpPr>
            <p:cNvPr id="18" name="Oval 34"/>
            <p:cNvSpPr/>
            <p:nvPr/>
          </p:nvSpPr>
          <p:spPr>
            <a:xfrm>
              <a:off x="4995775" y="1564674"/>
              <a:ext cx="1159002" cy="1159002"/>
            </a:xfrm>
            <a:prstGeom prst="ellipse">
              <a:avLst/>
            </a:prstGeom>
            <a:no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en-US" sz="1015" dirty="0">
                <a:solidFill>
                  <a:schemeClr val="bg1"/>
                </a:solidFill>
              </a:endParaRPr>
            </a:p>
          </p:txBody>
        </p:sp>
        <p:sp>
          <p:nvSpPr>
            <p:cNvPr id="19" name="Arc 22"/>
            <p:cNvSpPr/>
            <p:nvPr/>
          </p:nvSpPr>
          <p:spPr>
            <a:xfrm>
              <a:off x="4995775" y="1564674"/>
              <a:ext cx="1159002" cy="1159002"/>
            </a:xfrm>
            <a:prstGeom prst="arc">
              <a:avLst>
                <a:gd name="adj1" fmla="val 14283035"/>
                <a:gd name="adj2" fmla="val 8268073"/>
              </a:avLst>
            </a:prstGeom>
            <a:ln w="76200">
              <a:solidFill>
                <a:srgbClr val="02FAFA"/>
              </a:solidFill>
            </a:ln>
          </p:spPr>
          <p:style>
            <a:lnRef idx="1">
              <a:schemeClr val="accent1"/>
            </a:lnRef>
            <a:fillRef idx="0">
              <a:schemeClr val="accent1"/>
            </a:fillRef>
            <a:effectRef idx="0">
              <a:schemeClr val="accent1"/>
            </a:effectRef>
            <a:fontRef idx="minor">
              <a:schemeClr val="tx1"/>
            </a:fontRef>
          </p:style>
          <p:txBody>
            <a:bodyPr anchor="ctr"/>
            <a:lstStyle/>
            <a:p>
              <a:pPr algn="ctr" defTabSz="685800" eaLnBrk="1" fontAlgn="auto" hangingPunct="1">
                <a:spcBef>
                  <a:spcPts val="0"/>
                </a:spcBef>
                <a:spcAft>
                  <a:spcPts val="0"/>
                </a:spcAft>
                <a:defRPr/>
              </a:pPr>
              <a:endParaRPr lang="en-US" sz="1015" dirty="0">
                <a:solidFill>
                  <a:schemeClr val="bg1"/>
                </a:solidFill>
              </a:endParaRPr>
            </a:p>
          </p:txBody>
        </p:sp>
        <p:sp>
          <p:nvSpPr>
            <p:cNvPr id="20" name="TextBox 28"/>
            <p:cNvSpPr txBox="1">
              <a:spLocks noChangeArrowheads="1"/>
            </p:cNvSpPr>
            <p:nvPr/>
          </p:nvSpPr>
          <p:spPr bwMode="auto">
            <a:xfrm>
              <a:off x="5418805" y="1973731"/>
              <a:ext cx="312940" cy="369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r>
                <a:rPr lang="en-US" altLang="zh-CN" sz="1800" dirty="0" smtClean="0">
                  <a:solidFill>
                    <a:schemeClr val="bg1"/>
                  </a:solidFill>
                </a:rPr>
                <a:t>3</a:t>
              </a:r>
              <a:endParaRPr lang="en-US" altLang="zh-CN" sz="1800" dirty="0">
                <a:solidFill>
                  <a:schemeClr val="bg1"/>
                </a:solidFill>
              </a:endParaRPr>
            </a:p>
          </p:txBody>
        </p:sp>
        <p:sp>
          <p:nvSpPr>
            <p:cNvPr id="21" name="Arc 39"/>
            <p:cNvSpPr/>
            <p:nvPr/>
          </p:nvSpPr>
          <p:spPr>
            <a:xfrm>
              <a:off x="5056107" y="1623418"/>
              <a:ext cx="1028813" cy="1028813"/>
            </a:xfrm>
            <a:prstGeom prst="arc">
              <a:avLst>
                <a:gd name="adj1" fmla="val 14340729"/>
                <a:gd name="adj2" fmla="val 8272277"/>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685800" eaLnBrk="1" fontAlgn="auto" hangingPunct="1">
                <a:spcBef>
                  <a:spcPts val="0"/>
                </a:spcBef>
                <a:spcAft>
                  <a:spcPts val="0"/>
                </a:spcAft>
                <a:defRPr/>
              </a:pPr>
              <a:endParaRPr lang="en-US" sz="1015" dirty="0">
                <a:solidFill>
                  <a:schemeClr val="bg1"/>
                </a:solidFill>
              </a:endParaRPr>
            </a:p>
          </p:txBody>
        </p:sp>
      </p:grpSp>
      <p:grpSp>
        <p:nvGrpSpPr>
          <p:cNvPr id="22" name="组合 21"/>
          <p:cNvGrpSpPr/>
          <p:nvPr/>
        </p:nvGrpSpPr>
        <p:grpSpPr bwMode="auto">
          <a:xfrm>
            <a:off x="9783367" y="1943929"/>
            <a:ext cx="1158875" cy="1158875"/>
            <a:chOff x="7042794" y="1564674"/>
            <a:chExt cx="1159002" cy="1159002"/>
          </a:xfrm>
        </p:grpSpPr>
        <p:sp>
          <p:nvSpPr>
            <p:cNvPr id="23" name="Oval 36"/>
            <p:cNvSpPr/>
            <p:nvPr/>
          </p:nvSpPr>
          <p:spPr>
            <a:xfrm>
              <a:off x="7042794" y="1564674"/>
              <a:ext cx="1159002" cy="1159002"/>
            </a:xfrm>
            <a:prstGeom prst="ellipse">
              <a:avLst/>
            </a:prstGeom>
            <a:no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en-US" sz="1015" dirty="0">
                <a:solidFill>
                  <a:schemeClr val="bg1"/>
                </a:solidFill>
              </a:endParaRPr>
            </a:p>
          </p:txBody>
        </p:sp>
        <p:sp>
          <p:nvSpPr>
            <p:cNvPr id="24" name="Arc 23"/>
            <p:cNvSpPr/>
            <p:nvPr/>
          </p:nvSpPr>
          <p:spPr>
            <a:xfrm>
              <a:off x="7042794" y="1564674"/>
              <a:ext cx="1159002" cy="1159002"/>
            </a:xfrm>
            <a:prstGeom prst="arc">
              <a:avLst>
                <a:gd name="adj1" fmla="val 17026676"/>
                <a:gd name="adj2" fmla="val 13044588"/>
              </a:avLst>
            </a:prstGeom>
            <a:ln w="76200">
              <a:solidFill>
                <a:srgbClr val="02FAFA"/>
              </a:solidFill>
            </a:ln>
          </p:spPr>
          <p:style>
            <a:lnRef idx="1">
              <a:schemeClr val="accent1"/>
            </a:lnRef>
            <a:fillRef idx="0">
              <a:schemeClr val="accent1"/>
            </a:fillRef>
            <a:effectRef idx="0">
              <a:schemeClr val="accent1"/>
            </a:effectRef>
            <a:fontRef idx="minor">
              <a:schemeClr val="tx1"/>
            </a:fontRef>
          </p:style>
          <p:txBody>
            <a:bodyPr anchor="ctr"/>
            <a:lstStyle/>
            <a:p>
              <a:pPr algn="ctr" defTabSz="685800" eaLnBrk="1" fontAlgn="auto" hangingPunct="1">
                <a:spcBef>
                  <a:spcPts val="0"/>
                </a:spcBef>
                <a:spcAft>
                  <a:spcPts val="0"/>
                </a:spcAft>
                <a:defRPr/>
              </a:pPr>
              <a:endParaRPr lang="en-US" sz="1015" dirty="0">
                <a:solidFill>
                  <a:schemeClr val="bg1"/>
                </a:solidFill>
              </a:endParaRPr>
            </a:p>
          </p:txBody>
        </p:sp>
        <p:sp>
          <p:nvSpPr>
            <p:cNvPr id="25" name="TextBox 29"/>
            <p:cNvSpPr txBox="1">
              <a:spLocks noChangeArrowheads="1"/>
            </p:cNvSpPr>
            <p:nvPr/>
          </p:nvSpPr>
          <p:spPr bwMode="auto">
            <a:xfrm>
              <a:off x="7472176" y="1953139"/>
              <a:ext cx="312940" cy="369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r>
                <a:rPr lang="en-US" altLang="zh-CN" sz="1800" dirty="0" smtClean="0">
                  <a:solidFill>
                    <a:schemeClr val="bg1"/>
                  </a:solidFill>
                </a:rPr>
                <a:t>4</a:t>
              </a:r>
              <a:endParaRPr lang="en-US" altLang="zh-CN" sz="1800" dirty="0">
                <a:solidFill>
                  <a:schemeClr val="bg1"/>
                </a:solidFill>
              </a:endParaRPr>
            </a:p>
          </p:txBody>
        </p:sp>
        <p:sp>
          <p:nvSpPr>
            <p:cNvPr id="26" name="Arc 40"/>
            <p:cNvSpPr/>
            <p:nvPr/>
          </p:nvSpPr>
          <p:spPr>
            <a:xfrm>
              <a:off x="7114240" y="1623418"/>
              <a:ext cx="1028813" cy="1028813"/>
            </a:xfrm>
            <a:prstGeom prst="arc">
              <a:avLst>
                <a:gd name="adj1" fmla="val 16922509"/>
                <a:gd name="adj2" fmla="val 12785858"/>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685800" eaLnBrk="1" fontAlgn="auto" hangingPunct="1">
                <a:spcBef>
                  <a:spcPts val="0"/>
                </a:spcBef>
                <a:spcAft>
                  <a:spcPts val="0"/>
                </a:spcAft>
                <a:defRPr/>
              </a:pPr>
              <a:endParaRPr lang="en-US" sz="1015" dirty="0">
                <a:solidFill>
                  <a:schemeClr val="bg1"/>
                </a:solidFill>
              </a:endParaRPr>
            </a:p>
          </p:txBody>
        </p:sp>
      </p:grpSp>
      <p:sp>
        <p:nvSpPr>
          <p:cNvPr id="27" name="文本框 26"/>
          <p:cNvSpPr txBox="1">
            <a:spLocks noChangeArrowheads="1"/>
          </p:cNvSpPr>
          <p:nvPr/>
        </p:nvSpPr>
        <p:spPr bwMode="auto">
          <a:xfrm>
            <a:off x="1722592" y="3282948"/>
            <a:ext cx="260533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a:r>
              <a:rPr lang="en-US" altLang="zh-CN" sz="1400" dirty="0">
                <a:solidFill>
                  <a:schemeClr val="bg1"/>
                </a:solidFill>
              </a:rPr>
              <a:t>TPet interface is constructed, and the specification of Stats is defined. It has methods of TPetAge, TPetHappiness, TPetHealth, TPetHungriness, TPetMoney, TPetStat, TPetWeight, </a:t>
            </a:r>
            <a:r>
              <a:rPr lang="en-US" altLang="zh-CN" sz="1400" dirty="0" smtClean="0">
                <a:solidFill>
                  <a:schemeClr val="bg1"/>
                </a:solidFill>
              </a:rPr>
              <a:t>and so on</a:t>
            </a:r>
            <a:r>
              <a:rPr lang="en-US" altLang="zh-CN" sz="1400" dirty="0" smtClean="0">
                <a:solidFill>
                  <a:schemeClr val="bg1"/>
                </a:solidFill>
              </a:rPr>
              <a:t>.</a:t>
            </a:r>
            <a:endParaRPr lang="en-US" altLang="zh-CN" sz="1400" dirty="0" smtClean="0">
              <a:solidFill>
                <a:schemeClr val="bg1"/>
              </a:solidFill>
            </a:endParaRPr>
          </a:p>
        </p:txBody>
      </p:sp>
      <p:sp>
        <p:nvSpPr>
          <p:cNvPr id="28" name="文本框 27"/>
          <p:cNvSpPr txBox="1">
            <a:spLocks noChangeArrowheads="1"/>
          </p:cNvSpPr>
          <p:nvPr/>
        </p:nvSpPr>
        <p:spPr bwMode="auto">
          <a:xfrm>
            <a:off x="4364232" y="3252170"/>
            <a:ext cx="222885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a:r>
              <a:rPr lang="en-US" altLang="zh-CN" sz="1400" dirty="0">
                <a:solidFill>
                  <a:schemeClr val="bg1"/>
                </a:solidFill>
              </a:rPr>
              <a:t>Construct abstract classes, implement interfaces, have properties such as money, health, mood, satiety, weight, store, exercise, go to hospital, go to work, and some get and set serialization and deserialization methods</a:t>
            </a:r>
            <a:r>
              <a:rPr lang="en-US" altLang="zh-CN" sz="1400" dirty="0" smtClean="0">
                <a:solidFill>
                  <a:schemeClr val="bg1"/>
                </a:solidFill>
              </a:rPr>
              <a:t>.</a:t>
            </a:r>
            <a:endParaRPr lang="en-US" altLang="zh-CN" sz="1400" dirty="0" smtClean="0">
              <a:solidFill>
                <a:schemeClr val="bg1"/>
              </a:solidFill>
            </a:endParaRPr>
          </a:p>
        </p:txBody>
      </p:sp>
      <p:sp>
        <p:nvSpPr>
          <p:cNvPr id="29" name="文本框 28"/>
          <p:cNvSpPr txBox="1">
            <a:spLocks noChangeArrowheads="1"/>
          </p:cNvSpPr>
          <p:nvPr/>
        </p:nvSpPr>
        <p:spPr bwMode="auto">
          <a:xfrm>
            <a:off x="6776124" y="3252170"/>
            <a:ext cx="2392255"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a:r>
              <a:rPr lang="en-US" altLang="zh-CN" sz="1400" dirty="0">
                <a:solidFill>
                  <a:schemeClr val="bg1"/>
                </a:solidFill>
              </a:rPr>
              <a:t>It defines the appearance of each body shape and each mood, and then realizes the details of each body shape. Therefore, the program is of good expansibility. If you want to increase the content of the game, you just need to add new appearance according to the mood or body shape</a:t>
            </a:r>
            <a:r>
              <a:rPr lang="en-US" altLang="zh-CN" sz="1400" dirty="0" smtClean="0">
                <a:solidFill>
                  <a:schemeClr val="bg1"/>
                </a:solidFill>
              </a:rPr>
              <a:t>.</a:t>
            </a:r>
            <a:endParaRPr lang="en-US" altLang="zh-CN" sz="1400" dirty="0" smtClean="0">
              <a:solidFill>
                <a:schemeClr val="bg1"/>
              </a:solidFill>
            </a:endParaRPr>
          </a:p>
        </p:txBody>
      </p:sp>
      <p:sp>
        <p:nvSpPr>
          <p:cNvPr id="30" name="文本框 29"/>
          <p:cNvSpPr txBox="1">
            <a:spLocks noChangeArrowheads="1"/>
          </p:cNvSpPr>
          <p:nvPr/>
        </p:nvSpPr>
        <p:spPr bwMode="auto">
          <a:xfrm>
            <a:off x="9441261" y="3315900"/>
            <a:ext cx="2150664"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a:r>
              <a:rPr lang="en-US" altLang="zh-CN" sz="1400" dirty="0">
                <a:solidFill>
                  <a:schemeClr val="bg1"/>
                </a:solidFill>
              </a:rPr>
              <a:t>It constructs structures that show that electronic pets lose weight, mood, satiety, and health over time</a:t>
            </a:r>
            <a:r>
              <a:rPr lang="en-US" altLang="zh-CN" sz="1400" dirty="0" smtClean="0">
                <a:solidFill>
                  <a:schemeClr val="bg1"/>
                </a:solidFill>
              </a:rPr>
              <a:t>.</a:t>
            </a:r>
            <a:endParaRPr lang="en-US" altLang="zh-CN" sz="1400" dirty="0" smtClean="0">
              <a:solidFill>
                <a:schemeClr val="bg1"/>
              </a:solidFill>
            </a:endParaRPr>
          </a:p>
        </p:txBody>
      </p:sp>
      <p:sp>
        <p:nvSpPr>
          <p:cNvPr id="32" name="矩形 31"/>
          <p:cNvSpPr/>
          <p:nvPr/>
        </p:nvSpPr>
        <p:spPr>
          <a:xfrm>
            <a:off x="3531572" y="937280"/>
            <a:ext cx="5636807" cy="523220"/>
          </a:xfrm>
          <a:prstGeom prst="rect">
            <a:avLst/>
          </a:prstGeom>
        </p:spPr>
        <p:txBody>
          <a:bodyPr wrap="square">
            <a:spAutoFit/>
          </a:bodyPr>
          <a:lstStyle/>
          <a:p>
            <a:r>
              <a:rPr lang="en-US" altLang="zh-CN" sz="2800" dirty="0">
                <a:solidFill>
                  <a:schemeClr val="accent4">
                    <a:lumMod val="40000"/>
                    <a:lumOff val="60000"/>
                  </a:schemeClr>
                </a:solidFill>
                <a:latin typeface="FZYaoTi" pitchFamily="2" charset="-122"/>
                <a:ea typeface="FZYaoTi" pitchFamily="2" charset="-122"/>
              </a:rPr>
              <a:t>Object-oriented programming is used</a:t>
            </a:r>
            <a:endParaRPr lang="zh-CN" altLang="en-US" sz="2800" dirty="0">
              <a:solidFill>
                <a:schemeClr val="accent4">
                  <a:lumMod val="40000"/>
                  <a:lumOff val="60000"/>
                </a:schemeClr>
              </a:solidFill>
              <a:latin typeface="FZYaoTi" pitchFamily="2" charset="-122"/>
              <a:ea typeface="FZYaoTi"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fill="hold"/>
                                        <p:tgtEl>
                                          <p:spTgt spid="27"/>
                                        </p:tgtEl>
                                        <p:attrNameLst>
                                          <p:attrName>ppt_x</p:attrName>
                                        </p:attrNameLst>
                                      </p:cBhvr>
                                      <p:tavLst>
                                        <p:tav tm="0">
                                          <p:val>
                                            <p:strVal val="#ppt_x"/>
                                          </p:val>
                                        </p:tav>
                                        <p:tav tm="100000">
                                          <p:val>
                                            <p:strVal val="#ppt_x"/>
                                          </p:val>
                                        </p:tav>
                                      </p:tavLst>
                                    </p:anim>
                                    <p:anim calcmode="lin" valueType="num">
                                      <p:cBhvr additive="base">
                                        <p:cTn id="15" dur="500" fill="hold"/>
                                        <p:tgtEl>
                                          <p:spTgt spid="27"/>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49" presetClass="entr" presetSubtype="0" decel="10000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 calcmode="lin" valueType="num">
                                      <p:cBhvr>
                                        <p:cTn id="21" dur="500" fill="hold"/>
                                        <p:tgtEl>
                                          <p:spTgt spid="12"/>
                                        </p:tgtEl>
                                        <p:attrNameLst>
                                          <p:attrName>style.rotation</p:attrName>
                                        </p:attrNameLst>
                                      </p:cBhvr>
                                      <p:tavLst>
                                        <p:tav tm="0">
                                          <p:val>
                                            <p:fltVal val="360"/>
                                          </p:val>
                                        </p:tav>
                                        <p:tav tm="100000">
                                          <p:val>
                                            <p:fltVal val="0"/>
                                          </p:val>
                                        </p:tav>
                                      </p:tavLst>
                                    </p:anim>
                                    <p:animEffect transition="in" filter="fade">
                                      <p:cBhvr>
                                        <p:cTn id="22" dur="500"/>
                                        <p:tgtEl>
                                          <p:spTgt spid="12"/>
                                        </p:tgtEl>
                                      </p:cBhvr>
                                    </p:animEffect>
                                  </p:childTnLst>
                                </p:cTn>
                              </p:par>
                            </p:childTnLst>
                          </p:cTn>
                        </p:par>
                        <p:par>
                          <p:cTn id="23" fill="hold">
                            <p:stCondLst>
                              <p:cond delay="1500"/>
                            </p:stCondLst>
                            <p:childTnLst>
                              <p:par>
                                <p:cTn id="24" presetID="2" presetClass="entr" presetSubtype="4" decel="10000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ppt_x"/>
                                          </p:val>
                                        </p:tav>
                                        <p:tav tm="100000">
                                          <p:val>
                                            <p:strVal val="#ppt_x"/>
                                          </p:val>
                                        </p:tav>
                                      </p:tavLst>
                                    </p:anim>
                                    <p:anim calcmode="lin" valueType="num">
                                      <p:cBhvr additive="base">
                                        <p:cTn id="27" dur="500" fill="hold"/>
                                        <p:tgtEl>
                                          <p:spTgt spid="28"/>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49" presetClass="entr" presetSubtype="0" decel="100000"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 calcmode="lin" valueType="num">
                                      <p:cBhvr>
                                        <p:cTn id="33" dur="500" fill="hold"/>
                                        <p:tgtEl>
                                          <p:spTgt spid="17"/>
                                        </p:tgtEl>
                                        <p:attrNameLst>
                                          <p:attrName>style.rotation</p:attrName>
                                        </p:attrNameLst>
                                      </p:cBhvr>
                                      <p:tavLst>
                                        <p:tav tm="0">
                                          <p:val>
                                            <p:fltVal val="360"/>
                                          </p:val>
                                        </p:tav>
                                        <p:tav tm="100000">
                                          <p:val>
                                            <p:fltVal val="0"/>
                                          </p:val>
                                        </p:tav>
                                      </p:tavLst>
                                    </p:anim>
                                    <p:animEffect transition="in" filter="fade">
                                      <p:cBhvr>
                                        <p:cTn id="34" dur="500"/>
                                        <p:tgtEl>
                                          <p:spTgt spid="17"/>
                                        </p:tgtEl>
                                      </p:cBhvr>
                                    </p:animEffect>
                                  </p:childTnLst>
                                </p:cTn>
                              </p:par>
                            </p:childTnLst>
                          </p:cTn>
                        </p:par>
                        <p:par>
                          <p:cTn id="35" fill="hold">
                            <p:stCondLst>
                              <p:cond delay="2500"/>
                            </p:stCondLst>
                            <p:childTnLst>
                              <p:par>
                                <p:cTn id="36" presetID="2" presetClass="entr" presetSubtype="4" decel="100000"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fill="hold"/>
                                        <p:tgtEl>
                                          <p:spTgt spid="29"/>
                                        </p:tgtEl>
                                        <p:attrNameLst>
                                          <p:attrName>ppt_x</p:attrName>
                                        </p:attrNameLst>
                                      </p:cBhvr>
                                      <p:tavLst>
                                        <p:tav tm="0">
                                          <p:val>
                                            <p:strVal val="#ppt_x"/>
                                          </p:val>
                                        </p:tav>
                                        <p:tav tm="100000">
                                          <p:val>
                                            <p:strVal val="#ppt_x"/>
                                          </p:val>
                                        </p:tav>
                                      </p:tavLst>
                                    </p:anim>
                                    <p:anim calcmode="lin" valueType="num">
                                      <p:cBhvr additive="base">
                                        <p:cTn id="39" dur="500" fill="hold"/>
                                        <p:tgtEl>
                                          <p:spTgt spid="29"/>
                                        </p:tgtEl>
                                        <p:attrNameLst>
                                          <p:attrName>ppt_y</p:attrName>
                                        </p:attrNameLst>
                                      </p:cBhvr>
                                      <p:tavLst>
                                        <p:tav tm="0">
                                          <p:val>
                                            <p:strVal val="1+#ppt_h/2"/>
                                          </p:val>
                                        </p:tav>
                                        <p:tav tm="100000">
                                          <p:val>
                                            <p:strVal val="#ppt_y"/>
                                          </p:val>
                                        </p:tav>
                                      </p:tavLst>
                                    </p:anim>
                                  </p:childTnLst>
                                </p:cTn>
                              </p:par>
                            </p:childTnLst>
                          </p:cTn>
                        </p:par>
                        <p:par>
                          <p:cTn id="40" fill="hold">
                            <p:stCondLst>
                              <p:cond delay="3000"/>
                            </p:stCondLst>
                            <p:childTnLst>
                              <p:par>
                                <p:cTn id="41" presetID="49" presetClass="entr" presetSubtype="0" decel="100000"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 calcmode="lin" valueType="num">
                                      <p:cBhvr>
                                        <p:cTn id="45" dur="500" fill="hold"/>
                                        <p:tgtEl>
                                          <p:spTgt spid="22"/>
                                        </p:tgtEl>
                                        <p:attrNameLst>
                                          <p:attrName>style.rotation</p:attrName>
                                        </p:attrNameLst>
                                      </p:cBhvr>
                                      <p:tavLst>
                                        <p:tav tm="0">
                                          <p:val>
                                            <p:fltVal val="360"/>
                                          </p:val>
                                        </p:tav>
                                        <p:tav tm="100000">
                                          <p:val>
                                            <p:fltVal val="0"/>
                                          </p:val>
                                        </p:tav>
                                      </p:tavLst>
                                    </p:anim>
                                    <p:animEffect transition="in" filter="fade">
                                      <p:cBhvr>
                                        <p:cTn id="46" dur="500"/>
                                        <p:tgtEl>
                                          <p:spTgt spid="22"/>
                                        </p:tgtEl>
                                      </p:cBhvr>
                                    </p:animEffect>
                                  </p:childTnLst>
                                </p:cTn>
                              </p:par>
                            </p:childTnLst>
                          </p:cTn>
                        </p:par>
                        <p:par>
                          <p:cTn id="47" fill="hold">
                            <p:stCondLst>
                              <p:cond delay="3500"/>
                            </p:stCondLst>
                            <p:childTnLst>
                              <p:par>
                                <p:cTn id="48" presetID="2" presetClass="entr" presetSubtype="4" decel="100000"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500" fill="hold"/>
                                        <p:tgtEl>
                                          <p:spTgt spid="30"/>
                                        </p:tgtEl>
                                        <p:attrNameLst>
                                          <p:attrName>ppt_x</p:attrName>
                                        </p:attrNameLst>
                                      </p:cBhvr>
                                      <p:tavLst>
                                        <p:tav tm="0">
                                          <p:val>
                                            <p:strVal val="#ppt_x"/>
                                          </p:val>
                                        </p:tav>
                                        <p:tav tm="100000">
                                          <p:val>
                                            <p:strVal val="#ppt_x"/>
                                          </p:val>
                                        </p:tav>
                                      </p:tavLst>
                                    </p:anim>
                                    <p:anim calcmode="lin" valueType="num">
                                      <p:cBhvr additive="base">
                                        <p:cTn id="5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cxnSp>
        <p:nvCxnSpPr>
          <p:cNvPr id="4" name="直接连接符 3"/>
          <p:cNvCxnSpPr/>
          <p:nvPr/>
        </p:nvCxnSpPr>
        <p:spPr>
          <a:xfrm>
            <a:off x="800042" y="510006"/>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22959" y="2082833"/>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00042" y="699878"/>
            <a:ext cx="615553" cy="2488102"/>
          </a:xfrm>
          <a:prstGeom prst="rect">
            <a:avLst/>
          </a:prstGeom>
          <a:noFill/>
        </p:spPr>
        <p:txBody>
          <a:bodyPr vert="eaVert" wrap="square" rtlCol="0">
            <a:spAutoFit/>
          </a:bodyPr>
          <a:lstStyle/>
          <a:p>
            <a:pPr algn="dist"/>
            <a:r>
              <a:rPr lang="en-US" altLang="zh-CN" sz="2800" dirty="0">
                <a:solidFill>
                  <a:schemeClr val="bg1"/>
                </a:solidFill>
              </a:rPr>
              <a:t>Part  two</a:t>
            </a:r>
            <a:endParaRPr lang="zh-CN" altLang="en-US" sz="2800" dirty="0">
              <a:solidFill>
                <a:schemeClr val="bg1"/>
              </a:solidFill>
            </a:endParaRPr>
          </a:p>
        </p:txBody>
      </p:sp>
      <p:sp>
        <p:nvSpPr>
          <p:cNvPr id="7" name="Freeform 9"/>
          <p:cNvSpPr/>
          <p:nvPr/>
        </p:nvSpPr>
        <p:spPr bwMode="auto">
          <a:xfrm>
            <a:off x="4656936" y="2046798"/>
            <a:ext cx="3363841" cy="3361836"/>
          </a:xfrm>
          <a:custGeom>
            <a:avLst/>
            <a:gdLst>
              <a:gd name="T0" fmla="*/ 0 w 986"/>
              <a:gd name="T1" fmla="*/ 817 h 986"/>
              <a:gd name="T2" fmla="*/ 75 w 986"/>
              <a:gd name="T3" fmla="*/ 741 h 986"/>
              <a:gd name="T4" fmla="*/ 741 w 986"/>
              <a:gd name="T5" fmla="*/ 741 h 986"/>
              <a:gd name="T6" fmla="*/ 741 w 986"/>
              <a:gd name="T7" fmla="*/ 75 h 986"/>
              <a:gd name="T8" fmla="*/ 817 w 986"/>
              <a:gd name="T9" fmla="*/ 0 h 986"/>
              <a:gd name="T10" fmla="*/ 986 w 986"/>
              <a:gd name="T11" fmla="*/ 408 h 986"/>
              <a:gd name="T12" fmla="*/ 817 w 986"/>
              <a:gd name="T13" fmla="*/ 817 h 986"/>
              <a:gd name="T14" fmla="*/ 408 w 986"/>
              <a:gd name="T15" fmla="*/ 986 h 986"/>
              <a:gd name="T16" fmla="*/ 0 w 986"/>
              <a:gd name="T17" fmla="*/ 81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6" h="986">
                <a:moveTo>
                  <a:pt x="0" y="817"/>
                </a:moveTo>
                <a:cubicBezTo>
                  <a:pt x="75" y="741"/>
                  <a:pt x="75" y="741"/>
                  <a:pt x="75" y="741"/>
                </a:cubicBezTo>
                <a:cubicBezTo>
                  <a:pt x="259" y="925"/>
                  <a:pt x="558" y="925"/>
                  <a:pt x="741" y="741"/>
                </a:cubicBezTo>
                <a:cubicBezTo>
                  <a:pt x="925" y="558"/>
                  <a:pt x="925" y="259"/>
                  <a:pt x="741" y="75"/>
                </a:cubicBezTo>
                <a:cubicBezTo>
                  <a:pt x="817" y="0"/>
                  <a:pt x="817" y="0"/>
                  <a:pt x="817" y="0"/>
                </a:cubicBezTo>
                <a:cubicBezTo>
                  <a:pt x="926" y="109"/>
                  <a:pt x="986" y="254"/>
                  <a:pt x="986" y="408"/>
                </a:cubicBezTo>
                <a:cubicBezTo>
                  <a:pt x="986" y="563"/>
                  <a:pt x="926" y="708"/>
                  <a:pt x="817" y="817"/>
                </a:cubicBezTo>
                <a:cubicBezTo>
                  <a:pt x="708" y="926"/>
                  <a:pt x="563" y="986"/>
                  <a:pt x="408" y="986"/>
                </a:cubicBezTo>
                <a:cubicBezTo>
                  <a:pt x="254" y="986"/>
                  <a:pt x="109" y="926"/>
                  <a:pt x="0" y="817"/>
                </a:cubicBezTo>
                <a:close/>
              </a:path>
            </a:pathLst>
          </a:custGeom>
          <a:solidFill>
            <a:srgbClr val="02FAFA">
              <a:alpha val="20000"/>
            </a:srgbClr>
          </a:solid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endParaRPr>
          </a:p>
        </p:txBody>
      </p:sp>
      <p:sp>
        <p:nvSpPr>
          <p:cNvPr id="8" name="Freeform 7"/>
          <p:cNvSpPr/>
          <p:nvPr/>
        </p:nvSpPr>
        <p:spPr bwMode="auto">
          <a:xfrm>
            <a:off x="4334183" y="1712019"/>
            <a:ext cx="2776473" cy="2776471"/>
          </a:xfrm>
          <a:custGeom>
            <a:avLst/>
            <a:gdLst>
              <a:gd name="T0" fmla="*/ 174 w 814"/>
              <a:gd name="T1" fmla="*/ 814 h 814"/>
              <a:gd name="T2" fmla="*/ 179 w 814"/>
              <a:gd name="T3" fmla="*/ 179 h 814"/>
              <a:gd name="T4" fmla="*/ 814 w 814"/>
              <a:gd name="T5" fmla="*/ 174 h 814"/>
              <a:gd name="T6" fmla="*/ 739 w 814"/>
              <a:gd name="T7" fmla="*/ 249 h 814"/>
              <a:gd name="T8" fmla="*/ 255 w 814"/>
              <a:gd name="T9" fmla="*/ 255 h 814"/>
              <a:gd name="T10" fmla="*/ 250 w 814"/>
              <a:gd name="T11" fmla="*/ 738 h 814"/>
              <a:gd name="T12" fmla="*/ 174 w 814"/>
              <a:gd name="T13" fmla="*/ 814 h 814"/>
            </a:gdLst>
            <a:ahLst/>
            <a:cxnLst>
              <a:cxn ang="0">
                <a:pos x="T0" y="T1"/>
              </a:cxn>
              <a:cxn ang="0">
                <a:pos x="T2" y="T3"/>
              </a:cxn>
              <a:cxn ang="0">
                <a:pos x="T4" y="T5"/>
              </a:cxn>
              <a:cxn ang="0">
                <a:pos x="T6" y="T7"/>
              </a:cxn>
              <a:cxn ang="0">
                <a:pos x="T8" y="T9"/>
              </a:cxn>
              <a:cxn ang="0">
                <a:pos x="T10" y="T11"/>
              </a:cxn>
              <a:cxn ang="0">
                <a:pos x="T12" y="T13"/>
              </a:cxn>
            </a:cxnLst>
            <a:rect l="0" t="0" r="r" b="b"/>
            <a:pathLst>
              <a:path w="814" h="814">
                <a:moveTo>
                  <a:pt x="174" y="814"/>
                </a:moveTo>
                <a:cubicBezTo>
                  <a:pt x="0" y="640"/>
                  <a:pt x="3" y="355"/>
                  <a:pt x="179" y="179"/>
                </a:cubicBezTo>
                <a:cubicBezTo>
                  <a:pt x="356" y="2"/>
                  <a:pt x="641" y="0"/>
                  <a:pt x="814" y="174"/>
                </a:cubicBezTo>
                <a:cubicBezTo>
                  <a:pt x="739" y="249"/>
                  <a:pt x="739" y="249"/>
                  <a:pt x="739" y="249"/>
                </a:cubicBezTo>
                <a:cubicBezTo>
                  <a:pt x="607" y="117"/>
                  <a:pt x="390" y="120"/>
                  <a:pt x="255" y="255"/>
                </a:cubicBezTo>
                <a:cubicBezTo>
                  <a:pt x="120" y="389"/>
                  <a:pt x="118" y="606"/>
                  <a:pt x="250" y="738"/>
                </a:cubicBezTo>
                <a:lnTo>
                  <a:pt x="174" y="814"/>
                </a:lnTo>
                <a:close/>
              </a:path>
            </a:pathLst>
          </a:custGeom>
          <a:solidFill>
            <a:schemeClr val="bg1">
              <a:alpha val="60000"/>
            </a:schemeClr>
          </a:solid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endParaRPr>
          </a:p>
        </p:txBody>
      </p:sp>
      <p:sp>
        <p:nvSpPr>
          <p:cNvPr id="9" name="Freeform 6"/>
          <p:cNvSpPr/>
          <p:nvPr/>
        </p:nvSpPr>
        <p:spPr bwMode="auto">
          <a:xfrm>
            <a:off x="5148080" y="2527920"/>
            <a:ext cx="1429333" cy="1429331"/>
          </a:xfrm>
          <a:custGeom>
            <a:avLst/>
            <a:gdLst>
              <a:gd name="T0" fmla="*/ 91 w 419"/>
              <a:gd name="T1" fmla="*/ 419 h 419"/>
              <a:gd name="T2" fmla="*/ 91 w 419"/>
              <a:gd name="T3" fmla="*/ 91 h 419"/>
              <a:gd name="T4" fmla="*/ 419 w 419"/>
              <a:gd name="T5" fmla="*/ 91 h 419"/>
              <a:gd name="T6" fmla="*/ 344 w 419"/>
              <a:gd name="T7" fmla="*/ 166 h 419"/>
              <a:gd name="T8" fmla="*/ 167 w 419"/>
              <a:gd name="T9" fmla="*/ 166 h 419"/>
              <a:gd name="T10" fmla="*/ 167 w 419"/>
              <a:gd name="T11" fmla="*/ 343 h 419"/>
              <a:gd name="T12" fmla="*/ 91 w 419"/>
              <a:gd name="T13" fmla="*/ 419 h 419"/>
            </a:gdLst>
            <a:ahLst/>
            <a:cxnLst>
              <a:cxn ang="0">
                <a:pos x="T0" y="T1"/>
              </a:cxn>
              <a:cxn ang="0">
                <a:pos x="T2" y="T3"/>
              </a:cxn>
              <a:cxn ang="0">
                <a:pos x="T4" y="T5"/>
              </a:cxn>
              <a:cxn ang="0">
                <a:pos x="T6" y="T7"/>
              </a:cxn>
              <a:cxn ang="0">
                <a:pos x="T8" y="T9"/>
              </a:cxn>
              <a:cxn ang="0">
                <a:pos x="T10" y="T11"/>
              </a:cxn>
              <a:cxn ang="0">
                <a:pos x="T12" y="T13"/>
              </a:cxn>
            </a:cxnLst>
            <a:rect l="0" t="0" r="r" b="b"/>
            <a:pathLst>
              <a:path w="419" h="419">
                <a:moveTo>
                  <a:pt x="91" y="419"/>
                </a:moveTo>
                <a:cubicBezTo>
                  <a:pt x="0" y="329"/>
                  <a:pt x="0" y="181"/>
                  <a:pt x="91" y="91"/>
                </a:cubicBezTo>
                <a:cubicBezTo>
                  <a:pt x="181" y="0"/>
                  <a:pt x="329" y="0"/>
                  <a:pt x="419" y="91"/>
                </a:cubicBezTo>
                <a:cubicBezTo>
                  <a:pt x="344" y="166"/>
                  <a:pt x="344" y="166"/>
                  <a:pt x="344" y="166"/>
                </a:cubicBezTo>
                <a:cubicBezTo>
                  <a:pt x="295" y="117"/>
                  <a:pt x="215" y="117"/>
                  <a:pt x="167" y="166"/>
                </a:cubicBezTo>
                <a:cubicBezTo>
                  <a:pt x="118" y="215"/>
                  <a:pt x="118" y="295"/>
                  <a:pt x="167" y="343"/>
                </a:cubicBezTo>
                <a:lnTo>
                  <a:pt x="91" y="419"/>
                </a:lnTo>
                <a:close/>
              </a:path>
            </a:pathLst>
          </a:custGeom>
          <a:solidFill>
            <a:schemeClr val="bg1">
              <a:alpha val="40000"/>
            </a:schemeClr>
          </a:solid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endParaRPr>
          </a:p>
        </p:txBody>
      </p:sp>
      <p:sp>
        <p:nvSpPr>
          <p:cNvPr id="10" name="Freeform 8"/>
          <p:cNvSpPr/>
          <p:nvPr/>
        </p:nvSpPr>
        <p:spPr bwMode="auto">
          <a:xfrm>
            <a:off x="5288407" y="2635406"/>
            <a:ext cx="2086865" cy="2086864"/>
          </a:xfrm>
          <a:custGeom>
            <a:avLst/>
            <a:gdLst>
              <a:gd name="T0" fmla="*/ 0 w 612"/>
              <a:gd name="T1" fmla="*/ 480 h 612"/>
              <a:gd name="T2" fmla="*/ 76 w 612"/>
              <a:gd name="T3" fmla="*/ 404 h 612"/>
              <a:gd name="T4" fmla="*/ 404 w 612"/>
              <a:gd name="T5" fmla="*/ 404 h 612"/>
              <a:gd name="T6" fmla="*/ 404 w 612"/>
              <a:gd name="T7" fmla="*/ 76 h 612"/>
              <a:gd name="T8" fmla="*/ 480 w 612"/>
              <a:gd name="T9" fmla="*/ 0 h 612"/>
              <a:gd name="T10" fmla="*/ 480 w 612"/>
              <a:gd name="T11" fmla="*/ 480 h 612"/>
              <a:gd name="T12" fmla="*/ 0 w 612"/>
              <a:gd name="T13" fmla="*/ 480 h 612"/>
            </a:gdLst>
            <a:ahLst/>
            <a:cxnLst>
              <a:cxn ang="0">
                <a:pos x="T0" y="T1"/>
              </a:cxn>
              <a:cxn ang="0">
                <a:pos x="T2" y="T3"/>
              </a:cxn>
              <a:cxn ang="0">
                <a:pos x="T4" y="T5"/>
              </a:cxn>
              <a:cxn ang="0">
                <a:pos x="T6" y="T7"/>
              </a:cxn>
              <a:cxn ang="0">
                <a:pos x="T8" y="T9"/>
              </a:cxn>
              <a:cxn ang="0">
                <a:pos x="T10" y="T11"/>
              </a:cxn>
              <a:cxn ang="0">
                <a:pos x="T12" y="T13"/>
              </a:cxn>
            </a:cxnLst>
            <a:rect l="0" t="0" r="r" b="b"/>
            <a:pathLst>
              <a:path w="612" h="612">
                <a:moveTo>
                  <a:pt x="0" y="480"/>
                </a:moveTo>
                <a:cubicBezTo>
                  <a:pt x="76" y="404"/>
                  <a:pt x="76" y="404"/>
                  <a:pt x="76" y="404"/>
                </a:cubicBezTo>
                <a:cubicBezTo>
                  <a:pt x="166" y="495"/>
                  <a:pt x="314" y="495"/>
                  <a:pt x="404" y="404"/>
                </a:cubicBezTo>
                <a:cubicBezTo>
                  <a:pt x="495" y="314"/>
                  <a:pt x="495" y="166"/>
                  <a:pt x="404" y="76"/>
                </a:cubicBezTo>
                <a:cubicBezTo>
                  <a:pt x="480" y="0"/>
                  <a:pt x="480" y="0"/>
                  <a:pt x="480" y="0"/>
                </a:cubicBezTo>
                <a:cubicBezTo>
                  <a:pt x="612" y="132"/>
                  <a:pt x="612" y="348"/>
                  <a:pt x="480" y="480"/>
                </a:cubicBezTo>
                <a:cubicBezTo>
                  <a:pt x="348" y="612"/>
                  <a:pt x="133" y="612"/>
                  <a:pt x="0" y="480"/>
                </a:cubicBezTo>
                <a:close/>
              </a:path>
            </a:pathLst>
          </a:custGeom>
          <a:solidFill>
            <a:srgbClr val="02FAFA">
              <a:alpha val="30000"/>
            </a:srgbClr>
          </a:solid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endParaRPr>
          </a:p>
        </p:txBody>
      </p:sp>
      <p:sp>
        <p:nvSpPr>
          <p:cNvPr id="11" name="Freeform 28"/>
          <p:cNvSpPr>
            <a:spLocks noEditPoints="1"/>
          </p:cNvSpPr>
          <p:nvPr/>
        </p:nvSpPr>
        <p:spPr bwMode="auto">
          <a:xfrm>
            <a:off x="8652248" y="3544058"/>
            <a:ext cx="322820" cy="485132"/>
          </a:xfrm>
          <a:custGeom>
            <a:avLst/>
            <a:gdLst>
              <a:gd name="T0" fmla="*/ 83 w 103"/>
              <a:gd name="T1" fmla="*/ 52 h 155"/>
              <a:gd name="T2" fmla="*/ 83 w 103"/>
              <a:gd name="T3" fmla="*/ 52 h 155"/>
              <a:gd name="T4" fmla="*/ 87 w 103"/>
              <a:gd name="T5" fmla="*/ 36 h 155"/>
              <a:gd name="T6" fmla="*/ 52 w 103"/>
              <a:gd name="T7" fmla="*/ 0 h 155"/>
              <a:gd name="T8" fmla="*/ 32 w 103"/>
              <a:gd name="T9" fmla="*/ 6 h 155"/>
              <a:gd name="T10" fmla="*/ 28 w 103"/>
              <a:gd name="T11" fmla="*/ 10 h 155"/>
              <a:gd name="T12" fmla="*/ 27 w 103"/>
              <a:gd name="T13" fmla="*/ 10 h 155"/>
              <a:gd name="T14" fmla="*/ 17 w 103"/>
              <a:gd name="T15" fmla="*/ 36 h 155"/>
              <a:gd name="T16" fmla="*/ 17 w 103"/>
              <a:gd name="T17" fmla="*/ 36 h 155"/>
              <a:gd name="T18" fmla="*/ 17 w 103"/>
              <a:gd name="T19" fmla="*/ 38 h 155"/>
              <a:gd name="T20" fmla="*/ 17 w 103"/>
              <a:gd name="T21" fmla="*/ 40 h 155"/>
              <a:gd name="T22" fmla="*/ 17 w 103"/>
              <a:gd name="T23" fmla="*/ 40 h 155"/>
              <a:gd name="T24" fmla="*/ 21 w 103"/>
              <a:gd name="T25" fmla="*/ 52 h 155"/>
              <a:gd name="T26" fmla="*/ 20 w 103"/>
              <a:gd name="T27" fmla="*/ 52 h 155"/>
              <a:gd name="T28" fmla="*/ 9 w 103"/>
              <a:gd name="T29" fmla="*/ 55 h 155"/>
              <a:gd name="T30" fmla="*/ 0 w 103"/>
              <a:gd name="T31" fmla="*/ 72 h 155"/>
              <a:gd name="T32" fmla="*/ 0 w 103"/>
              <a:gd name="T33" fmla="*/ 107 h 155"/>
              <a:gd name="T34" fmla="*/ 0 w 103"/>
              <a:gd name="T35" fmla="*/ 112 h 155"/>
              <a:gd name="T36" fmla="*/ 0 w 103"/>
              <a:gd name="T37" fmla="*/ 135 h 155"/>
              <a:gd name="T38" fmla="*/ 20 w 103"/>
              <a:gd name="T39" fmla="*/ 155 h 155"/>
              <a:gd name="T40" fmla="*/ 83 w 103"/>
              <a:gd name="T41" fmla="*/ 155 h 155"/>
              <a:gd name="T42" fmla="*/ 103 w 103"/>
              <a:gd name="T43" fmla="*/ 135 h 155"/>
              <a:gd name="T44" fmla="*/ 103 w 103"/>
              <a:gd name="T45" fmla="*/ 72 h 155"/>
              <a:gd name="T46" fmla="*/ 83 w 103"/>
              <a:gd name="T47" fmla="*/ 52 h 155"/>
              <a:gd name="T48" fmla="*/ 82 w 103"/>
              <a:gd name="T49" fmla="*/ 36 h 155"/>
              <a:gd name="T50" fmla="*/ 81 w 103"/>
              <a:gd name="T51" fmla="*/ 45 h 155"/>
              <a:gd name="T52" fmla="*/ 81 w 103"/>
              <a:gd name="T53" fmla="*/ 45 h 155"/>
              <a:gd name="T54" fmla="*/ 79 w 103"/>
              <a:gd name="T55" fmla="*/ 48 h 155"/>
              <a:gd name="T56" fmla="*/ 79 w 103"/>
              <a:gd name="T57" fmla="*/ 49 h 155"/>
              <a:gd name="T58" fmla="*/ 78 w 103"/>
              <a:gd name="T59" fmla="*/ 50 h 155"/>
              <a:gd name="T60" fmla="*/ 61 w 103"/>
              <a:gd name="T61" fmla="*/ 64 h 155"/>
              <a:gd name="T62" fmla="*/ 67 w 103"/>
              <a:gd name="T63" fmla="*/ 64 h 155"/>
              <a:gd name="T64" fmla="*/ 59 w 103"/>
              <a:gd name="T65" fmla="*/ 102 h 155"/>
              <a:gd name="T66" fmla="*/ 57 w 103"/>
              <a:gd name="T67" fmla="*/ 112 h 155"/>
              <a:gd name="T68" fmla="*/ 54 w 103"/>
              <a:gd name="T69" fmla="*/ 95 h 155"/>
              <a:gd name="T70" fmla="*/ 52 w 103"/>
              <a:gd name="T71" fmla="*/ 78 h 155"/>
              <a:gd name="T72" fmla="*/ 55 w 103"/>
              <a:gd name="T73" fmla="*/ 73 h 155"/>
              <a:gd name="T74" fmla="*/ 59 w 103"/>
              <a:gd name="T75" fmla="*/ 66 h 155"/>
              <a:gd name="T76" fmla="*/ 44 w 103"/>
              <a:gd name="T77" fmla="*/ 66 h 155"/>
              <a:gd name="T78" fmla="*/ 46 w 103"/>
              <a:gd name="T79" fmla="*/ 69 h 155"/>
              <a:gd name="T80" fmla="*/ 52 w 103"/>
              <a:gd name="T81" fmla="*/ 78 h 155"/>
              <a:gd name="T82" fmla="*/ 47 w 103"/>
              <a:gd name="T83" fmla="*/ 112 h 155"/>
              <a:gd name="T84" fmla="*/ 37 w 103"/>
              <a:gd name="T85" fmla="*/ 64 h 155"/>
              <a:gd name="T86" fmla="*/ 42 w 103"/>
              <a:gd name="T87" fmla="*/ 64 h 155"/>
              <a:gd name="T88" fmla="*/ 34 w 103"/>
              <a:gd name="T89" fmla="*/ 60 h 155"/>
              <a:gd name="T90" fmla="*/ 27 w 103"/>
              <a:gd name="T91" fmla="*/ 53 h 155"/>
              <a:gd name="T92" fmla="*/ 21 w 103"/>
              <a:gd name="T93" fmla="*/ 36 h 155"/>
              <a:gd name="T94" fmla="*/ 29 w 103"/>
              <a:gd name="T95" fmla="*/ 16 h 155"/>
              <a:gd name="T96" fmla="*/ 52 w 103"/>
              <a:gd name="T97" fmla="*/ 5 h 155"/>
              <a:gd name="T98" fmla="*/ 80 w 103"/>
              <a:gd name="T99" fmla="*/ 26 h 155"/>
              <a:gd name="T100" fmla="*/ 81 w 103"/>
              <a:gd name="T101" fmla="*/ 28 h 155"/>
              <a:gd name="T102" fmla="*/ 82 w 103"/>
              <a:gd name="T103" fmla="*/ 31 h 155"/>
              <a:gd name="T104" fmla="*/ 82 w 103"/>
              <a:gd name="T105" fmla="*/ 3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3" h="155">
                <a:moveTo>
                  <a:pt x="83" y="52"/>
                </a:moveTo>
                <a:cubicBezTo>
                  <a:pt x="83" y="52"/>
                  <a:pt x="83" y="52"/>
                  <a:pt x="83" y="52"/>
                </a:cubicBezTo>
                <a:cubicBezTo>
                  <a:pt x="85" y="47"/>
                  <a:pt x="87" y="41"/>
                  <a:pt x="87" y="36"/>
                </a:cubicBezTo>
                <a:cubicBezTo>
                  <a:pt x="87" y="16"/>
                  <a:pt x="71" y="0"/>
                  <a:pt x="52" y="0"/>
                </a:cubicBezTo>
                <a:cubicBezTo>
                  <a:pt x="45" y="0"/>
                  <a:pt x="38" y="3"/>
                  <a:pt x="32" y="6"/>
                </a:cubicBezTo>
                <a:cubicBezTo>
                  <a:pt x="28" y="10"/>
                  <a:pt x="28" y="10"/>
                  <a:pt x="28" y="10"/>
                </a:cubicBezTo>
                <a:cubicBezTo>
                  <a:pt x="27" y="10"/>
                  <a:pt x="27" y="10"/>
                  <a:pt x="27" y="10"/>
                </a:cubicBezTo>
                <a:cubicBezTo>
                  <a:pt x="21" y="17"/>
                  <a:pt x="17" y="26"/>
                  <a:pt x="17" y="36"/>
                </a:cubicBezTo>
                <a:cubicBezTo>
                  <a:pt x="17" y="36"/>
                  <a:pt x="17" y="36"/>
                  <a:pt x="17" y="36"/>
                </a:cubicBezTo>
                <a:cubicBezTo>
                  <a:pt x="17" y="36"/>
                  <a:pt x="17" y="37"/>
                  <a:pt x="17" y="38"/>
                </a:cubicBezTo>
                <a:cubicBezTo>
                  <a:pt x="17" y="38"/>
                  <a:pt x="17" y="39"/>
                  <a:pt x="17" y="40"/>
                </a:cubicBezTo>
                <a:cubicBezTo>
                  <a:pt x="17" y="40"/>
                  <a:pt x="17" y="40"/>
                  <a:pt x="17" y="40"/>
                </a:cubicBezTo>
                <a:cubicBezTo>
                  <a:pt x="17" y="44"/>
                  <a:pt x="19" y="48"/>
                  <a:pt x="21" y="52"/>
                </a:cubicBezTo>
                <a:cubicBezTo>
                  <a:pt x="20" y="52"/>
                  <a:pt x="20" y="52"/>
                  <a:pt x="20" y="52"/>
                </a:cubicBezTo>
                <a:cubicBezTo>
                  <a:pt x="16" y="52"/>
                  <a:pt x="12" y="53"/>
                  <a:pt x="9" y="55"/>
                </a:cubicBezTo>
                <a:cubicBezTo>
                  <a:pt x="4" y="59"/>
                  <a:pt x="0" y="65"/>
                  <a:pt x="0" y="72"/>
                </a:cubicBezTo>
                <a:cubicBezTo>
                  <a:pt x="0" y="107"/>
                  <a:pt x="0" y="107"/>
                  <a:pt x="0" y="107"/>
                </a:cubicBezTo>
                <a:cubicBezTo>
                  <a:pt x="0" y="112"/>
                  <a:pt x="0" y="112"/>
                  <a:pt x="0" y="112"/>
                </a:cubicBezTo>
                <a:cubicBezTo>
                  <a:pt x="0" y="135"/>
                  <a:pt x="0" y="135"/>
                  <a:pt x="0" y="135"/>
                </a:cubicBezTo>
                <a:cubicBezTo>
                  <a:pt x="0" y="146"/>
                  <a:pt x="9" y="155"/>
                  <a:pt x="20" y="155"/>
                </a:cubicBezTo>
                <a:cubicBezTo>
                  <a:pt x="83" y="155"/>
                  <a:pt x="83" y="155"/>
                  <a:pt x="83" y="155"/>
                </a:cubicBezTo>
                <a:cubicBezTo>
                  <a:pt x="94" y="155"/>
                  <a:pt x="103" y="146"/>
                  <a:pt x="103" y="135"/>
                </a:cubicBezTo>
                <a:cubicBezTo>
                  <a:pt x="103" y="72"/>
                  <a:pt x="103" y="72"/>
                  <a:pt x="103" y="72"/>
                </a:cubicBezTo>
                <a:cubicBezTo>
                  <a:pt x="103" y="61"/>
                  <a:pt x="94" y="52"/>
                  <a:pt x="83" y="52"/>
                </a:cubicBezTo>
                <a:close/>
                <a:moveTo>
                  <a:pt x="82" y="36"/>
                </a:moveTo>
                <a:cubicBezTo>
                  <a:pt x="82" y="39"/>
                  <a:pt x="82" y="42"/>
                  <a:pt x="81" y="45"/>
                </a:cubicBezTo>
                <a:cubicBezTo>
                  <a:pt x="81" y="45"/>
                  <a:pt x="81" y="45"/>
                  <a:pt x="81" y="45"/>
                </a:cubicBezTo>
                <a:cubicBezTo>
                  <a:pt x="80" y="46"/>
                  <a:pt x="80" y="47"/>
                  <a:pt x="79" y="48"/>
                </a:cubicBezTo>
                <a:cubicBezTo>
                  <a:pt x="79" y="48"/>
                  <a:pt x="79" y="49"/>
                  <a:pt x="79" y="49"/>
                </a:cubicBezTo>
                <a:cubicBezTo>
                  <a:pt x="79" y="50"/>
                  <a:pt x="78" y="50"/>
                  <a:pt x="78" y="50"/>
                </a:cubicBezTo>
                <a:cubicBezTo>
                  <a:pt x="75" y="57"/>
                  <a:pt x="69" y="62"/>
                  <a:pt x="61" y="64"/>
                </a:cubicBezTo>
                <a:cubicBezTo>
                  <a:pt x="67" y="64"/>
                  <a:pt x="67" y="64"/>
                  <a:pt x="67" y="64"/>
                </a:cubicBezTo>
                <a:cubicBezTo>
                  <a:pt x="59" y="102"/>
                  <a:pt x="59" y="102"/>
                  <a:pt x="59" y="102"/>
                </a:cubicBezTo>
                <a:cubicBezTo>
                  <a:pt x="57" y="112"/>
                  <a:pt x="57" y="112"/>
                  <a:pt x="57" y="112"/>
                </a:cubicBezTo>
                <a:cubicBezTo>
                  <a:pt x="54" y="95"/>
                  <a:pt x="54" y="95"/>
                  <a:pt x="54" y="95"/>
                </a:cubicBezTo>
                <a:cubicBezTo>
                  <a:pt x="52" y="78"/>
                  <a:pt x="52" y="78"/>
                  <a:pt x="52" y="78"/>
                </a:cubicBezTo>
                <a:cubicBezTo>
                  <a:pt x="55" y="73"/>
                  <a:pt x="55" y="73"/>
                  <a:pt x="55" y="73"/>
                </a:cubicBezTo>
                <a:cubicBezTo>
                  <a:pt x="59" y="66"/>
                  <a:pt x="59" y="66"/>
                  <a:pt x="59" y="66"/>
                </a:cubicBezTo>
                <a:cubicBezTo>
                  <a:pt x="44" y="66"/>
                  <a:pt x="44" y="66"/>
                  <a:pt x="44" y="66"/>
                </a:cubicBezTo>
                <a:cubicBezTo>
                  <a:pt x="46" y="69"/>
                  <a:pt x="46" y="69"/>
                  <a:pt x="46" y="69"/>
                </a:cubicBezTo>
                <a:cubicBezTo>
                  <a:pt x="52" y="78"/>
                  <a:pt x="52" y="78"/>
                  <a:pt x="52" y="78"/>
                </a:cubicBezTo>
                <a:cubicBezTo>
                  <a:pt x="47" y="112"/>
                  <a:pt x="47" y="112"/>
                  <a:pt x="47" y="112"/>
                </a:cubicBezTo>
                <a:cubicBezTo>
                  <a:pt x="37" y="64"/>
                  <a:pt x="37" y="64"/>
                  <a:pt x="37" y="64"/>
                </a:cubicBezTo>
                <a:cubicBezTo>
                  <a:pt x="42" y="64"/>
                  <a:pt x="42" y="64"/>
                  <a:pt x="42" y="64"/>
                </a:cubicBezTo>
                <a:cubicBezTo>
                  <a:pt x="39" y="63"/>
                  <a:pt x="36" y="62"/>
                  <a:pt x="34" y="60"/>
                </a:cubicBezTo>
                <a:cubicBezTo>
                  <a:pt x="31" y="58"/>
                  <a:pt x="29" y="56"/>
                  <a:pt x="27" y="53"/>
                </a:cubicBezTo>
                <a:cubicBezTo>
                  <a:pt x="23" y="48"/>
                  <a:pt x="21" y="42"/>
                  <a:pt x="21" y="36"/>
                </a:cubicBezTo>
                <a:cubicBezTo>
                  <a:pt x="21" y="28"/>
                  <a:pt x="24" y="21"/>
                  <a:pt x="29" y="16"/>
                </a:cubicBezTo>
                <a:cubicBezTo>
                  <a:pt x="34" y="9"/>
                  <a:pt x="42" y="5"/>
                  <a:pt x="52" y="5"/>
                </a:cubicBezTo>
                <a:cubicBezTo>
                  <a:pt x="65" y="5"/>
                  <a:pt x="76" y="14"/>
                  <a:pt x="80" y="26"/>
                </a:cubicBezTo>
                <a:cubicBezTo>
                  <a:pt x="81" y="27"/>
                  <a:pt x="81" y="27"/>
                  <a:pt x="81" y="28"/>
                </a:cubicBezTo>
                <a:cubicBezTo>
                  <a:pt x="81" y="29"/>
                  <a:pt x="81" y="30"/>
                  <a:pt x="82" y="31"/>
                </a:cubicBezTo>
                <a:cubicBezTo>
                  <a:pt x="82" y="32"/>
                  <a:pt x="82" y="34"/>
                  <a:pt x="82" y="36"/>
                </a:cubicBezTo>
                <a:close/>
              </a:path>
            </a:pathLst>
          </a:custGeom>
          <a:solidFill>
            <a:schemeClr val="bg1">
              <a:alpha val="60000"/>
            </a:schemeClr>
          </a:solid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endParaRPr>
          </a:p>
        </p:txBody>
      </p:sp>
      <p:sp>
        <p:nvSpPr>
          <p:cNvPr id="12" name="任意多边形 11"/>
          <p:cNvSpPr/>
          <p:nvPr/>
        </p:nvSpPr>
        <p:spPr>
          <a:xfrm>
            <a:off x="7415204" y="2926620"/>
            <a:ext cx="1649559" cy="1667888"/>
          </a:xfrm>
          <a:custGeom>
            <a:avLst/>
            <a:gdLst>
              <a:gd name="connsiteX0" fmla="*/ 0 w 1306285"/>
              <a:gd name="connsiteY0" fmla="*/ 1320800 h 1320800"/>
              <a:gd name="connsiteX1" fmla="*/ 43542 w 1306285"/>
              <a:gd name="connsiteY1" fmla="*/ 1277257 h 1320800"/>
              <a:gd name="connsiteX2" fmla="*/ 1306285 w 1306285"/>
              <a:gd name="connsiteY2" fmla="*/ 0 h 1320800"/>
            </a:gdLst>
            <a:ahLst/>
            <a:cxnLst>
              <a:cxn ang="0">
                <a:pos x="connsiteX0" y="connsiteY0"/>
              </a:cxn>
              <a:cxn ang="0">
                <a:pos x="connsiteX1" y="connsiteY1"/>
              </a:cxn>
              <a:cxn ang="0">
                <a:pos x="connsiteX2" y="connsiteY2"/>
              </a:cxn>
            </a:cxnLst>
            <a:rect l="l" t="t" r="r" b="b"/>
            <a:pathLst>
              <a:path w="1306285" h="1320800">
                <a:moveTo>
                  <a:pt x="0" y="1320800"/>
                </a:moveTo>
                <a:lnTo>
                  <a:pt x="43542" y="1277257"/>
                </a:lnTo>
                <a:lnTo>
                  <a:pt x="1306285" y="0"/>
                </a:lnTo>
              </a:path>
            </a:pathLst>
          </a:custGeom>
          <a:noFill/>
          <a:ln w="12700">
            <a:solidFill>
              <a:schemeClr val="bg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nvGrpSpPr>
          <p:cNvPr id="13" name="组合 12"/>
          <p:cNvGrpSpPr/>
          <p:nvPr/>
        </p:nvGrpSpPr>
        <p:grpSpPr>
          <a:xfrm>
            <a:off x="4086800" y="2575830"/>
            <a:ext cx="404944" cy="346809"/>
            <a:chOff x="2541588" y="2027238"/>
            <a:chExt cx="320675" cy="274638"/>
          </a:xfrm>
          <a:solidFill>
            <a:schemeClr val="bg1">
              <a:alpha val="60000"/>
            </a:schemeClr>
          </a:solidFill>
        </p:grpSpPr>
        <p:sp>
          <p:nvSpPr>
            <p:cNvPr id="14" name="Freeform 20"/>
            <p:cNvSpPr/>
            <p:nvPr/>
          </p:nvSpPr>
          <p:spPr bwMode="auto">
            <a:xfrm>
              <a:off x="2541588" y="2027238"/>
              <a:ext cx="320675" cy="274638"/>
            </a:xfrm>
            <a:custGeom>
              <a:avLst/>
              <a:gdLst>
                <a:gd name="T0" fmla="*/ 14 w 202"/>
                <a:gd name="T1" fmla="*/ 157 h 173"/>
                <a:gd name="T2" fmla="*/ 14 w 202"/>
                <a:gd name="T3" fmla="*/ 0 h 173"/>
                <a:gd name="T4" fmla="*/ 0 w 202"/>
                <a:gd name="T5" fmla="*/ 0 h 173"/>
                <a:gd name="T6" fmla="*/ 0 w 202"/>
                <a:gd name="T7" fmla="*/ 173 h 173"/>
                <a:gd name="T8" fmla="*/ 202 w 202"/>
                <a:gd name="T9" fmla="*/ 173 h 173"/>
                <a:gd name="T10" fmla="*/ 202 w 202"/>
                <a:gd name="T11" fmla="*/ 157 h 173"/>
                <a:gd name="T12" fmla="*/ 14 w 202"/>
                <a:gd name="T13" fmla="*/ 157 h 173"/>
              </a:gdLst>
              <a:ahLst/>
              <a:cxnLst>
                <a:cxn ang="0">
                  <a:pos x="T0" y="T1"/>
                </a:cxn>
                <a:cxn ang="0">
                  <a:pos x="T2" y="T3"/>
                </a:cxn>
                <a:cxn ang="0">
                  <a:pos x="T4" y="T5"/>
                </a:cxn>
                <a:cxn ang="0">
                  <a:pos x="T6" y="T7"/>
                </a:cxn>
                <a:cxn ang="0">
                  <a:pos x="T8" y="T9"/>
                </a:cxn>
                <a:cxn ang="0">
                  <a:pos x="T10" y="T11"/>
                </a:cxn>
                <a:cxn ang="0">
                  <a:pos x="T12" y="T13"/>
                </a:cxn>
              </a:cxnLst>
              <a:rect l="0" t="0" r="r" b="b"/>
              <a:pathLst>
                <a:path w="202" h="173">
                  <a:moveTo>
                    <a:pt x="14" y="157"/>
                  </a:moveTo>
                  <a:lnTo>
                    <a:pt x="14" y="0"/>
                  </a:lnTo>
                  <a:lnTo>
                    <a:pt x="0" y="0"/>
                  </a:lnTo>
                  <a:lnTo>
                    <a:pt x="0" y="173"/>
                  </a:lnTo>
                  <a:lnTo>
                    <a:pt x="202" y="173"/>
                  </a:lnTo>
                  <a:lnTo>
                    <a:pt x="202" y="157"/>
                  </a:lnTo>
                  <a:lnTo>
                    <a:pt x="14" y="157"/>
                  </a:lnTo>
                  <a:close/>
                </a:path>
              </a:pathLst>
            </a:custGeom>
            <a:grp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endParaRPr>
            </a:p>
          </p:txBody>
        </p:sp>
        <p:sp>
          <p:nvSpPr>
            <p:cNvPr id="15" name="Freeform 21"/>
            <p:cNvSpPr/>
            <p:nvPr/>
          </p:nvSpPr>
          <p:spPr bwMode="auto">
            <a:xfrm>
              <a:off x="2587625" y="2106613"/>
              <a:ext cx="242887" cy="153988"/>
            </a:xfrm>
            <a:custGeom>
              <a:avLst/>
              <a:gdLst>
                <a:gd name="T0" fmla="*/ 45 w 153"/>
                <a:gd name="T1" fmla="*/ 49 h 97"/>
                <a:gd name="T2" fmla="*/ 71 w 153"/>
                <a:gd name="T3" fmla="*/ 68 h 97"/>
                <a:gd name="T4" fmla="*/ 127 w 153"/>
                <a:gd name="T5" fmla="*/ 28 h 97"/>
                <a:gd name="T6" fmla="*/ 135 w 153"/>
                <a:gd name="T7" fmla="*/ 38 h 97"/>
                <a:gd name="T8" fmla="*/ 153 w 153"/>
                <a:gd name="T9" fmla="*/ 0 h 97"/>
                <a:gd name="T10" fmla="*/ 111 w 153"/>
                <a:gd name="T11" fmla="*/ 4 h 97"/>
                <a:gd name="T12" fmla="*/ 120 w 153"/>
                <a:gd name="T13" fmla="*/ 16 h 97"/>
                <a:gd name="T14" fmla="*/ 71 w 153"/>
                <a:gd name="T15" fmla="*/ 50 h 97"/>
                <a:gd name="T16" fmla="*/ 43 w 153"/>
                <a:gd name="T17" fmla="*/ 28 h 97"/>
                <a:gd name="T18" fmla="*/ 0 w 153"/>
                <a:gd name="T19" fmla="*/ 88 h 97"/>
                <a:gd name="T20" fmla="*/ 12 w 153"/>
                <a:gd name="T21" fmla="*/ 97 h 97"/>
                <a:gd name="T22" fmla="*/ 45 w 153"/>
                <a:gd name="T2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 h="97">
                  <a:moveTo>
                    <a:pt x="45" y="49"/>
                  </a:moveTo>
                  <a:lnTo>
                    <a:pt x="71" y="68"/>
                  </a:lnTo>
                  <a:lnTo>
                    <a:pt x="127" y="28"/>
                  </a:lnTo>
                  <a:lnTo>
                    <a:pt x="135" y="38"/>
                  </a:lnTo>
                  <a:lnTo>
                    <a:pt x="153" y="0"/>
                  </a:lnTo>
                  <a:lnTo>
                    <a:pt x="111" y="4"/>
                  </a:lnTo>
                  <a:lnTo>
                    <a:pt x="120" y="16"/>
                  </a:lnTo>
                  <a:lnTo>
                    <a:pt x="71" y="50"/>
                  </a:lnTo>
                  <a:lnTo>
                    <a:pt x="43" y="28"/>
                  </a:lnTo>
                  <a:lnTo>
                    <a:pt x="0" y="88"/>
                  </a:lnTo>
                  <a:lnTo>
                    <a:pt x="12" y="97"/>
                  </a:lnTo>
                  <a:lnTo>
                    <a:pt x="45" y="49"/>
                  </a:lnTo>
                  <a:close/>
                </a:path>
              </a:pathLst>
            </a:custGeom>
            <a:grp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endParaRPr>
            </a:p>
          </p:txBody>
        </p:sp>
      </p:grpSp>
      <p:sp>
        <p:nvSpPr>
          <p:cNvPr id="16" name="任意多边形 15"/>
          <p:cNvSpPr/>
          <p:nvPr/>
        </p:nvSpPr>
        <p:spPr>
          <a:xfrm>
            <a:off x="4095456" y="2245260"/>
            <a:ext cx="1154692" cy="1154692"/>
          </a:xfrm>
          <a:custGeom>
            <a:avLst/>
            <a:gdLst>
              <a:gd name="connsiteX0" fmla="*/ 914400 w 914400"/>
              <a:gd name="connsiteY0" fmla="*/ 0 h 914400"/>
              <a:gd name="connsiteX1" fmla="*/ 0 w 914400"/>
              <a:gd name="connsiteY1" fmla="*/ 914400 h 914400"/>
            </a:gdLst>
            <a:ahLst/>
            <a:cxnLst>
              <a:cxn ang="0">
                <a:pos x="connsiteX0" y="connsiteY0"/>
              </a:cxn>
              <a:cxn ang="0">
                <a:pos x="connsiteX1" y="connsiteY1"/>
              </a:cxn>
            </a:cxnLst>
            <a:rect l="l" t="t" r="r" b="b"/>
            <a:pathLst>
              <a:path w="914400" h="914400">
                <a:moveTo>
                  <a:pt x="914400" y="0"/>
                </a:moveTo>
                <a:lnTo>
                  <a:pt x="0" y="914400"/>
                </a:lnTo>
              </a:path>
            </a:pathLst>
          </a:custGeom>
          <a:noFill/>
          <a:ln w="12700">
            <a:solidFill>
              <a:schemeClr val="bg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nvGrpSpPr>
          <p:cNvPr id="17" name="组合 16"/>
          <p:cNvGrpSpPr/>
          <p:nvPr/>
        </p:nvGrpSpPr>
        <p:grpSpPr>
          <a:xfrm>
            <a:off x="3562227" y="4029190"/>
            <a:ext cx="481122" cy="565318"/>
            <a:chOff x="2635250" y="3875088"/>
            <a:chExt cx="381000" cy="447675"/>
          </a:xfrm>
          <a:solidFill>
            <a:schemeClr val="bg1">
              <a:alpha val="60000"/>
            </a:schemeClr>
          </a:solidFill>
        </p:grpSpPr>
        <p:sp>
          <p:nvSpPr>
            <p:cNvPr id="18" name="Freeform 22"/>
            <p:cNvSpPr/>
            <p:nvPr/>
          </p:nvSpPr>
          <p:spPr bwMode="auto">
            <a:xfrm>
              <a:off x="2870200" y="3967163"/>
              <a:ext cx="146050" cy="168275"/>
            </a:xfrm>
            <a:custGeom>
              <a:avLst/>
              <a:gdLst>
                <a:gd name="T0" fmla="*/ 45 w 53"/>
                <a:gd name="T1" fmla="*/ 0 h 61"/>
                <a:gd name="T2" fmla="*/ 34 w 53"/>
                <a:gd name="T3" fmla="*/ 0 h 61"/>
                <a:gd name="T4" fmla="*/ 26 w 53"/>
                <a:gd name="T5" fmla="*/ 33 h 61"/>
                <a:gd name="T6" fmla="*/ 23 w 53"/>
                <a:gd name="T7" fmla="*/ 7 h 61"/>
                <a:gd name="T8" fmla="*/ 19 w 53"/>
                <a:gd name="T9" fmla="*/ 33 h 61"/>
                <a:gd name="T10" fmla="*/ 11 w 53"/>
                <a:gd name="T11" fmla="*/ 0 h 61"/>
                <a:gd name="T12" fmla="*/ 1 w 53"/>
                <a:gd name="T13" fmla="*/ 0 h 61"/>
                <a:gd name="T14" fmla="*/ 3 w 53"/>
                <a:gd name="T15" fmla="*/ 6 h 61"/>
                <a:gd name="T16" fmla="*/ 3 w 53"/>
                <a:gd name="T17" fmla="*/ 21 h 61"/>
                <a:gd name="T18" fmla="*/ 0 w 53"/>
                <a:gd name="T19" fmla="*/ 27 h 61"/>
                <a:gd name="T20" fmla="*/ 7 w 53"/>
                <a:gd name="T21" fmla="*/ 27 h 61"/>
                <a:gd name="T22" fmla="*/ 19 w 53"/>
                <a:gd name="T23" fmla="*/ 38 h 61"/>
                <a:gd name="T24" fmla="*/ 19 w 53"/>
                <a:gd name="T25" fmla="*/ 61 h 61"/>
                <a:gd name="T26" fmla="*/ 45 w 53"/>
                <a:gd name="T27" fmla="*/ 61 h 61"/>
                <a:gd name="T28" fmla="*/ 53 w 53"/>
                <a:gd name="T29" fmla="*/ 54 h 61"/>
                <a:gd name="T30" fmla="*/ 53 w 53"/>
                <a:gd name="T31" fmla="*/ 7 h 61"/>
                <a:gd name="T32" fmla="*/ 45 w 53"/>
                <a:gd name="T3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61">
                  <a:moveTo>
                    <a:pt x="45" y="0"/>
                  </a:moveTo>
                  <a:cubicBezTo>
                    <a:pt x="34" y="0"/>
                    <a:pt x="34" y="0"/>
                    <a:pt x="34" y="0"/>
                  </a:cubicBezTo>
                  <a:cubicBezTo>
                    <a:pt x="26" y="33"/>
                    <a:pt x="26" y="33"/>
                    <a:pt x="26" y="33"/>
                  </a:cubicBezTo>
                  <a:cubicBezTo>
                    <a:pt x="23" y="7"/>
                    <a:pt x="23" y="7"/>
                    <a:pt x="23" y="7"/>
                  </a:cubicBezTo>
                  <a:cubicBezTo>
                    <a:pt x="19" y="33"/>
                    <a:pt x="19" y="33"/>
                    <a:pt x="19" y="33"/>
                  </a:cubicBezTo>
                  <a:cubicBezTo>
                    <a:pt x="11" y="0"/>
                    <a:pt x="11" y="0"/>
                    <a:pt x="11" y="0"/>
                  </a:cubicBezTo>
                  <a:cubicBezTo>
                    <a:pt x="1" y="0"/>
                    <a:pt x="1" y="0"/>
                    <a:pt x="1" y="0"/>
                  </a:cubicBezTo>
                  <a:cubicBezTo>
                    <a:pt x="2" y="1"/>
                    <a:pt x="3" y="3"/>
                    <a:pt x="3" y="6"/>
                  </a:cubicBezTo>
                  <a:cubicBezTo>
                    <a:pt x="3" y="21"/>
                    <a:pt x="3" y="21"/>
                    <a:pt x="3" y="21"/>
                  </a:cubicBezTo>
                  <a:cubicBezTo>
                    <a:pt x="3" y="24"/>
                    <a:pt x="2" y="26"/>
                    <a:pt x="0" y="27"/>
                  </a:cubicBezTo>
                  <a:cubicBezTo>
                    <a:pt x="7" y="27"/>
                    <a:pt x="7" y="27"/>
                    <a:pt x="7" y="27"/>
                  </a:cubicBezTo>
                  <a:cubicBezTo>
                    <a:pt x="14" y="27"/>
                    <a:pt x="19" y="32"/>
                    <a:pt x="19" y="38"/>
                  </a:cubicBezTo>
                  <a:cubicBezTo>
                    <a:pt x="19" y="61"/>
                    <a:pt x="19" y="61"/>
                    <a:pt x="19" y="61"/>
                  </a:cubicBezTo>
                  <a:cubicBezTo>
                    <a:pt x="45" y="61"/>
                    <a:pt x="45" y="61"/>
                    <a:pt x="45" y="61"/>
                  </a:cubicBezTo>
                  <a:cubicBezTo>
                    <a:pt x="49" y="61"/>
                    <a:pt x="53" y="58"/>
                    <a:pt x="53" y="54"/>
                  </a:cubicBezTo>
                  <a:cubicBezTo>
                    <a:pt x="53" y="7"/>
                    <a:pt x="53" y="7"/>
                    <a:pt x="53" y="7"/>
                  </a:cubicBezTo>
                  <a:cubicBezTo>
                    <a:pt x="53" y="3"/>
                    <a:pt x="49"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endParaRPr>
            </a:p>
          </p:txBody>
        </p:sp>
        <p:sp>
          <p:nvSpPr>
            <p:cNvPr id="19" name="Freeform 23"/>
            <p:cNvSpPr/>
            <p:nvPr/>
          </p:nvSpPr>
          <p:spPr bwMode="auto">
            <a:xfrm>
              <a:off x="2890838" y="3875088"/>
              <a:ext cx="87312" cy="106363"/>
            </a:xfrm>
            <a:custGeom>
              <a:avLst/>
              <a:gdLst>
                <a:gd name="T0" fmla="*/ 8 w 32"/>
                <a:gd name="T1" fmla="*/ 32 h 39"/>
                <a:gd name="T2" fmla="*/ 13 w 32"/>
                <a:gd name="T3" fmla="*/ 32 h 39"/>
                <a:gd name="T4" fmla="*/ 16 w 32"/>
                <a:gd name="T5" fmla="*/ 39 h 39"/>
                <a:gd name="T6" fmla="*/ 18 w 32"/>
                <a:gd name="T7" fmla="*/ 32 h 39"/>
                <a:gd name="T8" fmla="*/ 24 w 32"/>
                <a:gd name="T9" fmla="*/ 32 h 39"/>
                <a:gd name="T10" fmla="*/ 24 w 32"/>
                <a:gd name="T11" fmla="*/ 32 h 39"/>
                <a:gd name="T12" fmla="*/ 32 w 32"/>
                <a:gd name="T13" fmla="*/ 24 h 39"/>
                <a:gd name="T14" fmla="*/ 32 w 32"/>
                <a:gd name="T15" fmla="*/ 8 h 39"/>
                <a:gd name="T16" fmla="*/ 24 w 32"/>
                <a:gd name="T17" fmla="*/ 0 h 39"/>
                <a:gd name="T18" fmla="*/ 8 w 32"/>
                <a:gd name="T19" fmla="*/ 0 h 39"/>
                <a:gd name="T20" fmla="*/ 0 w 32"/>
                <a:gd name="T21" fmla="*/ 8 h 39"/>
                <a:gd name="T22" fmla="*/ 0 w 32"/>
                <a:gd name="T23" fmla="*/ 24 h 39"/>
                <a:gd name="T24" fmla="*/ 8 w 32"/>
                <a:gd name="T25" fmla="*/ 3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9">
                  <a:moveTo>
                    <a:pt x="8" y="32"/>
                  </a:moveTo>
                  <a:cubicBezTo>
                    <a:pt x="13" y="32"/>
                    <a:pt x="13" y="32"/>
                    <a:pt x="13" y="32"/>
                  </a:cubicBezTo>
                  <a:cubicBezTo>
                    <a:pt x="16" y="39"/>
                    <a:pt x="16" y="39"/>
                    <a:pt x="16" y="39"/>
                  </a:cubicBezTo>
                  <a:cubicBezTo>
                    <a:pt x="18" y="32"/>
                    <a:pt x="18" y="32"/>
                    <a:pt x="18" y="32"/>
                  </a:cubicBezTo>
                  <a:cubicBezTo>
                    <a:pt x="24" y="32"/>
                    <a:pt x="24" y="32"/>
                    <a:pt x="24" y="32"/>
                  </a:cubicBezTo>
                  <a:cubicBezTo>
                    <a:pt x="24" y="32"/>
                    <a:pt x="24" y="32"/>
                    <a:pt x="24" y="32"/>
                  </a:cubicBezTo>
                  <a:cubicBezTo>
                    <a:pt x="28" y="32"/>
                    <a:pt x="32" y="28"/>
                    <a:pt x="32" y="24"/>
                  </a:cubicBezTo>
                  <a:cubicBezTo>
                    <a:pt x="32" y="8"/>
                    <a:pt x="32" y="8"/>
                    <a:pt x="32" y="8"/>
                  </a:cubicBezTo>
                  <a:cubicBezTo>
                    <a:pt x="32" y="4"/>
                    <a:pt x="28" y="0"/>
                    <a:pt x="24" y="0"/>
                  </a:cubicBezTo>
                  <a:cubicBezTo>
                    <a:pt x="8" y="0"/>
                    <a:pt x="8" y="0"/>
                    <a:pt x="8" y="0"/>
                  </a:cubicBezTo>
                  <a:cubicBezTo>
                    <a:pt x="3" y="0"/>
                    <a:pt x="0" y="4"/>
                    <a:pt x="0" y="8"/>
                  </a:cubicBezTo>
                  <a:cubicBezTo>
                    <a:pt x="0" y="24"/>
                    <a:pt x="0" y="24"/>
                    <a:pt x="0" y="24"/>
                  </a:cubicBezTo>
                  <a:cubicBezTo>
                    <a:pt x="0" y="28"/>
                    <a:pt x="3" y="32"/>
                    <a:pt x="8"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endParaRPr>
            </a:p>
          </p:txBody>
        </p:sp>
        <p:sp>
          <p:nvSpPr>
            <p:cNvPr id="20" name="Freeform 24"/>
            <p:cNvSpPr/>
            <p:nvPr/>
          </p:nvSpPr>
          <p:spPr bwMode="auto">
            <a:xfrm>
              <a:off x="2816225" y="4071938"/>
              <a:ext cx="30162" cy="130175"/>
            </a:xfrm>
            <a:custGeom>
              <a:avLst/>
              <a:gdLst>
                <a:gd name="T0" fmla="*/ 9 w 19"/>
                <a:gd name="T1" fmla="*/ 0 h 82"/>
                <a:gd name="T2" fmla="*/ 0 w 19"/>
                <a:gd name="T3" fmla="*/ 68 h 82"/>
                <a:gd name="T4" fmla="*/ 9 w 19"/>
                <a:gd name="T5" fmla="*/ 82 h 82"/>
                <a:gd name="T6" fmla="*/ 19 w 19"/>
                <a:gd name="T7" fmla="*/ 68 h 82"/>
                <a:gd name="T8" fmla="*/ 9 w 19"/>
                <a:gd name="T9" fmla="*/ 0 h 82"/>
              </a:gdLst>
              <a:ahLst/>
              <a:cxnLst>
                <a:cxn ang="0">
                  <a:pos x="T0" y="T1"/>
                </a:cxn>
                <a:cxn ang="0">
                  <a:pos x="T2" y="T3"/>
                </a:cxn>
                <a:cxn ang="0">
                  <a:pos x="T4" y="T5"/>
                </a:cxn>
                <a:cxn ang="0">
                  <a:pos x="T6" y="T7"/>
                </a:cxn>
                <a:cxn ang="0">
                  <a:pos x="T8" y="T9"/>
                </a:cxn>
              </a:cxnLst>
              <a:rect l="0" t="0" r="r" b="b"/>
              <a:pathLst>
                <a:path w="19" h="82">
                  <a:moveTo>
                    <a:pt x="9" y="0"/>
                  </a:moveTo>
                  <a:lnTo>
                    <a:pt x="0" y="68"/>
                  </a:lnTo>
                  <a:lnTo>
                    <a:pt x="9" y="82"/>
                  </a:lnTo>
                  <a:lnTo>
                    <a:pt x="19" y="68"/>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endParaRPr>
            </a:p>
          </p:txBody>
        </p:sp>
        <p:sp>
          <p:nvSpPr>
            <p:cNvPr id="21" name="Freeform 25"/>
            <p:cNvSpPr/>
            <p:nvPr/>
          </p:nvSpPr>
          <p:spPr bwMode="auto">
            <a:xfrm>
              <a:off x="2755900" y="3962400"/>
              <a:ext cx="161925" cy="263525"/>
            </a:xfrm>
            <a:custGeom>
              <a:avLst/>
              <a:gdLst>
                <a:gd name="T0" fmla="*/ 49 w 59"/>
                <a:gd name="T1" fmla="*/ 31 h 96"/>
                <a:gd name="T2" fmla="*/ 38 w 59"/>
                <a:gd name="T3" fmla="*/ 31 h 96"/>
                <a:gd name="T4" fmla="*/ 40 w 59"/>
                <a:gd name="T5" fmla="*/ 30 h 96"/>
                <a:gd name="T6" fmla="*/ 43 w 59"/>
                <a:gd name="T7" fmla="*/ 23 h 96"/>
                <a:gd name="T8" fmla="*/ 43 w 59"/>
                <a:gd name="T9" fmla="*/ 8 h 96"/>
                <a:gd name="T10" fmla="*/ 35 w 59"/>
                <a:gd name="T11" fmla="*/ 0 h 96"/>
                <a:gd name="T12" fmla="*/ 19 w 59"/>
                <a:gd name="T13" fmla="*/ 0 h 96"/>
                <a:gd name="T14" fmla="*/ 11 w 59"/>
                <a:gd name="T15" fmla="*/ 8 h 96"/>
                <a:gd name="T16" fmla="*/ 11 w 59"/>
                <a:gd name="T17" fmla="*/ 23 h 96"/>
                <a:gd name="T18" fmla="*/ 15 w 59"/>
                <a:gd name="T19" fmla="*/ 30 h 96"/>
                <a:gd name="T20" fmla="*/ 17 w 59"/>
                <a:gd name="T21" fmla="*/ 31 h 96"/>
                <a:gd name="T22" fmla="*/ 5 w 59"/>
                <a:gd name="T23" fmla="*/ 31 h 96"/>
                <a:gd name="T24" fmla="*/ 0 w 59"/>
                <a:gd name="T25" fmla="*/ 32 h 96"/>
                <a:gd name="T26" fmla="*/ 2 w 59"/>
                <a:gd name="T27" fmla="*/ 33 h 96"/>
                <a:gd name="T28" fmla="*/ 5 w 59"/>
                <a:gd name="T29" fmla="*/ 33 h 96"/>
                <a:gd name="T30" fmla="*/ 25 w 59"/>
                <a:gd name="T31" fmla="*/ 33 h 96"/>
                <a:gd name="T32" fmla="*/ 27 w 59"/>
                <a:gd name="T33" fmla="*/ 38 h 96"/>
                <a:gd name="T34" fmla="*/ 29 w 59"/>
                <a:gd name="T35" fmla="*/ 33 h 96"/>
                <a:gd name="T36" fmla="*/ 49 w 59"/>
                <a:gd name="T37" fmla="*/ 33 h 96"/>
                <a:gd name="T38" fmla="*/ 57 w 59"/>
                <a:gd name="T39" fmla="*/ 40 h 96"/>
                <a:gd name="T40" fmla="*/ 57 w 59"/>
                <a:gd name="T41" fmla="*/ 87 h 96"/>
                <a:gd name="T42" fmla="*/ 49 w 59"/>
                <a:gd name="T43" fmla="*/ 94 h 96"/>
                <a:gd name="T44" fmla="*/ 22 w 59"/>
                <a:gd name="T45" fmla="*/ 94 h 96"/>
                <a:gd name="T46" fmla="*/ 22 w 59"/>
                <a:gd name="T47" fmla="*/ 96 h 96"/>
                <a:gd name="T48" fmla="*/ 49 w 59"/>
                <a:gd name="T49" fmla="*/ 96 h 96"/>
                <a:gd name="T50" fmla="*/ 59 w 59"/>
                <a:gd name="T51" fmla="*/ 87 h 96"/>
                <a:gd name="T52" fmla="*/ 59 w 59"/>
                <a:gd name="T53" fmla="*/ 40 h 96"/>
                <a:gd name="T54" fmla="*/ 49 w 59"/>
                <a:gd name="T55"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 h="96">
                  <a:moveTo>
                    <a:pt x="49" y="31"/>
                  </a:moveTo>
                  <a:cubicBezTo>
                    <a:pt x="38" y="31"/>
                    <a:pt x="38" y="31"/>
                    <a:pt x="38" y="31"/>
                  </a:cubicBezTo>
                  <a:cubicBezTo>
                    <a:pt x="40" y="30"/>
                    <a:pt x="40" y="30"/>
                    <a:pt x="40" y="30"/>
                  </a:cubicBezTo>
                  <a:cubicBezTo>
                    <a:pt x="42" y="28"/>
                    <a:pt x="43" y="26"/>
                    <a:pt x="43" y="23"/>
                  </a:cubicBezTo>
                  <a:cubicBezTo>
                    <a:pt x="43" y="8"/>
                    <a:pt x="43" y="8"/>
                    <a:pt x="43" y="8"/>
                  </a:cubicBezTo>
                  <a:cubicBezTo>
                    <a:pt x="43" y="3"/>
                    <a:pt x="39" y="0"/>
                    <a:pt x="35" y="0"/>
                  </a:cubicBezTo>
                  <a:cubicBezTo>
                    <a:pt x="19" y="0"/>
                    <a:pt x="19" y="0"/>
                    <a:pt x="19" y="0"/>
                  </a:cubicBezTo>
                  <a:cubicBezTo>
                    <a:pt x="15" y="0"/>
                    <a:pt x="11" y="3"/>
                    <a:pt x="11" y="8"/>
                  </a:cubicBezTo>
                  <a:cubicBezTo>
                    <a:pt x="11" y="23"/>
                    <a:pt x="11" y="23"/>
                    <a:pt x="11" y="23"/>
                  </a:cubicBezTo>
                  <a:cubicBezTo>
                    <a:pt x="11" y="26"/>
                    <a:pt x="13" y="28"/>
                    <a:pt x="15" y="30"/>
                  </a:cubicBezTo>
                  <a:cubicBezTo>
                    <a:pt x="17" y="31"/>
                    <a:pt x="17" y="31"/>
                    <a:pt x="17" y="31"/>
                  </a:cubicBezTo>
                  <a:cubicBezTo>
                    <a:pt x="5" y="31"/>
                    <a:pt x="5" y="31"/>
                    <a:pt x="5" y="31"/>
                  </a:cubicBezTo>
                  <a:cubicBezTo>
                    <a:pt x="3" y="31"/>
                    <a:pt x="2" y="32"/>
                    <a:pt x="0" y="32"/>
                  </a:cubicBezTo>
                  <a:cubicBezTo>
                    <a:pt x="1" y="33"/>
                    <a:pt x="2" y="33"/>
                    <a:pt x="2" y="33"/>
                  </a:cubicBezTo>
                  <a:cubicBezTo>
                    <a:pt x="3" y="33"/>
                    <a:pt x="4" y="33"/>
                    <a:pt x="5" y="33"/>
                  </a:cubicBezTo>
                  <a:cubicBezTo>
                    <a:pt x="25" y="33"/>
                    <a:pt x="25" y="33"/>
                    <a:pt x="25" y="33"/>
                  </a:cubicBezTo>
                  <a:cubicBezTo>
                    <a:pt x="27" y="38"/>
                    <a:pt x="27" y="38"/>
                    <a:pt x="27" y="38"/>
                  </a:cubicBezTo>
                  <a:cubicBezTo>
                    <a:pt x="29" y="33"/>
                    <a:pt x="29" y="33"/>
                    <a:pt x="29" y="33"/>
                  </a:cubicBezTo>
                  <a:cubicBezTo>
                    <a:pt x="49" y="33"/>
                    <a:pt x="49" y="33"/>
                    <a:pt x="49" y="33"/>
                  </a:cubicBezTo>
                  <a:cubicBezTo>
                    <a:pt x="54" y="33"/>
                    <a:pt x="57" y="36"/>
                    <a:pt x="57" y="40"/>
                  </a:cubicBezTo>
                  <a:cubicBezTo>
                    <a:pt x="57" y="87"/>
                    <a:pt x="57" y="87"/>
                    <a:pt x="57" y="87"/>
                  </a:cubicBezTo>
                  <a:cubicBezTo>
                    <a:pt x="57" y="91"/>
                    <a:pt x="54" y="94"/>
                    <a:pt x="49" y="94"/>
                  </a:cubicBezTo>
                  <a:cubicBezTo>
                    <a:pt x="22" y="94"/>
                    <a:pt x="22" y="94"/>
                    <a:pt x="22" y="94"/>
                  </a:cubicBezTo>
                  <a:cubicBezTo>
                    <a:pt x="22" y="96"/>
                    <a:pt x="22" y="96"/>
                    <a:pt x="22" y="96"/>
                  </a:cubicBezTo>
                  <a:cubicBezTo>
                    <a:pt x="49" y="96"/>
                    <a:pt x="49" y="96"/>
                    <a:pt x="49" y="96"/>
                  </a:cubicBezTo>
                  <a:cubicBezTo>
                    <a:pt x="55" y="96"/>
                    <a:pt x="59" y="92"/>
                    <a:pt x="59" y="87"/>
                  </a:cubicBezTo>
                  <a:cubicBezTo>
                    <a:pt x="59" y="40"/>
                    <a:pt x="59" y="40"/>
                    <a:pt x="59" y="40"/>
                  </a:cubicBezTo>
                  <a:cubicBezTo>
                    <a:pt x="59" y="35"/>
                    <a:pt x="55" y="31"/>
                    <a:pt x="49"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endParaRPr>
            </a:p>
          </p:txBody>
        </p:sp>
        <p:sp>
          <p:nvSpPr>
            <p:cNvPr id="22" name="Freeform 26"/>
            <p:cNvSpPr>
              <a:spLocks noEditPoints="1"/>
            </p:cNvSpPr>
            <p:nvPr/>
          </p:nvSpPr>
          <p:spPr bwMode="auto">
            <a:xfrm>
              <a:off x="2635250" y="4052888"/>
              <a:ext cx="174625" cy="269875"/>
            </a:xfrm>
            <a:custGeom>
              <a:avLst/>
              <a:gdLst>
                <a:gd name="T0" fmla="*/ 54 w 64"/>
                <a:gd name="T1" fmla="*/ 33 h 98"/>
                <a:gd name="T2" fmla="*/ 46 w 64"/>
                <a:gd name="T3" fmla="*/ 33 h 98"/>
                <a:gd name="T4" fmla="*/ 47 w 64"/>
                <a:gd name="T5" fmla="*/ 32 h 98"/>
                <a:gd name="T6" fmla="*/ 49 w 64"/>
                <a:gd name="T7" fmla="*/ 25 h 98"/>
                <a:gd name="T8" fmla="*/ 49 w 64"/>
                <a:gd name="T9" fmla="*/ 10 h 98"/>
                <a:gd name="T10" fmla="*/ 40 w 64"/>
                <a:gd name="T11" fmla="*/ 0 h 98"/>
                <a:gd name="T12" fmla="*/ 24 w 64"/>
                <a:gd name="T13" fmla="*/ 0 h 98"/>
                <a:gd name="T14" fmla="*/ 14 w 64"/>
                <a:gd name="T15" fmla="*/ 10 h 98"/>
                <a:gd name="T16" fmla="*/ 14 w 64"/>
                <a:gd name="T17" fmla="*/ 25 h 98"/>
                <a:gd name="T18" fmla="*/ 17 w 64"/>
                <a:gd name="T19" fmla="*/ 32 h 98"/>
                <a:gd name="T20" fmla="*/ 18 w 64"/>
                <a:gd name="T21" fmla="*/ 33 h 98"/>
                <a:gd name="T22" fmla="*/ 9 w 64"/>
                <a:gd name="T23" fmla="*/ 33 h 98"/>
                <a:gd name="T24" fmla="*/ 0 w 64"/>
                <a:gd name="T25" fmla="*/ 42 h 98"/>
                <a:gd name="T26" fmla="*/ 0 w 64"/>
                <a:gd name="T27" fmla="*/ 90 h 98"/>
                <a:gd name="T28" fmla="*/ 9 w 64"/>
                <a:gd name="T29" fmla="*/ 98 h 98"/>
                <a:gd name="T30" fmla="*/ 54 w 64"/>
                <a:gd name="T31" fmla="*/ 98 h 98"/>
                <a:gd name="T32" fmla="*/ 64 w 64"/>
                <a:gd name="T33" fmla="*/ 90 h 98"/>
                <a:gd name="T34" fmla="*/ 64 w 64"/>
                <a:gd name="T35" fmla="*/ 42 h 98"/>
                <a:gd name="T36" fmla="*/ 54 w 64"/>
                <a:gd name="T37" fmla="*/ 33 h 98"/>
                <a:gd name="T38" fmla="*/ 16 w 64"/>
                <a:gd name="T39" fmla="*/ 25 h 98"/>
                <a:gd name="T40" fmla="*/ 16 w 64"/>
                <a:gd name="T41" fmla="*/ 10 h 98"/>
                <a:gd name="T42" fmla="*/ 24 w 64"/>
                <a:gd name="T43" fmla="*/ 2 h 98"/>
                <a:gd name="T44" fmla="*/ 40 w 64"/>
                <a:gd name="T45" fmla="*/ 2 h 98"/>
                <a:gd name="T46" fmla="*/ 48 w 64"/>
                <a:gd name="T47" fmla="*/ 10 h 98"/>
                <a:gd name="T48" fmla="*/ 48 w 64"/>
                <a:gd name="T49" fmla="*/ 25 h 98"/>
                <a:gd name="T50" fmla="*/ 40 w 64"/>
                <a:gd name="T51" fmla="*/ 33 h 98"/>
                <a:gd name="T52" fmla="*/ 24 w 64"/>
                <a:gd name="T53" fmla="*/ 33 h 98"/>
                <a:gd name="T54" fmla="*/ 16 w 64"/>
                <a:gd name="T55" fmla="*/ 25 h 98"/>
                <a:gd name="T56" fmla="*/ 62 w 64"/>
                <a:gd name="T57" fmla="*/ 90 h 98"/>
                <a:gd name="T58" fmla="*/ 54 w 64"/>
                <a:gd name="T59" fmla="*/ 96 h 98"/>
                <a:gd name="T60" fmla="*/ 9 w 64"/>
                <a:gd name="T61" fmla="*/ 96 h 98"/>
                <a:gd name="T62" fmla="*/ 1 w 64"/>
                <a:gd name="T63" fmla="*/ 90 h 98"/>
                <a:gd name="T64" fmla="*/ 1 w 64"/>
                <a:gd name="T65" fmla="*/ 42 h 98"/>
                <a:gd name="T66" fmla="*/ 9 w 64"/>
                <a:gd name="T67" fmla="*/ 35 h 98"/>
                <a:gd name="T68" fmla="*/ 30 w 64"/>
                <a:gd name="T69" fmla="*/ 35 h 98"/>
                <a:gd name="T70" fmla="*/ 32 w 64"/>
                <a:gd name="T71" fmla="*/ 40 h 98"/>
                <a:gd name="T72" fmla="*/ 34 w 64"/>
                <a:gd name="T73" fmla="*/ 35 h 98"/>
                <a:gd name="T74" fmla="*/ 54 w 64"/>
                <a:gd name="T75" fmla="*/ 35 h 98"/>
                <a:gd name="T76" fmla="*/ 62 w 64"/>
                <a:gd name="T77" fmla="*/ 42 h 98"/>
                <a:gd name="T78" fmla="*/ 62 w 64"/>
                <a:gd name="T79"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98">
                  <a:moveTo>
                    <a:pt x="54" y="33"/>
                  </a:moveTo>
                  <a:cubicBezTo>
                    <a:pt x="46" y="33"/>
                    <a:pt x="46" y="33"/>
                    <a:pt x="46" y="33"/>
                  </a:cubicBezTo>
                  <a:cubicBezTo>
                    <a:pt x="47" y="32"/>
                    <a:pt x="47" y="32"/>
                    <a:pt x="47" y="32"/>
                  </a:cubicBezTo>
                  <a:cubicBezTo>
                    <a:pt x="49" y="30"/>
                    <a:pt x="49" y="28"/>
                    <a:pt x="49" y="25"/>
                  </a:cubicBezTo>
                  <a:cubicBezTo>
                    <a:pt x="49" y="10"/>
                    <a:pt x="49" y="10"/>
                    <a:pt x="49" y="10"/>
                  </a:cubicBezTo>
                  <a:cubicBezTo>
                    <a:pt x="49" y="4"/>
                    <a:pt x="45" y="0"/>
                    <a:pt x="40" y="0"/>
                  </a:cubicBezTo>
                  <a:cubicBezTo>
                    <a:pt x="24" y="0"/>
                    <a:pt x="24" y="0"/>
                    <a:pt x="24" y="0"/>
                  </a:cubicBezTo>
                  <a:cubicBezTo>
                    <a:pt x="19" y="0"/>
                    <a:pt x="14" y="4"/>
                    <a:pt x="14" y="10"/>
                  </a:cubicBezTo>
                  <a:cubicBezTo>
                    <a:pt x="14" y="25"/>
                    <a:pt x="14" y="25"/>
                    <a:pt x="14" y="25"/>
                  </a:cubicBezTo>
                  <a:cubicBezTo>
                    <a:pt x="14" y="28"/>
                    <a:pt x="15" y="30"/>
                    <a:pt x="17" y="32"/>
                  </a:cubicBezTo>
                  <a:cubicBezTo>
                    <a:pt x="18" y="33"/>
                    <a:pt x="18" y="33"/>
                    <a:pt x="18" y="33"/>
                  </a:cubicBezTo>
                  <a:cubicBezTo>
                    <a:pt x="9" y="33"/>
                    <a:pt x="9" y="33"/>
                    <a:pt x="9" y="33"/>
                  </a:cubicBezTo>
                  <a:cubicBezTo>
                    <a:pt x="4" y="33"/>
                    <a:pt x="0" y="37"/>
                    <a:pt x="0" y="42"/>
                  </a:cubicBezTo>
                  <a:cubicBezTo>
                    <a:pt x="0" y="90"/>
                    <a:pt x="0" y="90"/>
                    <a:pt x="0" y="90"/>
                  </a:cubicBezTo>
                  <a:cubicBezTo>
                    <a:pt x="0" y="94"/>
                    <a:pt x="4" y="98"/>
                    <a:pt x="9" y="98"/>
                  </a:cubicBezTo>
                  <a:cubicBezTo>
                    <a:pt x="54" y="98"/>
                    <a:pt x="54" y="98"/>
                    <a:pt x="54" y="98"/>
                  </a:cubicBezTo>
                  <a:cubicBezTo>
                    <a:pt x="60" y="98"/>
                    <a:pt x="64" y="94"/>
                    <a:pt x="64" y="90"/>
                  </a:cubicBezTo>
                  <a:cubicBezTo>
                    <a:pt x="64" y="42"/>
                    <a:pt x="64" y="42"/>
                    <a:pt x="64" y="42"/>
                  </a:cubicBezTo>
                  <a:cubicBezTo>
                    <a:pt x="64" y="37"/>
                    <a:pt x="60" y="33"/>
                    <a:pt x="54" y="33"/>
                  </a:cubicBezTo>
                  <a:close/>
                  <a:moveTo>
                    <a:pt x="16" y="25"/>
                  </a:moveTo>
                  <a:cubicBezTo>
                    <a:pt x="16" y="10"/>
                    <a:pt x="16" y="10"/>
                    <a:pt x="16" y="10"/>
                  </a:cubicBezTo>
                  <a:cubicBezTo>
                    <a:pt x="16" y="5"/>
                    <a:pt x="20" y="2"/>
                    <a:pt x="24" y="2"/>
                  </a:cubicBezTo>
                  <a:cubicBezTo>
                    <a:pt x="40" y="2"/>
                    <a:pt x="40" y="2"/>
                    <a:pt x="40" y="2"/>
                  </a:cubicBezTo>
                  <a:cubicBezTo>
                    <a:pt x="44" y="2"/>
                    <a:pt x="48" y="5"/>
                    <a:pt x="48" y="10"/>
                  </a:cubicBezTo>
                  <a:cubicBezTo>
                    <a:pt x="48" y="25"/>
                    <a:pt x="48" y="25"/>
                    <a:pt x="48" y="25"/>
                  </a:cubicBezTo>
                  <a:cubicBezTo>
                    <a:pt x="48" y="30"/>
                    <a:pt x="44" y="33"/>
                    <a:pt x="40" y="33"/>
                  </a:cubicBezTo>
                  <a:cubicBezTo>
                    <a:pt x="24" y="33"/>
                    <a:pt x="24" y="33"/>
                    <a:pt x="24" y="33"/>
                  </a:cubicBezTo>
                  <a:cubicBezTo>
                    <a:pt x="20" y="33"/>
                    <a:pt x="16" y="30"/>
                    <a:pt x="16" y="25"/>
                  </a:cubicBezTo>
                  <a:close/>
                  <a:moveTo>
                    <a:pt x="62" y="90"/>
                  </a:moveTo>
                  <a:cubicBezTo>
                    <a:pt x="62" y="93"/>
                    <a:pt x="59" y="96"/>
                    <a:pt x="54" y="96"/>
                  </a:cubicBezTo>
                  <a:cubicBezTo>
                    <a:pt x="9" y="96"/>
                    <a:pt x="9" y="96"/>
                    <a:pt x="9" y="96"/>
                  </a:cubicBezTo>
                  <a:cubicBezTo>
                    <a:pt x="5" y="96"/>
                    <a:pt x="1" y="93"/>
                    <a:pt x="1" y="90"/>
                  </a:cubicBezTo>
                  <a:cubicBezTo>
                    <a:pt x="1" y="42"/>
                    <a:pt x="1" y="42"/>
                    <a:pt x="1" y="42"/>
                  </a:cubicBezTo>
                  <a:cubicBezTo>
                    <a:pt x="1" y="38"/>
                    <a:pt x="5" y="35"/>
                    <a:pt x="9" y="35"/>
                  </a:cubicBezTo>
                  <a:cubicBezTo>
                    <a:pt x="30" y="35"/>
                    <a:pt x="30" y="35"/>
                    <a:pt x="30" y="35"/>
                  </a:cubicBezTo>
                  <a:cubicBezTo>
                    <a:pt x="32" y="40"/>
                    <a:pt x="32" y="40"/>
                    <a:pt x="32" y="40"/>
                  </a:cubicBezTo>
                  <a:cubicBezTo>
                    <a:pt x="34" y="35"/>
                    <a:pt x="34" y="35"/>
                    <a:pt x="34" y="35"/>
                  </a:cubicBezTo>
                  <a:cubicBezTo>
                    <a:pt x="54" y="35"/>
                    <a:pt x="54" y="35"/>
                    <a:pt x="54" y="35"/>
                  </a:cubicBezTo>
                  <a:cubicBezTo>
                    <a:pt x="59" y="35"/>
                    <a:pt x="62" y="38"/>
                    <a:pt x="62" y="42"/>
                  </a:cubicBezTo>
                  <a:lnTo>
                    <a:pt x="62"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endParaRPr>
            </a:p>
          </p:txBody>
        </p:sp>
        <p:sp>
          <p:nvSpPr>
            <p:cNvPr id="23" name="Freeform 27"/>
            <p:cNvSpPr/>
            <p:nvPr/>
          </p:nvSpPr>
          <p:spPr bwMode="auto">
            <a:xfrm>
              <a:off x="2706688" y="4171950"/>
              <a:ext cx="30162" cy="125413"/>
            </a:xfrm>
            <a:custGeom>
              <a:avLst/>
              <a:gdLst>
                <a:gd name="T0" fmla="*/ 0 w 19"/>
                <a:gd name="T1" fmla="*/ 65 h 79"/>
                <a:gd name="T2" fmla="*/ 10 w 19"/>
                <a:gd name="T3" fmla="*/ 79 h 79"/>
                <a:gd name="T4" fmla="*/ 19 w 19"/>
                <a:gd name="T5" fmla="*/ 65 h 79"/>
                <a:gd name="T6" fmla="*/ 10 w 19"/>
                <a:gd name="T7" fmla="*/ 0 h 79"/>
                <a:gd name="T8" fmla="*/ 0 w 19"/>
                <a:gd name="T9" fmla="*/ 65 h 79"/>
              </a:gdLst>
              <a:ahLst/>
              <a:cxnLst>
                <a:cxn ang="0">
                  <a:pos x="T0" y="T1"/>
                </a:cxn>
                <a:cxn ang="0">
                  <a:pos x="T2" y="T3"/>
                </a:cxn>
                <a:cxn ang="0">
                  <a:pos x="T4" y="T5"/>
                </a:cxn>
                <a:cxn ang="0">
                  <a:pos x="T6" y="T7"/>
                </a:cxn>
                <a:cxn ang="0">
                  <a:pos x="T8" y="T9"/>
                </a:cxn>
              </a:cxnLst>
              <a:rect l="0" t="0" r="r" b="b"/>
              <a:pathLst>
                <a:path w="19" h="79">
                  <a:moveTo>
                    <a:pt x="0" y="65"/>
                  </a:moveTo>
                  <a:lnTo>
                    <a:pt x="10" y="79"/>
                  </a:lnTo>
                  <a:lnTo>
                    <a:pt x="19" y="65"/>
                  </a:lnTo>
                  <a:lnTo>
                    <a:pt x="10" y="0"/>
                  </a:lnTo>
                  <a:lnTo>
                    <a:pt x="0"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endParaRPr>
            </a:p>
          </p:txBody>
        </p:sp>
      </p:grpSp>
      <p:sp>
        <p:nvSpPr>
          <p:cNvPr id="24" name="任意多边形 23"/>
          <p:cNvSpPr/>
          <p:nvPr/>
        </p:nvSpPr>
        <p:spPr>
          <a:xfrm>
            <a:off x="3388207" y="3024677"/>
            <a:ext cx="2208348" cy="2208348"/>
          </a:xfrm>
          <a:custGeom>
            <a:avLst/>
            <a:gdLst>
              <a:gd name="connsiteX0" fmla="*/ 1748790 w 1748790"/>
              <a:gd name="connsiteY0" fmla="*/ 0 h 1748790"/>
              <a:gd name="connsiteX1" fmla="*/ 0 w 1748790"/>
              <a:gd name="connsiteY1" fmla="*/ 1748790 h 1748790"/>
            </a:gdLst>
            <a:ahLst/>
            <a:cxnLst>
              <a:cxn ang="0">
                <a:pos x="connsiteX0" y="connsiteY0"/>
              </a:cxn>
              <a:cxn ang="0">
                <a:pos x="connsiteX1" y="connsiteY1"/>
              </a:cxn>
            </a:cxnLst>
            <a:rect l="l" t="t" r="r" b="b"/>
            <a:pathLst>
              <a:path w="1748790" h="1748790">
                <a:moveTo>
                  <a:pt x="1748790" y="0"/>
                </a:moveTo>
                <a:lnTo>
                  <a:pt x="0" y="1748790"/>
                </a:lnTo>
              </a:path>
            </a:pathLst>
          </a:custGeom>
          <a:noFill/>
          <a:ln w="12700">
            <a:solidFill>
              <a:schemeClr val="bg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5" name="任意多边形 24"/>
          <p:cNvSpPr/>
          <p:nvPr/>
        </p:nvSpPr>
        <p:spPr>
          <a:xfrm>
            <a:off x="6967765" y="1309729"/>
            <a:ext cx="1649559" cy="1667888"/>
          </a:xfrm>
          <a:custGeom>
            <a:avLst/>
            <a:gdLst>
              <a:gd name="connsiteX0" fmla="*/ 0 w 1306285"/>
              <a:gd name="connsiteY0" fmla="*/ 1320800 h 1320800"/>
              <a:gd name="connsiteX1" fmla="*/ 43542 w 1306285"/>
              <a:gd name="connsiteY1" fmla="*/ 1277257 h 1320800"/>
              <a:gd name="connsiteX2" fmla="*/ 1306285 w 1306285"/>
              <a:gd name="connsiteY2" fmla="*/ 0 h 1320800"/>
            </a:gdLst>
            <a:ahLst/>
            <a:cxnLst>
              <a:cxn ang="0">
                <a:pos x="connsiteX0" y="connsiteY0"/>
              </a:cxn>
              <a:cxn ang="0">
                <a:pos x="connsiteX1" y="connsiteY1"/>
              </a:cxn>
              <a:cxn ang="0">
                <a:pos x="connsiteX2" y="connsiteY2"/>
              </a:cxn>
            </a:cxnLst>
            <a:rect l="l" t="t" r="r" b="b"/>
            <a:pathLst>
              <a:path w="1306285" h="1320800">
                <a:moveTo>
                  <a:pt x="0" y="1320800"/>
                </a:moveTo>
                <a:lnTo>
                  <a:pt x="43542" y="1277257"/>
                </a:lnTo>
                <a:lnTo>
                  <a:pt x="1306285" y="0"/>
                </a:lnTo>
              </a:path>
            </a:pathLst>
          </a:custGeom>
          <a:noFill/>
          <a:ln w="12700">
            <a:solidFill>
              <a:schemeClr val="bg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nvGrpSpPr>
          <p:cNvPr id="26" name="组合 25"/>
          <p:cNvGrpSpPr/>
          <p:nvPr/>
        </p:nvGrpSpPr>
        <p:grpSpPr>
          <a:xfrm>
            <a:off x="8099968" y="2028125"/>
            <a:ext cx="515202" cy="404944"/>
            <a:chOff x="5297488" y="2511425"/>
            <a:chExt cx="407988" cy="320675"/>
          </a:xfrm>
          <a:solidFill>
            <a:schemeClr val="bg1">
              <a:alpha val="60000"/>
            </a:schemeClr>
          </a:solidFill>
        </p:grpSpPr>
        <p:sp>
          <p:nvSpPr>
            <p:cNvPr id="27" name="Freeform 34"/>
            <p:cNvSpPr/>
            <p:nvPr/>
          </p:nvSpPr>
          <p:spPr bwMode="auto">
            <a:xfrm>
              <a:off x="5297488" y="2511425"/>
              <a:ext cx="322263" cy="239713"/>
            </a:xfrm>
            <a:custGeom>
              <a:avLst/>
              <a:gdLst>
                <a:gd name="T0" fmla="*/ 15 w 131"/>
                <a:gd name="T1" fmla="*/ 92 h 97"/>
                <a:gd name="T2" fmla="*/ 6 w 131"/>
                <a:gd name="T3" fmla="*/ 83 h 97"/>
                <a:gd name="T4" fmla="*/ 6 w 131"/>
                <a:gd name="T5" fmla="*/ 15 h 97"/>
                <a:gd name="T6" fmla="*/ 15 w 131"/>
                <a:gd name="T7" fmla="*/ 6 h 97"/>
                <a:gd name="T8" fmla="*/ 117 w 131"/>
                <a:gd name="T9" fmla="*/ 6 h 97"/>
                <a:gd name="T10" fmla="*/ 126 w 131"/>
                <a:gd name="T11" fmla="*/ 15 h 97"/>
                <a:gd name="T12" fmla="*/ 126 w 131"/>
                <a:gd name="T13" fmla="*/ 23 h 97"/>
                <a:gd name="T14" fmla="*/ 131 w 131"/>
                <a:gd name="T15" fmla="*/ 23 h 97"/>
                <a:gd name="T16" fmla="*/ 131 w 131"/>
                <a:gd name="T17" fmla="*/ 15 h 97"/>
                <a:gd name="T18" fmla="*/ 117 w 131"/>
                <a:gd name="T19" fmla="*/ 0 h 97"/>
                <a:gd name="T20" fmla="*/ 15 w 131"/>
                <a:gd name="T21" fmla="*/ 0 h 97"/>
                <a:gd name="T22" fmla="*/ 0 w 131"/>
                <a:gd name="T23" fmla="*/ 15 h 97"/>
                <a:gd name="T24" fmla="*/ 0 w 131"/>
                <a:gd name="T25" fmla="*/ 83 h 97"/>
                <a:gd name="T26" fmla="*/ 15 w 131"/>
                <a:gd name="T27" fmla="*/ 97 h 97"/>
                <a:gd name="T28" fmla="*/ 97 w 131"/>
                <a:gd name="T29" fmla="*/ 97 h 97"/>
                <a:gd name="T30" fmla="*/ 97 w 131"/>
                <a:gd name="T31" fmla="*/ 92 h 97"/>
                <a:gd name="T32" fmla="*/ 15 w 131"/>
                <a:gd name="T33" fmla="*/ 9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97">
                  <a:moveTo>
                    <a:pt x="15" y="92"/>
                  </a:moveTo>
                  <a:cubicBezTo>
                    <a:pt x="10" y="92"/>
                    <a:pt x="6" y="88"/>
                    <a:pt x="6" y="83"/>
                  </a:cubicBezTo>
                  <a:cubicBezTo>
                    <a:pt x="6" y="15"/>
                    <a:pt x="6" y="15"/>
                    <a:pt x="6" y="15"/>
                  </a:cubicBezTo>
                  <a:cubicBezTo>
                    <a:pt x="6" y="10"/>
                    <a:pt x="10" y="6"/>
                    <a:pt x="15" y="6"/>
                  </a:cubicBezTo>
                  <a:cubicBezTo>
                    <a:pt x="117" y="6"/>
                    <a:pt x="117" y="6"/>
                    <a:pt x="117" y="6"/>
                  </a:cubicBezTo>
                  <a:cubicBezTo>
                    <a:pt x="122" y="6"/>
                    <a:pt x="126" y="10"/>
                    <a:pt x="126" y="15"/>
                  </a:cubicBezTo>
                  <a:cubicBezTo>
                    <a:pt x="126" y="23"/>
                    <a:pt x="126" y="23"/>
                    <a:pt x="126" y="23"/>
                  </a:cubicBezTo>
                  <a:cubicBezTo>
                    <a:pt x="131" y="23"/>
                    <a:pt x="131" y="23"/>
                    <a:pt x="131" y="23"/>
                  </a:cubicBezTo>
                  <a:cubicBezTo>
                    <a:pt x="131" y="15"/>
                    <a:pt x="131" y="15"/>
                    <a:pt x="131" y="15"/>
                  </a:cubicBezTo>
                  <a:cubicBezTo>
                    <a:pt x="131" y="7"/>
                    <a:pt x="125" y="0"/>
                    <a:pt x="117" y="0"/>
                  </a:cubicBezTo>
                  <a:cubicBezTo>
                    <a:pt x="15" y="0"/>
                    <a:pt x="15" y="0"/>
                    <a:pt x="15" y="0"/>
                  </a:cubicBezTo>
                  <a:cubicBezTo>
                    <a:pt x="7" y="0"/>
                    <a:pt x="0" y="7"/>
                    <a:pt x="0" y="15"/>
                  </a:cubicBezTo>
                  <a:cubicBezTo>
                    <a:pt x="0" y="83"/>
                    <a:pt x="0" y="83"/>
                    <a:pt x="0" y="83"/>
                  </a:cubicBezTo>
                  <a:cubicBezTo>
                    <a:pt x="0" y="91"/>
                    <a:pt x="7" y="97"/>
                    <a:pt x="15" y="97"/>
                  </a:cubicBezTo>
                  <a:cubicBezTo>
                    <a:pt x="97" y="97"/>
                    <a:pt x="97" y="97"/>
                    <a:pt x="97" y="97"/>
                  </a:cubicBezTo>
                  <a:cubicBezTo>
                    <a:pt x="97" y="92"/>
                    <a:pt x="97" y="92"/>
                    <a:pt x="97" y="92"/>
                  </a:cubicBezTo>
                  <a:lnTo>
                    <a:pt x="15"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endParaRPr>
            </a:p>
          </p:txBody>
        </p:sp>
        <p:sp>
          <p:nvSpPr>
            <p:cNvPr id="28" name="Freeform 35"/>
            <p:cNvSpPr/>
            <p:nvPr/>
          </p:nvSpPr>
          <p:spPr bwMode="auto">
            <a:xfrm>
              <a:off x="5541963" y="2663825"/>
              <a:ext cx="163513" cy="168275"/>
            </a:xfrm>
            <a:custGeom>
              <a:avLst/>
              <a:gdLst>
                <a:gd name="T0" fmla="*/ 58 w 67"/>
                <a:gd name="T1" fmla="*/ 0 h 68"/>
                <a:gd name="T2" fmla="*/ 46 w 67"/>
                <a:gd name="T3" fmla="*/ 0 h 68"/>
                <a:gd name="T4" fmla="*/ 37 w 67"/>
                <a:gd name="T5" fmla="*/ 37 h 68"/>
                <a:gd name="T6" fmla="*/ 33 w 67"/>
                <a:gd name="T7" fmla="*/ 8 h 68"/>
                <a:gd name="T8" fmla="*/ 29 w 67"/>
                <a:gd name="T9" fmla="*/ 37 h 68"/>
                <a:gd name="T10" fmla="*/ 21 w 67"/>
                <a:gd name="T11" fmla="*/ 0 h 68"/>
                <a:gd name="T12" fmla="*/ 9 w 67"/>
                <a:gd name="T13" fmla="*/ 0 h 68"/>
                <a:gd name="T14" fmla="*/ 0 w 67"/>
                <a:gd name="T15" fmla="*/ 8 h 68"/>
                <a:gd name="T16" fmla="*/ 0 w 67"/>
                <a:gd name="T17" fmla="*/ 60 h 68"/>
                <a:gd name="T18" fmla="*/ 9 w 67"/>
                <a:gd name="T19" fmla="*/ 68 h 68"/>
                <a:gd name="T20" fmla="*/ 58 w 67"/>
                <a:gd name="T21" fmla="*/ 68 h 68"/>
                <a:gd name="T22" fmla="*/ 67 w 67"/>
                <a:gd name="T23" fmla="*/ 60 h 68"/>
                <a:gd name="T24" fmla="*/ 67 w 67"/>
                <a:gd name="T25" fmla="*/ 8 h 68"/>
                <a:gd name="T26" fmla="*/ 58 w 67"/>
                <a:gd name="T2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8">
                  <a:moveTo>
                    <a:pt x="58" y="0"/>
                  </a:moveTo>
                  <a:cubicBezTo>
                    <a:pt x="46" y="0"/>
                    <a:pt x="46" y="0"/>
                    <a:pt x="46" y="0"/>
                  </a:cubicBezTo>
                  <a:cubicBezTo>
                    <a:pt x="37" y="37"/>
                    <a:pt x="37" y="37"/>
                    <a:pt x="37" y="37"/>
                  </a:cubicBezTo>
                  <a:cubicBezTo>
                    <a:pt x="33" y="8"/>
                    <a:pt x="33" y="8"/>
                    <a:pt x="33" y="8"/>
                  </a:cubicBezTo>
                  <a:cubicBezTo>
                    <a:pt x="29" y="37"/>
                    <a:pt x="29" y="37"/>
                    <a:pt x="29" y="37"/>
                  </a:cubicBezTo>
                  <a:cubicBezTo>
                    <a:pt x="21" y="0"/>
                    <a:pt x="21" y="0"/>
                    <a:pt x="21" y="0"/>
                  </a:cubicBezTo>
                  <a:cubicBezTo>
                    <a:pt x="9" y="0"/>
                    <a:pt x="9" y="0"/>
                    <a:pt x="9" y="0"/>
                  </a:cubicBezTo>
                  <a:cubicBezTo>
                    <a:pt x="4" y="0"/>
                    <a:pt x="0" y="4"/>
                    <a:pt x="0" y="8"/>
                  </a:cubicBezTo>
                  <a:cubicBezTo>
                    <a:pt x="0" y="60"/>
                    <a:pt x="0" y="60"/>
                    <a:pt x="0" y="60"/>
                  </a:cubicBezTo>
                  <a:cubicBezTo>
                    <a:pt x="0" y="65"/>
                    <a:pt x="4" y="68"/>
                    <a:pt x="9" y="68"/>
                  </a:cubicBezTo>
                  <a:cubicBezTo>
                    <a:pt x="58" y="68"/>
                    <a:pt x="58" y="68"/>
                    <a:pt x="58" y="68"/>
                  </a:cubicBezTo>
                  <a:cubicBezTo>
                    <a:pt x="63" y="68"/>
                    <a:pt x="67" y="65"/>
                    <a:pt x="67" y="60"/>
                  </a:cubicBezTo>
                  <a:cubicBezTo>
                    <a:pt x="67" y="8"/>
                    <a:pt x="67" y="8"/>
                    <a:pt x="67" y="8"/>
                  </a:cubicBezTo>
                  <a:cubicBezTo>
                    <a:pt x="67" y="4"/>
                    <a:pt x="63"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endParaRPr>
            </a:p>
          </p:txBody>
        </p:sp>
        <p:sp>
          <p:nvSpPr>
            <p:cNvPr id="29" name="Freeform 36"/>
            <p:cNvSpPr/>
            <p:nvPr/>
          </p:nvSpPr>
          <p:spPr bwMode="auto">
            <a:xfrm>
              <a:off x="5580063" y="2573338"/>
              <a:ext cx="87313" cy="103188"/>
            </a:xfrm>
            <a:custGeom>
              <a:avLst/>
              <a:gdLst>
                <a:gd name="T0" fmla="*/ 9 w 35"/>
                <a:gd name="T1" fmla="*/ 35 h 42"/>
                <a:gd name="T2" fmla="*/ 9 w 35"/>
                <a:gd name="T3" fmla="*/ 36 h 42"/>
                <a:gd name="T4" fmla="*/ 15 w 35"/>
                <a:gd name="T5" fmla="*/ 36 h 42"/>
                <a:gd name="T6" fmla="*/ 17 w 35"/>
                <a:gd name="T7" fmla="*/ 42 h 42"/>
                <a:gd name="T8" fmla="*/ 20 w 35"/>
                <a:gd name="T9" fmla="*/ 36 h 42"/>
                <a:gd name="T10" fmla="*/ 26 w 35"/>
                <a:gd name="T11" fmla="*/ 36 h 42"/>
                <a:gd name="T12" fmla="*/ 26 w 35"/>
                <a:gd name="T13" fmla="*/ 35 h 42"/>
                <a:gd name="T14" fmla="*/ 35 w 35"/>
                <a:gd name="T15" fmla="*/ 26 h 42"/>
                <a:gd name="T16" fmla="*/ 35 w 35"/>
                <a:gd name="T17" fmla="*/ 9 h 42"/>
                <a:gd name="T18" fmla="*/ 26 w 35"/>
                <a:gd name="T19" fmla="*/ 0 h 42"/>
                <a:gd name="T20" fmla="*/ 9 w 35"/>
                <a:gd name="T21" fmla="*/ 0 h 42"/>
                <a:gd name="T22" fmla="*/ 0 w 35"/>
                <a:gd name="T23" fmla="*/ 9 h 42"/>
                <a:gd name="T24" fmla="*/ 0 w 35"/>
                <a:gd name="T25" fmla="*/ 26 h 42"/>
                <a:gd name="T26" fmla="*/ 9 w 35"/>
                <a:gd name="T27"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42">
                  <a:moveTo>
                    <a:pt x="9" y="35"/>
                  </a:moveTo>
                  <a:cubicBezTo>
                    <a:pt x="9" y="36"/>
                    <a:pt x="9" y="36"/>
                    <a:pt x="9" y="36"/>
                  </a:cubicBezTo>
                  <a:cubicBezTo>
                    <a:pt x="15" y="36"/>
                    <a:pt x="15" y="36"/>
                    <a:pt x="15" y="36"/>
                  </a:cubicBezTo>
                  <a:cubicBezTo>
                    <a:pt x="17" y="42"/>
                    <a:pt x="17" y="42"/>
                    <a:pt x="17" y="42"/>
                  </a:cubicBezTo>
                  <a:cubicBezTo>
                    <a:pt x="20" y="36"/>
                    <a:pt x="20" y="36"/>
                    <a:pt x="20" y="36"/>
                  </a:cubicBezTo>
                  <a:cubicBezTo>
                    <a:pt x="26" y="36"/>
                    <a:pt x="26" y="36"/>
                    <a:pt x="26" y="36"/>
                  </a:cubicBezTo>
                  <a:cubicBezTo>
                    <a:pt x="26" y="35"/>
                    <a:pt x="26" y="35"/>
                    <a:pt x="26" y="35"/>
                  </a:cubicBezTo>
                  <a:cubicBezTo>
                    <a:pt x="31" y="35"/>
                    <a:pt x="35" y="31"/>
                    <a:pt x="35" y="26"/>
                  </a:cubicBezTo>
                  <a:cubicBezTo>
                    <a:pt x="35" y="9"/>
                    <a:pt x="35" y="9"/>
                    <a:pt x="35" y="9"/>
                  </a:cubicBezTo>
                  <a:cubicBezTo>
                    <a:pt x="35" y="4"/>
                    <a:pt x="31" y="0"/>
                    <a:pt x="26" y="0"/>
                  </a:cubicBezTo>
                  <a:cubicBezTo>
                    <a:pt x="9" y="0"/>
                    <a:pt x="9" y="0"/>
                    <a:pt x="9" y="0"/>
                  </a:cubicBezTo>
                  <a:cubicBezTo>
                    <a:pt x="4" y="0"/>
                    <a:pt x="0" y="4"/>
                    <a:pt x="0" y="9"/>
                  </a:cubicBezTo>
                  <a:cubicBezTo>
                    <a:pt x="0" y="26"/>
                    <a:pt x="0" y="26"/>
                    <a:pt x="0" y="26"/>
                  </a:cubicBezTo>
                  <a:cubicBezTo>
                    <a:pt x="0" y="31"/>
                    <a:pt x="4" y="35"/>
                    <a:pt x="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endParaRPr>
            </a:p>
          </p:txBody>
        </p:sp>
        <p:sp>
          <p:nvSpPr>
            <p:cNvPr id="30" name="Freeform 37"/>
            <p:cNvSpPr/>
            <p:nvPr/>
          </p:nvSpPr>
          <p:spPr bwMode="auto">
            <a:xfrm>
              <a:off x="5332413" y="2605088"/>
              <a:ext cx="203200" cy="109538"/>
            </a:xfrm>
            <a:custGeom>
              <a:avLst/>
              <a:gdLst>
                <a:gd name="T0" fmla="*/ 116 w 128"/>
                <a:gd name="T1" fmla="*/ 9 h 69"/>
                <a:gd name="T2" fmla="*/ 91 w 128"/>
                <a:gd name="T3" fmla="*/ 34 h 69"/>
                <a:gd name="T4" fmla="*/ 79 w 128"/>
                <a:gd name="T5" fmla="*/ 20 h 69"/>
                <a:gd name="T6" fmla="*/ 38 w 128"/>
                <a:gd name="T7" fmla="*/ 59 h 69"/>
                <a:gd name="T8" fmla="*/ 15 w 128"/>
                <a:gd name="T9" fmla="*/ 50 h 69"/>
                <a:gd name="T10" fmla="*/ 0 w 128"/>
                <a:gd name="T11" fmla="*/ 65 h 69"/>
                <a:gd name="T12" fmla="*/ 3 w 128"/>
                <a:gd name="T13" fmla="*/ 69 h 69"/>
                <a:gd name="T14" fmla="*/ 17 w 128"/>
                <a:gd name="T15" fmla="*/ 55 h 69"/>
                <a:gd name="T16" fmla="*/ 40 w 128"/>
                <a:gd name="T17" fmla="*/ 64 h 69"/>
                <a:gd name="T18" fmla="*/ 79 w 128"/>
                <a:gd name="T19" fmla="*/ 26 h 69"/>
                <a:gd name="T20" fmla="*/ 91 w 128"/>
                <a:gd name="T21" fmla="*/ 40 h 69"/>
                <a:gd name="T22" fmla="*/ 119 w 128"/>
                <a:gd name="T23" fmla="*/ 12 h 69"/>
                <a:gd name="T24" fmla="*/ 124 w 128"/>
                <a:gd name="T25" fmla="*/ 17 h 69"/>
                <a:gd name="T26" fmla="*/ 128 w 128"/>
                <a:gd name="T27" fmla="*/ 0 h 69"/>
                <a:gd name="T28" fmla="*/ 111 w 128"/>
                <a:gd name="T29" fmla="*/ 5 h 69"/>
                <a:gd name="T30" fmla="*/ 116 w 128"/>
                <a:gd name="T31" fmla="*/ 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 h="69">
                  <a:moveTo>
                    <a:pt x="116" y="9"/>
                  </a:moveTo>
                  <a:lnTo>
                    <a:pt x="91" y="34"/>
                  </a:lnTo>
                  <a:lnTo>
                    <a:pt x="79" y="20"/>
                  </a:lnTo>
                  <a:lnTo>
                    <a:pt x="38" y="59"/>
                  </a:lnTo>
                  <a:lnTo>
                    <a:pt x="15" y="50"/>
                  </a:lnTo>
                  <a:lnTo>
                    <a:pt x="0" y="65"/>
                  </a:lnTo>
                  <a:lnTo>
                    <a:pt x="3" y="69"/>
                  </a:lnTo>
                  <a:lnTo>
                    <a:pt x="17" y="55"/>
                  </a:lnTo>
                  <a:lnTo>
                    <a:pt x="40" y="64"/>
                  </a:lnTo>
                  <a:lnTo>
                    <a:pt x="79" y="26"/>
                  </a:lnTo>
                  <a:lnTo>
                    <a:pt x="91" y="40"/>
                  </a:lnTo>
                  <a:lnTo>
                    <a:pt x="119" y="12"/>
                  </a:lnTo>
                  <a:lnTo>
                    <a:pt x="124" y="17"/>
                  </a:lnTo>
                  <a:lnTo>
                    <a:pt x="128" y="0"/>
                  </a:lnTo>
                  <a:lnTo>
                    <a:pt x="111" y="5"/>
                  </a:lnTo>
                  <a:lnTo>
                    <a:pt x="116"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endParaRPr>
            </a:p>
          </p:txBody>
        </p:sp>
      </p:grpSp>
      <p:sp>
        <p:nvSpPr>
          <p:cNvPr id="31" name="椭圆 30">
            <a:hlinkClick r:id="rId3" action="ppaction://hlinksldjump"/>
          </p:cNvPr>
          <p:cNvSpPr/>
          <p:nvPr/>
        </p:nvSpPr>
        <p:spPr>
          <a:xfrm flipH="1">
            <a:off x="5126279" y="2056615"/>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sp>
        <p:nvSpPr>
          <p:cNvPr id="32" name="椭圆 31">
            <a:hlinkClick r:id="rId4" action="ppaction://hlinksldjump"/>
          </p:cNvPr>
          <p:cNvSpPr/>
          <p:nvPr/>
        </p:nvSpPr>
        <p:spPr>
          <a:xfrm flipH="1">
            <a:off x="5431165" y="2825356"/>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sp>
        <p:nvSpPr>
          <p:cNvPr id="33" name="椭圆 32">
            <a:hlinkClick r:id="rId5" action="ppaction://hlinksldjump"/>
          </p:cNvPr>
          <p:cNvSpPr/>
          <p:nvPr/>
        </p:nvSpPr>
        <p:spPr>
          <a:xfrm flipH="1">
            <a:off x="6809153" y="2809889"/>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sp>
        <p:nvSpPr>
          <p:cNvPr id="34" name="椭圆 33"/>
          <p:cNvSpPr/>
          <p:nvPr/>
        </p:nvSpPr>
        <p:spPr>
          <a:xfrm flipH="1">
            <a:off x="7257566" y="4371055"/>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sp>
        <p:nvSpPr>
          <p:cNvPr id="36" name="矩形 35"/>
          <p:cNvSpPr/>
          <p:nvPr/>
        </p:nvSpPr>
        <p:spPr>
          <a:xfrm>
            <a:off x="8736187" y="1193242"/>
            <a:ext cx="2603929" cy="450829"/>
          </a:xfrm>
          <a:prstGeom prst="rect">
            <a:avLst/>
          </a:prstGeom>
          <a:noFill/>
        </p:spPr>
        <p:txBody>
          <a:bodyPr wrap="square">
            <a:spAutoFit/>
          </a:bodyPr>
          <a:lstStyle/>
          <a:p>
            <a:pPr>
              <a:lnSpc>
                <a:spcPct val="130000"/>
              </a:lnSpc>
            </a:pPr>
            <a:r>
              <a:rPr lang="en-US" altLang="zh-CN" sz="2000" b="1" dirty="0">
                <a:solidFill>
                  <a:schemeClr val="bg1"/>
                </a:solidFill>
                <a:latin typeface="Arial" panose="020B0604020202020204"/>
                <a:ea typeface="微软雅黑" panose="020B0503020204020204" pitchFamily="34" charset="-122"/>
              </a:rPr>
              <a:t>Bubble </a:t>
            </a:r>
            <a:r>
              <a:rPr lang="en-US" altLang="zh-CN" sz="2000" b="1" dirty="0" smtClean="0">
                <a:solidFill>
                  <a:schemeClr val="bg1"/>
                </a:solidFill>
                <a:latin typeface="Arial" panose="020B0604020202020204"/>
                <a:ea typeface="微软雅黑" panose="020B0503020204020204" pitchFamily="34" charset="-122"/>
              </a:rPr>
              <a:t>effects</a:t>
            </a:r>
            <a:endParaRPr lang="zh-CN" altLang="en-US" sz="2000" b="1" dirty="0">
              <a:solidFill>
                <a:schemeClr val="bg1"/>
              </a:solidFill>
              <a:latin typeface="Arial" panose="020B0604020202020204"/>
              <a:ea typeface="微软雅黑" panose="020B0503020204020204" pitchFamily="34" charset="-122"/>
            </a:endParaRPr>
          </a:p>
        </p:txBody>
      </p:sp>
      <p:sp>
        <p:nvSpPr>
          <p:cNvPr id="39" name="矩形 38"/>
          <p:cNvSpPr/>
          <p:nvPr/>
        </p:nvSpPr>
        <p:spPr>
          <a:xfrm>
            <a:off x="1484160" y="1955456"/>
            <a:ext cx="3008221" cy="572464"/>
          </a:xfrm>
          <a:prstGeom prst="rect">
            <a:avLst/>
          </a:prstGeom>
          <a:noFill/>
        </p:spPr>
        <p:txBody>
          <a:bodyPr wrap="square">
            <a:spAutoFit/>
          </a:bodyPr>
          <a:lstStyle/>
          <a:p>
            <a:pPr algn="r">
              <a:lnSpc>
                <a:spcPct val="130000"/>
              </a:lnSpc>
            </a:pPr>
            <a:r>
              <a:rPr lang="en-US" altLang="zh-CN" sz="2400" b="1" dirty="0">
                <a:solidFill>
                  <a:schemeClr val="bg1"/>
                </a:solidFill>
                <a:latin typeface="华文细黑" panose="02010600040101010101" pitchFamily="2" charset="-122"/>
                <a:ea typeface="华文细黑" panose="02010600040101010101" pitchFamily="2" charset="-122"/>
              </a:rPr>
              <a:t>Automatic archive</a:t>
            </a:r>
            <a:endParaRPr lang="zh-CN" altLang="en-US" sz="2400" b="1" dirty="0">
              <a:solidFill>
                <a:schemeClr val="bg1"/>
              </a:solidFill>
              <a:latin typeface="华文细黑" panose="02010600040101010101" pitchFamily="2" charset="-122"/>
              <a:ea typeface="华文细黑" panose="02010600040101010101" pitchFamily="2" charset="-122"/>
            </a:endParaRPr>
          </a:p>
        </p:txBody>
      </p:sp>
      <p:grpSp>
        <p:nvGrpSpPr>
          <p:cNvPr id="41" name="组合 40"/>
          <p:cNvGrpSpPr/>
          <p:nvPr/>
        </p:nvGrpSpPr>
        <p:grpSpPr>
          <a:xfrm>
            <a:off x="698500" y="4294208"/>
            <a:ext cx="2610516" cy="1839029"/>
            <a:chOff x="589785" y="4886137"/>
            <a:chExt cx="2610516" cy="1839029"/>
          </a:xfrm>
        </p:grpSpPr>
        <p:sp>
          <p:nvSpPr>
            <p:cNvPr id="42" name="矩形 41"/>
            <p:cNvSpPr/>
            <p:nvPr/>
          </p:nvSpPr>
          <p:spPr>
            <a:xfrm>
              <a:off x="596372" y="4886137"/>
              <a:ext cx="2603929" cy="451727"/>
            </a:xfrm>
            <a:prstGeom prst="rect">
              <a:avLst/>
            </a:prstGeom>
            <a:noFill/>
          </p:spPr>
          <p:txBody>
            <a:bodyPr wrap="square">
              <a:spAutoFit/>
            </a:bodyPr>
            <a:lstStyle/>
            <a:p>
              <a:pPr algn="r">
                <a:lnSpc>
                  <a:spcPct val="130000"/>
                </a:lnSpc>
              </a:pPr>
              <a:r>
                <a:rPr lang="en-US" altLang="zh-CN" sz="2000" b="1" dirty="0">
                  <a:solidFill>
                    <a:schemeClr val="bg1"/>
                  </a:solidFill>
                  <a:latin typeface="华文细黑" panose="02010600040101010101" pitchFamily="2" charset="-122"/>
                  <a:ea typeface="华文细黑" panose="02010600040101010101" pitchFamily="2" charset="-122"/>
                </a:rPr>
                <a:t>Money system</a:t>
              </a:r>
              <a:endParaRPr lang="zh-CN" altLang="en-US" sz="2000" b="1" dirty="0">
                <a:solidFill>
                  <a:schemeClr val="bg1"/>
                </a:solidFill>
                <a:latin typeface="华文细黑" panose="02010600040101010101" pitchFamily="2" charset="-122"/>
                <a:ea typeface="华文细黑" panose="02010600040101010101" pitchFamily="2" charset="-122"/>
              </a:endParaRPr>
            </a:p>
          </p:txBody>
        </p:sp>
        <p:sp>
          <p:nvSpPr>
            <p:cNvPr id="43" name="矩形 42"/>
            <p:cNvSpPr/>
            <p:nvPr/>
          </p:nvSpPr>
          <p:spPr>
            <a:xfrm>
              <a:off x="589785" y="5260983"/>
              <a:ext cx="2610516" cy="1464183"/>
            </a:xfrm>
            <a:prstGeom prst="rect">
              <a:avLst/>
            </a:prstGeom>
          </p:spPr>
          <p:txBody>
            <a:bodyPr wrap="square">
              <a:spAutoFit/>
            </a:bodyPr>
            <a:lstStyle/>
            <a:p>
              <a:pPr algn="r">
                <a:lnSpc>
                  <a:spcPct val="130000"/>
                </a:lnSpc>
              </a:pPr>
              <a:r>
                <a:rPr lang="en-US" altLang="zh-CN" sz="1400" dirty="0">
                  <a:solidFill>
                    <a:schemeClr val="bg1"/>
                  </a:solidFill>
                  <a:latin typeface="华文细黑" panose="02010600040101010101" pitchFamily="2" charset="-122"/>
                  <a:ea typeface="华文细黑" panose="02010600040101010101" pitchFamily="2" charset="-122"/>
                  <a:sym typeface="Calibri" panose="020F0502020204030204" pitchFamily="34" charset="0"/>
                </a:rPr>
                <a:t>Basically to make money, and then you can go to the store to buy all kinds of electronic pet to increase the number of each item</a:t>
              </a:r>
              <a:r>
                <a:rPr lang="en-US" altLang="zh-CN" sz="1400" dirty="0" smtClean="0">
                  <a:solidFill>
                    <a:schemeClr val="bg1"/>
                  </a:solidFill>
                  <a:latin typeface="华文细黑" panose="02010600040101010101" pitchFamily="2" charset="-122"/>
                  <a:ea typeface="华文细黑" panose="02010600040101010101" pitchFamily="2" charset="-122"/>
                  <a:sym typeface="Calibri" panose="020F0502020204030204" pitchFamily="34" charset="0"/>
                </a:rPr>
                <a:t>.</a:t>
              </a:r>
              <a:endParaRPr lang="en-US" altLang="zh-CN" sz="1400" dirty="0" smtClean="0">
                <a:solidFill>
                  <a:schemeClr val="bg1"/>
                </a:solidFill>
                <a:latin typeface="华文细黑" panose="02010600040101010101" pitchFamily="2" charset="-122"/>
                <a:ea typeface="华文细黑" panose="02010600040101010101" pitchFamily="2" charset="-122"/>
                <a:sym typeface="Calibri" panose="020F0502020204030204" pitchFamily="34" charset="0"/>
              </a:endParaRPr>
            </a:p>
          </p:txBody>
        </p:sp>
      </p:grpSp>
      <p:sp>
        <p:nvSpPr>
          <p:cNvPr id="44" name="矩形 43"/>
          <p:cNvSpPr/>
          <p:nvPr/>
        </p:nvSpPr>
        <p:spPr>
          <a:xfrm rot="21220237">
            <a:off x="2256631" y="760209"/>
            <a:ext cx="2962738" cy="707886"/>
          </a:xfrm>
          <a:prstGeom prst="rect">
            <a:avLst/>
          </a:prstGeom>
        </p:spPr>
        <p:txBody>
          <a:bodyPr wrap="square">
            <a:spAutoFit/>
            <a:scene3d>
              <a:camera prst="obliqueTopLeft"/>
              <a:lightRig rig="threePt" dir="t"/>
            </a:scene3d>
            <a:sp3d>
              <a:bevelB w="38100" h="38100" prst="angle"/>
            </a:sp3d>
          </a:bodyPr>
          <a:lstStyle/>
          <a:p>
            <a:r>
              <a:rPr lang="en-US" altLang="zh-CN" sz="4000" dirty="0" smtClean="0">
                <a:solidFill>
                  <a:schemeClr val="accent4"/>
                </a:solidFill>
                <a:effectLst>
                  <a:outerShdw blurRad="50800" dist="38100" dir="13500000" algn="br" rotWithShape="0">
                    <a:schemeClr val="accent2">
                      <a:lumMod val="75000"/>
                      <a:alpha val="40000"/>
                    </a:schemeClr>
                  </a:outerShdw>
                </a:effectLst>
                <a:latin typeface="FZYaoTi" pitchFamily="2" charset="-122"/>
                <a:ea typeface="FZYaoTi" pitchFamily="2" charset="-122"/>
              </a:rPr>
              <a:t>Wow Factor!!</a:t>
            </a:r>
          </a:p>
        </p:txBody>
      </p:sp>
      <p:sp>
        <p:nvSpPr>
          <p:cNvPr id="45" name="矩形 44"/>
          <p:cNvSpPr/>
          <p:nvPr/>
        </p:nvSpPr>
        <p:spPr>
          <a:xfrm>
            <a:off x="8888587" y="1644071"/>
            <a:ext cx="2610516" cy="2052870"/>
          </a:xfrm>
          <a:prstGeom prst="rect">
            <a:avLst/>
          </a:prstGeom>
        </p:spPr>
        <p:txBody>
          <a:bodyPr wrap="square">
            <a:spAutoFit/>
          </a:bodyPr>
          <a:lstStyle/>
          <a:p>
            <a:pPr algn="r">
              <a:lnSpc>
                <a:spcPct val="130000"/>
              </a:lnSpc>
            </a:pPr>
            <a:r>
              <a:rPr lang="en-US" altLang="zh-CN" sz="1400" dirty="0">
                <a:solidFill>
                  <a:schemeClr val="bg1"/>
                </a:solidFill>
                <a:latin typeface="华文细黑" panose="02010600040101010101" pitchFamily="2" charset="-122"/>
                <a:ea typeface="华文细黑" panose="02010600040101010101" pitchFamily="2" charset="-122"/>
                <a:sym typeface="Calibri" panose="020F0502020204030204" pitchFamily="34" charset="0"/>
              </a:rPr>
              <a:t>If you earn enough gold coins, you can buy bubbles. There can be 60 bubbles at a time. There are two colors to choose from, in order to enrich the interface and make it look better</a:t>
            </a:r>
            <a:r>
              <a:rPr lang="en-US" altLang="zh-CN" sz="1400" dirty="0" smtClean="0">
                <a:solidFill>
                  <a:schemeClr val="bg1"/>
                </a:solidFill>
                <a:latin typeface="华文细黑" panose="02010600040101010101" pitchFamily="2" charset="-122"/>
                <a:ea typeface="华文细黑" panose="02010600040101010101" pitchFamily="2" charset="-122"/>
                <a:sym typeface="Calibri" panose="020F0502020204030204" pitchFamily="34" charset="0"/>
              </a:rPr>
              <a:t>.</a:t>
            </a:r>
            <a:endParaRPr lang="zh-CN" altLang="en-US" sz="1400" dirty="0">
              <a:solidFill>
                <a:schemeClr val="bg1">
                  <a:alpha val="80000"/>
                </a:schemeClr>
              </a:solidFill>
              <a:latin typeface="华文细黑" panose="02010600040101010101" pitchFamily="2" charset="-122"/>
              <a:ea typeface="华文细黑" panose="02010600040101010101" pitchFamily="2" charset="-122"/>
            </a:endParaRPr>
          </a:p>
        </p:txBody>
      </p:sp>
      <p:sp>
        <p:nvSpPr>
          <p:cNvPr id="46" name="矩形 45"/>
          <p:cNvSpPr/>
          <p:nvPr/>
        </p:nvSpPr>
        <p:spPr>
          <a:xfrm>
            <a:off x="1484940" y="2504977"/>
            <a:ext cx="2610516" cy="1464183"/>
          </a:xfrm>
          <a:prstGeom prst="rect">
            <a:avLst/>
          </a:prstGeom>
        </p:spPr>
        <p:txBody>
          <a:bodyPr wrap="square">
            <a:spAutoFit/>
          </a:bodyPr>
          <a:lstStyle/>
          <a:p>
            <a:pPr algn="r">
              <a:lnSpc>
                <a:spcPct val="130000"/>
              </a:lnSpc>
            </a:pPr>
            <a:r>
              <a:rPr lang="en-US" altLang="zh-CN" sz="1400" dirty="0" smtClean="0">
                <a:solidFill>
                  <a:schemeClr val="bg1"/>
                </a:solidFill>
                <a:latin typeface="华文细黑" panose="02010600040101010101" pitchFamily="2" charset="-122"/>
                <a:ea typeface="华文细黑" panose="02010600040101010101" pitchFamily="2" charset="-122"/>
                <a:sym typeface="Calibri" panose="020F0502020204030204" pitchFamily="34" charset="0"/>
              </a:rPr>
              <a:t>Has the archive function, after clicking the archive will be saved in a location, using the load button, the archive will be presented.</a:t>
            </a:r>
          </a:p>
        </p:txBody>
      </p:sp>
      <p:sp>
        <p:nvSpPr>
          <p:cNvPr id="47" name="任意多边形 46"/>
          <p:cNvSpPr/>
          <p:nvPr/>
        </p:nvSpPr>
        <p:spPr>
          <a:xfrm rot="7310878">
            <a:off x="4921088" y="3481861"/>
            <a:ext cx="1883299" cy="1719082"/>
          </a:xfrm>
          <a:custGeom>
            <a:avLst/>
            <a:gdLst>
              <a:gd name="connsiteX0" fmla="*/ 0 w 1306285"/>
              <a:gd name="connsiteY0" fmla="*/ 1320800 h 1320800"/>
              <a:gd name="connsiteX1" fmla="*/ 43542 w 1306285"/>
              <a:gd name="connsiteY1" fmla="*/ 1277257 h 1320800"/>
              <a:gd name="connsiteX2" fmla="*/ 1306285 w 1306285"/>
              <a:gd name="connsiteY2" fmla="*/ 0 h 1320800"/>
            </a:gdLst>
            <a:ahLst/>
            <a:cxnLst>
              <a:cxn ang="0">
                <a:pos x="connsiteX0" y="connsiteY0"/>
              </a:cxn>
              <a:cxn ang="0">
                <a:pos x="connsiteX1" y="connsiteY1"/>
              </a:cxn>
              <a:cxn ang="0">
                <a:pos x="connsiteX2" y="connsiteY2"/>
              </a:cxn>
            </a:cxnLst>
            <a:rect l="l" t="t" r="r" b="b"/>
            <a:pathLst>
              <a:path w="1306285" h="1320800">
                <a:moveTo>
                  <a:pt x="0" y="1320800"/>
                </a:moveTo>
                <a:lnTo>
                  <a:pt x="43542" y="1277257"/>
                </a:lnTo>
                <a:lnTo>
                  <a:pt x="1306285" y="0"/>
                </a:lnTo>
              </a:path>
            </a:pathLst>
          </a:custGeom>
          <a:noFill/>
          <a:ln w="12700">
            <a:solidFill>
              <a:schemeClr val="bg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49" name="矩形 48"/>
          <p:cNvSpPr/>
          <p:nvPr/>
        </p:nvSpPr>
        <p:spPr>
          <a:xfrm>
            <a:off x="5596555" y="5594839"/>
            <a:ext cx="1183719" cy="372410"/>
          </a:xfrm>
          <a:prstGeom prst="rect">
            <a:avLst/>
          </a:prstGeom>
        </p:spPr>
        <p:txBody>
          <a:bodyPr wrap="square">
            <a:spAutoFit/>
          </a:bodyPr>
          <a:lstStyle/>
          <a:p>
            <a:pPr algn="r">
              <a:lnSpc>
                <a:spcPct val="130000"/>
              </a:lnSpc>
            </a:pPr>
            <a:r>
              <a:rPr lang="en-US" altLang="zh-CN" sz="1400" dirty="0" smtClean="0">
                <a:solidFill>
                  <a:schemeClr val="bg1">
                    <a:alpha val="80000"/>
                  </a:schemeClr>
                </a:solidFill>
                <a:latin typeface="华文细黑" panose="02010600040101010101" pitchFamily="2" charset="-122"/>
                <a:ea typeface="华文细黑" panose="02010600040101010101" pitchFamily="2" charset="-122"/>
              </a:rPr>
              <a:t>Click me</a:t>
            </a:r>
            <a:endParaRPr lang="zh-CN" altLang="en-US" sz="1400" dirty="0">
              <a:solidFill>
                <a:schemeClr val="bg1">
                  <a:alpha val="80000"/>
                </a:schemeClr>
              </a:solidFill>
              <a:latin typeface="华文细黑" panose="02010600040101010101" pitchFamily="2" charset="-122"/>
              <a:ea typeface="华文细黑" panose="02010600040101010101" pitchFamily="2" charset="-122"/>
            </a:endParaRPr>
          </a:p>
        </p:txBody>
      </p:sp>
      <p:sp>
        <p:nvSpPr>
          <p:cNvPr id="50" name="任意多边形 49"/>
          <p:cNvSpPr/>
          <p:nvPr/>
        </p:nvSpPr>
        <p:spPr>
          <a:xfrm rot="8941622">
            <a:off x="5807570" y="3443825"/>
            <a:ext cx="1649559" cy="1667888"/>
          </a:xfrm>
          <a:custGeom>
            <a:avLst/>
            <a:gdLst>
              <a:gd name="connsiteX0" fmla="*/ 0 w 1306285"/>
              <a:gd name="connsiteY0" fmla="*/ 1320800 h 1320800"/>
              <a:gd name="connsiteX1" fmla="*/ 43542 w 1306285"/>
              <a:gd name="connsiteY1" fmla="*/ 1277257 h 1320800"/>
              <a:gd name="connsiteX2" fmla="*/ 1306285 w 1306285"/>
              <a:gd name="connsiteY2" fmla="*/ 0 h 1320800"/>
            </a:gdLst>
            <a:ahLst/>
            <a:cxnLst>
              <a:cxn ang="0">
                <a:pos x="connsiteX0" y="connsiteY0"/>
              </a:cxn>
              <a:cxn ang="0">
                <a:pos x="connsiteX1" y="connsiteY1"/>
              </a:cxn>
              <a:cxn ang="0">
                <a:pos x="connsiteX2" y="connsiteY2"/>
              </a:cxn>
            </a:cxnLst>
            <a:rect l="l" t="t" r="r" b="b"/>
            <a:pathLst>
              <a:path w="1306285" h="1320800">
                <a:moveTo>
                  <a:pt x="0" y="1320800"/>
                </a:moveTo>
                <a:lnTo>
                  <a:pt x="43542" y="1277257"/>
                </a:lnTo>
                <a:lnTo>
                  <a:pt x="1306285" y="0"/>
                </a:lnTo>
              </a:path>
            </a:pathLst>
          </a:custGeom>
          <a:noFill/>
          <a:ln w="12700">
            <a:solidFill>
              <a:schemeClr val="bg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51" name="任意多边形 50"/>
          <p:cNvSpPr/>
          <p:nvPr/>
        </p:nvSpPr>
        <p:spPr>
          <a:xfrm rot="7310878">
            <a:off x="4335621" y="2810841"/>
            <a:ext cx="2499169" cy="2255120"/>
          </a:xfrm>
          <a:custGeom>
            <a:avLst/>
            <a:gdLst>
              <a:gd name="connsiteX0" fmla="*/ 0 w 1306285"/>
              <a:gd name="connsiteY0" fmla="*/ 1320800 h 1320800"/>
              <a:gd name="connsiteX1" fmla="*/ 43542 w 1306285"/>
              <a:gd name="connsiteY1" fmla="*/ 1277257 h 1320800"/>
              <a:gd name="connsiteX2" fmla="*/ 1306285 w 1306285"/>
              <a:gd name="connsiteY2" fmla="*/ 0 h 1320800"/>
            </a:gdLst>
            <a:ahLst/>
            <a:cxnLst>
              <a:cxn ang="0">
                <a:pos x="connsiteX0" y="connsiteY0"/>
              </a:cxn>
              <a:cxn ang="0">
                <a:pos x="connsiteX1" y="connsiteY1"/>
              </a:cxn>
              <a:cxn ang="0">
                <a:pos x="connsiteX2" y="connsiteY2"/>
              </a:cxn>
            </a:cxnLst>
            <a:rect l="l" t="t" r="r" b="b"/>
            <a:pathLst>
              <a:path w="1306285" h="1320800">
                <a:moveTo>
                  <a:pt x="0" y="1320800"/>
                </a:moveTo>
                <a:lnTo>
                  <a:pt x="43542" y="1277257"/>
                </a:lnTo>
                <a:lnTo>
                  <a:pt x="1306285" y="0"/>
                </a:lnTo>
              </a:path>
            </a:pathLst>
          </a:custGeom>
          <a:noFill/>
          <a:ln w="12700">
            <a:solidFill>
              <a:schemeClr val="bg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22" presetClass="entr" presetSubtype="1"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wipe(up)">
                                      <p:cBhvr>
                                        <p:cTn id="13" dur="500"/>
                                        <p:tgtEl>
                                          <p:spTgt spid="24"/>
                                        </p:tgtEl>
                                      </p:cBhvr>
                                    </p:animEffect>
                                  </p:childTnLst>
                                </p:cTn>
                              </p:par>
                              <p:par>
                                <p:cTn id="14" presetID="53" presetClass="entr" presetSubtype="16" fill="hold" nodeType="withEffect">
                                  <p:stCondLst>
                                    <p:cond delay="750"/>
                                  </p:stCondLst>
                                  <p:childTnLst>
                                    <p:set>
                                      <p:cBhvr>
                                        <p:cTn id="15" dur="1" fill="hold">
                                          <p:stCondLst>
                                            <p:cond delay="0"/>
                                          </p:stCondLst>
                                        </p:cTn>
                                        <p:tgtEl>
                                          <p:spTgt spid="17"/>
                                        </p:tgtEl>
                                        <p:attrNameLst>
                                          <p:attrName>style.visibility</p:attrName>
                                        </p:attrNameLst>
                                      </p:cBhvr>
                                      <p:to>
                                        <p:strVal val="visible"/>
                                      </p:to>
                                    </p:set>
                                    <p:anim calcmode="lin" valueType="num">
                                      <p:cBhvr>
                                        <p:cTn id="16" dur="250" fill="hold"/>
                                        <p:tgtEl>
                                          <p:spTgt spid="17"/>
                                        </p:tgtEl>
                                        <p:attrNameLst>
                                          <p:attrName>ppt_w</p:attrName>
                                        </p:attrNameLst>
                                      </p:cBhvr>
                                      <p:tavLst>
                                        <p:tav tm="0">
                                          <p:val>
                                            <p:fltVal val="0"/>
                                          </p:val>
                                        </p:tav>
                                        <p:tav tm="100000">
                                          <p:val>
                                            <p:strVal val="#ppt_w"/>
                                          </p:val>
                                        </p:tav>
                                      </p:tavLst>
                                    </p:anim>
                                    <p:anim calcmode="lin" valueType="num">
                                      <p:cBhvr>
                                        <p:cTn id="17" dur="250" fill="hold"/>
                                        <p:tgtEl>
                                          <p:spTgt spid="17"/>
                                        </p:tgtEl>
                                        <p:attrNameLst>
                                          <p:attrName>ppt_h</p:attrName>
                                        </p:attrNameLst>
                                      </p:cBhvr>
                                      <p:tavLst>
                                        <p:tav tm="0">
                                          <p:val>
                                            <p:fltVal val="0"/>
                                          </p:val>
                                        </p:tav>
                                        <p:tav tm="100000">
                                          <p:val>
                                            <p:strVal val="#ppt_h"/>
                                          </p:val>
                                        </p:tav>
                                      </p:tavLst>
                                    </p:anim>
                                    <p:animEffect transition="in" filter="fade">
                                      <p:cBhvr>
                                        <p:cTn id="18" dur="250"/>
                                        <p:tgtEl>
                                          <p:spTgt spid="17"/>
                                        </p:tgtEl>
                                      </p:cBhvr>
                                    </p:animEffect>
                                  </p:childTnLst>
                                </p:cTn>
                              </p:par>
                              <p:par>
                                <p:cTn id="19" presetID="22" presetClass="entr" presetSubtype="2" fill="hold" nodeType="withEffect">
                                  <p:stCondLst>
                                    <p:cond delay="1000"/>
                                  </p:stCondLst>
                                  <p:childTnLst>
                                    <p:set>
                                      <p:cBhvr>
                                        <p:cTn id="20" dur="1" fill="hold">
                                          <p:stCondLst>
                                            <p:cond delay="0"/>
                                          </p:stCondLst>
                                        </p:cTn>
                                        <p:tgtEl>
                                          <p:spTgt spid="41"/>
                                        </p:tgtEl>
                                        <p:attrNameLst>
                                          <p:attrName>style.visibility</p:attrName>
                                        </p:attrNameLst>
                                      </p:cBhvr>
                                      <p:to>
                                        <p:strVal val="visible"/>
                                      </p:to>
                                    </p:set>
                                    <p:animEffect transition="in" filter="wipe(right)">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par>
                                <p:cTn id="30" presetID="22" presetClass="entr" presetSubtype="4" fill="hold" grpId="0" nodeType="withEffect">
                                  <p:stCondLst>
                                    <p:cond delay="500"/>
                                  </p:stCondLst>
                                  <p:childTnLst>
                                    <p:set>
                                      <p:cBhvr>
                                        <p:cTn id="31" dur="1" fill="hold">
                                          <p:stCondLst>
                                            <p:cond delay="0"/>
                                          </p:stCondLst>
                                        </p:cTn>
                                        <p:tgtEl>
                                          <p:spTgt spid="25"/>
                                        </p:tgtEl>
                                        <p:attrNameLst>
                                          <p:attrName>style.visibility</p:attrName>
                                        </p:attrNameLst>
                                      </p:cBhvr>
                                      <p:to>
                                        <p:strVal val="visible"/>
                                      </p:to>
                                    </p:set>
                                    <p:animEffect transition="in" filter="wipe(down)">
                                      <p:cBhvr>
                                        <p:cTn id="32" dur="500"/>
                                        <p:tgtEl>
                                          <p:spTgt spid="25"/>
                                        </p:tgtEl>
                                      </p:cBhvr>
                                    </p:animEffect>
                                  </p:childTnLst>
                                </p:cTn>
                              </p:par>
                              <p:par>
                                <p:cTn id="33" presetID="53" presetClass="entr" presetSubtype="16" fill="hold" nodeType="withEffect">
                                  <p:stCondLst>
                                    <p:cond delay="750"/>
                                  </p:stCondLst>
                                  <p:childTnLst>
                                    <p:set>
                                      <p:cBhvr>
                                        <p:cTn id="34" dur="1" fill="hold">
                                          <p:stCondLst>
                                            <p:cond delay="0"/>
                                          </p:stCondLst>
                                        </p:cTn>
                                        <p:tgtEl>
                                          <p:spTgt spid="26"/>
                                        </p:tgtEl>
                                        <p:attrNameLst>
                                          <p:attrName>style.visibility</p:attrName>
                                        </p:attrNameLst>
                                      </p:cBhvr>
                                      <p:to>
                                        <p:strVal val="visible"/>
                                      </p:to>
                                    </p:set>
                                    <p:anim calcmode="lin" valueType="num">
                                      <p:cBhvr>
                                        <p:cTn id="35" dur="250" fill="hold"/>
                                        <p:tgtEl>
                                          <p:spTgt spid="26"/>
                                        </p:tgtEl>
                                        <p:attrNameLst>
                                          <p:attrName>ppt_w</p:attrName>
                                        </p:attrNameLst>
                                      </p:cBhvr>
                                      <p:tavLst>
                                        <p:tav tm="0">
                                          <p:val>
                                            <p:fltVal val="0"/>
                                          </p:val>
                                        </p:tav>
                                        <p:tav tm="100000">
                                          <p:val>
                                            <p:strVal val="#ppt_w"/>
                                          </p:val>
                                        </p:tav>
                                      </p:tavLst>
                                    </p:anim>
                                    <p:anim calcmode="lin" valueType="num">
                                      <p:cBhvr>
                                        <p:cTn id="36" dur="250" fill="hold"/>
                                        <p:tgtEl>
                                          <p:spTgt spid="26"/>
                                        </p:tgtEl>
                                        <p:attrNameLst>
                                          <p:attrName>ppt_h</p:attrName>
                                        </p:attrNameLst>
                                      </p:cBhvr>
                                      <p:tavLst>
                                        <p:tav tm="0">
                                          <p:val>
                                            <p:fltVal val="0"/>
                                          </p:val>
                                        </p:tav>
                                        <p:tav tm="100000">
                                          <p:val>
                                            <p:strVal val="#ppt_h"/>
                                          </p:val>
                                        </p:tav>
                                      </p:tavLst>
                                    </p:anim>
                                    <p:animEffect transition="in" filter="fade">
                                      <p:cBhvr>
                                        <p:cTn id="37" dur="25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par>
                                <p:cTn id="46" presetID="22" presetClass="entr" presetSubtype="1" fill="hold" grpId="0" nodeType="withEffect">
                                  <p:stCondLst>
                                    <p:cond delay="500"/>
                                  </p:stCondLst>
                                  <p:childTnLst>
                                    <p:set>
                                      <p:cBhvr>
                                        <p:cTn id="47" dur="1" fill="hold">
                                          <p:stCondLst>
                                            <p:cond delay="0"/>
                                          </p:stCondLst>
                                        </p:cTn>
                                        <p:tgtEl>
                                          <p:spTgt spid="16"/>
                                        </p:tgtEl>
                                        <p:attrNameLst>
                                          <p:attrName>style.visibility</p:attrName>
                                        </p:attrNameLst>
                                      </p:cBhvr>
                                      <p:to>
                                        <p:strVal val="visible"/>
                                      </p:to>
                                    </p:set>
                                    <p:animEffect transition="in" filter="wipe(up)">
                                      <p:cBhvr>
                                        <p:cTn id="48" dur="500"/>
                                        <p:tgtEl>
                                          <p:spTgt spid="16"/>
                                        </p:tgtEl>
                                      </p:cBhvr>
                                    </p:animEffect>
                                  </p:childTnLst>
                                </p:cTn>
                              </p:par>
                              <p:par>
                                <p:cTn id="49" presetID="53" presetClass="entr" presetSubtype="16" fill="hold" nodeType="withEffect">
                                  <p:stCondLst>
                                    <p:cond delay="750"/>
                                  </p:stCondLst>
                                  <p:childTnLst>
                                    <p:set>
                                      <p:cBhvr>
                                        <p:cTn id="50" dur="1" fill="hold">
                                          <p:stCondLst>
                                            <p:cond delay="0"/>
                                          </p:stCondLst>
                                        </p:cTn>
                                        <p:tgtEl>
                                          <p:spTgt spid="13"/>
                                        </p:tgtEl>
                                        <p:attrNameLst>
                                          <p:attrName>style.visibility</p:attrName>
                                        </p:attrNameLst>
                                      </p:cBhvr>
                                      <p:to>
                                        <p:strVal val="visible"/>
                                      </p:to>
                                    </p:set>
                                    <p:anim calcmode="lin" valueType="num">
                                      <p:cBhvr>
                                        <p:cTn id="51" dur="250" fill="hold"/>
                                        <p:tgtEl>
                                          <p:spTgt spid="13"/>
                                        </p:tgtEl>
                                        <p:attrNameLst>
                                          <p:attrName>ppt_w</p:attrName>
                                        </p:attrNameLst>
                                      </p:cBhvr>
                                      <p:tavLst>
                                        <p:tav tm="0">
                                          <p:val>
                                            <p:fltVal val="0"/>
                                          </p:val>
                                        </p:tav>
                                        <p:tav tm="100000">
                                          <p:val>
                                            <p:strVal val="#ppt_w"/>
                                          </p:val>
                                        </p:tav>
                                      </p:tavLst>
                                    </p:anim>
                                    <p:anim calcmode="lin" valueType="num">
                                      <p:cBhvr>
                                        <p:cTn id="52" dur="250" fill="hold"/>
                                        <p:tgtEl>
                                          <p:spTgt spid="13"/>
                                        </p:tgtEl>
                                        <p:attrNameLst>
                                          <p:attrName>ppt_h</p:attrName>
                                        </p:attrNameLst>
                                      </p:cBhvr>
                                      <p:tavLst>
                                        <p:tav tm="0">
                                          <p:val>
                                            <p:fltVal val="0"/>
                                          </p:val>
                                        </p:tav>
                                        <p:tav tm="100000">
                                          <p:val>
                                            <p:strVal val="#ppt_h"/>
                                          </p:val>
                                        </p:tav>
                                      </p:tavLst>
                                    </p:anim>
                                    <p:animEffect transition="in" filter="fade">
                                      <p:cBhvr>
                                        <p:cTn id="53" dur="25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dissolve">
                                      <p:cBhvr>
                                        <p:cTn id="58" dur="500"/>
                                        <p:tgtEl>
                                          <p:spTgt spid="7"/>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par>
                                <p:cTn id="62" presetID="22" presetClass="entr" presetSubtype="4" fill="hold" grpId="0" nodeType="withEffect">
                                  <p:stCondLst>
                                    <p:cond delay="500"/>
                                  </p:stCondLst>
                                  <p:childTnLst>
                                    <p:set>
                                      <p:cBhvr>
                                        <p:cTn id="63" dur="1" fill="hold">
                                          <p:stCondLst>
                                            <p:cond delay="0"/>
                                          </p:stCondLst>
                                        </p:cTn>
                                        <p:tgtEl>
                                          <p:spTgt spid="12"/>
                                        </p:tgtEl>
                                        <p:attrNameLst>
                                          <p:attrName>style.visibility</p:attrName>
                                        </p:attrNameLst>
                                      </p:cBhvr>
                                      <p:to>
                                        <p:strVal val="visible"/>
                                      </p:to>
                                    </p:set>
                                    <p:animEffect transition="in" filter="wipe(down)">
                                      <p:cBhvr>
                                        <p:cTn id="64" dur="500"/>
                                        <p:tgtEl>
                                          <p:spTgt spid="12"/>
                                        </p:tgtEl>
                                      </p:cBhvr>
                                    </p:animEffect>
                                  </p:childTnLst>
                                </p:cTn>
                              </p:par>
                              <p:par>
                                <p:cTn id="65" presetID="53" presetClass="entr" presetSubtype="16" fill="hold" grpId="0" nodeType="withEffect">
                                  <p:stCondLst>
                                    <p:cond delay="750"/>
                                  </p:stCondLst>
                                  <p:childTnLst>
                                    <p:set>
                                      <p:cBhvr>
                                        <p:cTn id="66" dur="1" fill="hold">
                                          <p:stCondLst>
                                            <p:cond delay="0"/>
                                          </p:stCondLst>
                                        </p:cTn>
                                        <p:tgtEl>
                                          <p:spTgt spid="11"/>
                                        </p:tgtEl>
                                        <p:attrNameLst>
                                          <p:attrName>style.visibility</p:attrName>
                                        </p:attrNameLst>
                                      </p:cBhvr>
                                      <p:to>
                                        <p:strVal val="visible"/>
                                      </p:to>
                                    </p:set>
                                    <p:anim calcmode="lin" valueType="num">
                                      <p:cBhvr>
                                        <p:cTn id="67" dur="250" fill="hold"/>
                                        <p:tgtEl>
                                          <p:spTgt spid="11"/>
                                        </p:tgtEl>
                                        <p:attrNameLst>
                                          <p:attrName>ppt_w</p:attrName>
                                        </p:attrNameLst>
                                      </p:cBhvr>
                                      <p:tavLst>
                                        <p:tav tm="0">
                                          <p:val>
                                            <p:fltVal val="0"/>
                                          </p:val>
                                        </p:tav>
                                        <p:tav tm="100000">
                                          <p:val>
                                            <p:strVal val="#ppt_w"/>
                                          </p:val>
                                        </p:tav>
                                      </p:tavLst>
                                    </p:anim>
                                    <p:anim calcmode="lin" valueType="num">
                                      <p:cBhvr>
                                        <p:cTn id="68" dur="250" fill="hold"/>
                                        <p:tgtEl>
                                          <p:spTgt spid="11"/>
                                        </p:tgtEl>
                                        <p:attrNameLst>
                                          <p:attrName>ppt_h</p:attrName>
                                        </p:attrNameLst>
                                      </p:cBhvr>
                                      <p:tavLst>
                                        <p:tav tm="0">
                                          <p:val>
                                            <p:fltVal val="0"/>
                                          </p:val>
                                        </p:tav>
                                        <p:tav tm="100000">
                                          <p:val>
                                            <p:strVal val="#ppt_h"/>
                                          </p:val>
                                        </p:tav>
                                      </p:tavLst>
                                    </p:anim>
                                    <p:animEffect transition="in" filter="fade">
                                      <p:cBhvr>
                                        <p:cTn id="69" dur="250"/>
                                        <p:tgtEl>
                                          <p:spTgt spid="11"/>
                                        </p:tgtEl>
                                      </p:cBhvr>
                                    </p:animEffect>
                                  </p:childTnLst>
                                </p:cTn>
                              </p:par>
                              <p:par>
                                <p:cTn id="70" presetID="22" presetClass="entr" presetSubtype="4" fill="hold" grpId="0" nodeType="withEffect">
                                  <p:stCondLst>
                                    <p:cond delay="500"/>
                                  </p:stCondLst>
                                  <p:childTnLst>
                                    <p:set>
                                      <p:cBhvr>
                                        <p:cTn id="71" dur="1" fill="hold">
                                          <p:stCondLst>
                                            <p:cond delay="0"/>
                                          </p:stCondLst>
                                        </p:cTn>
                                        <p:tgtEl>
                                          <p:spTgt spid="47"/>
                                        </p:tgtEl>
                                        <p:attrNameLst>
                                          <p:attrName>style.visibility</p:attrName>
                                        </p:attrNameLst>
                                      </p:cBhvr>
                                      <p:to>
                                        <p:strVal val="visible"/>
                                      </p:to>
                                    </p:set>
                                    <p:animEffect transition="in" filter="wipe(down)">
                                      <p:cBhvr>
                                        <p:cTn id="72" dur="500"/>
                                        <p:tgtEl>
                                          <p:spTgt spid="47"/>
                                        </p:tgtEl>
                                      </p:cBhvr>
                                    </p:animEffect>
                                  </p:childTnLst>
                                </p:cTn>
                              </p:par>
                              <p:par>
                                <p:cTn id="73" presetID="22" presetClass="entr" presetSubtype="4" fill="hold" grpId="0" nodeType="withEffect">
                                  <p:stCondLst>
                                    <p:cond delay="500"/>
                                  </p:stCondLst>
                                  <p:childTnLst>
                                    <p:set>
                                      <p:cBhvr>
                                        <p:cTn id="74" dur="1" fill="hold">
                                          <p:stCondLst>
                                            <p:cond delay="0"/>
                                          </p:stCondLst>
                                        </p:cTn>
                                        <p:tgtEl>
                                          <p:spTgt spid="50"/>
                                        </p:tgtEl>
                                        <p:attrNameLst>
                                          <p:attrName>style.visibility</p:attrName>
                                        </p:attrNameLst>
                                      </p:cBhvr>
                                      <p:to>
                                        <p:strVal val="visible"/>
                                      </p:to>
                                    </p:set>
                                    <p:animEffect transition="in" filter="wipe(down)">
                                      <p:cBhvr>
                                        <p:cTn id="75" dur="500"/>
                                        <p:tgtEl>
                                          <p:spTgt spid="50"/>
                                        </p:tgtEl>
                                      </p:cBhvr>
                                    </p:animEffect>
                                  </p:childTnLst>
                                </p:cTn>
                              </p:par>
                              <p:par>
                                <p:cTn id="76" presetID="22" presetClass="entr" presetSubtype="4" fill="hold" grpId="0" nodeType="withEffect">
                                  <p:stCondLst>
                                    <p:cond delay="500"/>
                                  </p:stCondLst>
                                  <p:childTnLst>
                                    <p:set>
                                      <p:cBhvr>
                                        <p:cTn id="77" dur="1" fill="hold">
                                          <p:stCondLst>
                                            <p:cond delay="0"/>
                                          </p:stCondLst>
                                        </p:cTn>
                                        <p:tgtEl>
                                          <p:spTgt spid="51"/>
                                        </p:tgtEl>
                                        <p:attrNameLst>
                                          <p:attrName>style.visibility</p:attrName>
                                        </p:attrNameLst>
                                      </p:cBhvr>
                                      <p:to>
                                        <p:strVal val="visible"/>
                                      </p:to>
                                    </p:set>
                                    <p:animEffect transition="in" filter="wipe(down)">
                                      <p:cBhvr>
                                        <p:cTn id="7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6" grpId="0" animBg="1"/>
      <p:bldP spid="24" grpId="0" animBg="1"/>
      <p:bldP spid="25" grpId="0" animBg="1"/>
      <p:bldP spid="31" grpId="0" animBg="1"/>
      <p:bldP spid="32" grpId="0" animBg="1"/>
      <p:bldP spid="33" grpId="0" animBg="1"/>
      <p:bldP spid="34" grpId="0" animBg="1"/>
      <p:bldP spid="47" grpId="0" animBg="1"/>
      <p:bldP spid="50" grpId="0" animBg="1"/>
      <p:bldP spid="5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grpSp>
        <p:nvGrpSpPr>
          <p:cNvPr id="21" name="组合 20"/>
          <p:cNvGrpSpPr/>
          <p:nvPr/>
        </p:nvGrpSpPr>
        <p:grpSpPr>
          <a:xfrm>
            <a:off x="800042" y="510006"/>
            <a:ext cx="622917" cy="2677974"/>
            <a:chOff x="800042" y="510006"/>
            <a:chExt cx="622917" cy="2677974"/>
          </a:xfrm>
        </p:grpSpPr>
        <p:cxnSp>
          <p:nvCxnSpPr>
            <p:cNvPr id="4" name="直接连接符 3"/>
            <p:cNvCxnSpPr/>
            <p:nvPr/>
          </p:nvCxnSpPr>
          <p:spPr>
            <a:xfrm>
              <a:off x="800042" y="510006"/>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22959" y="2082833"/>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00042" y="699878"/>
              <a:ext cx="615553" cy="2488102"/>
            </a:xfrm>
            <a:prstGeom prst="rect">
              <a:avLst/>
            </a:prstGeom>
            <a:noFill/>
          </p:spPr>
          <p:txBody>
            <a:bodyPr vert="eaVert" wrap="square" rtlCol="0">
              <a:spAutoFit/>
            </a:bodyPr>
            <a:lstStyle/>
            <a:p>
              <a:pPr algn="dist"/>
              <a:r>
                <a:rPr lang="en-US" altLang="zh-CN" sz="2800" dirty="0">
                  <a:solidFill>
                    <a:schemeClr val="bg1"/>
                  </a:solidFill>
                </a:rPr>
                <a:t>Part  two</a:t>
              </a:r>
              <a:endParaRPr lang="zh-CN" altLang="en-US" sz="2800" dirty="0">
                <a:solidFill>
                  <a:schemeClr val="bg1"/>
                </a:solidFill>
              </a:endParaRPr>
            </a:p>
          </p:txBody>
        </p:sp>
      </p:grpSp>
      <p:sp>
        <p:nvSpPr>
          <p:cNvPr id="7" name="椭圆 79"/>
          <p:cNvSpPr>
            <a:spLocks noChangeArrowheads="1"/>
          </p:cNvSpPr>
          <p:nvPr/>
        </p:nvSpPr>
        <p:spPr bwMode="auto">
          <a:xfrm>
            <a:off x="1000189" y="1694044"/>
            <a:ext cx="3696008" cy="3696006"/>
          </a:xfrm>
          <a:prstGeom prst="ellipse">
            <a:avLst/>
          </a:prstGeom>
          <a:noFill/>
          <a:ln w="25400">
            <a:solidFill>
              <a:srgbClr val="02FAFA">
                <a:alpha val="39999"/>
              </a:srgbClr>
            </a:solidFill>
            <a:prstDash val="sysDash"/>
            <a:bevel/>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8" name="椭圆 80"/>
          <p:cNvSpPr>
            <a:spLocks noChangeArrowheads="1"/>
          </p:cNvSpPr>
          <p:nvPr/>
        </p:nvSpPr>
        <p:spPr bwMode="auto">
          <a:xfrm>
            <a:off x="4268917" y="1745100"/>
            <a:ext cx="3690762" cy="3688616"/>
          </a:xfrm>
          <a:prstGeom prst="ellipse">
            <a:avLst/>
          </a:prstGeom>
          <a:noFill/>
          <a:ln w="25400">
            <a:solidFill>
              <a:srgbClr val="02FAFA">
                <a:alpha val="39999"/>
              </a:srgbClr>
            </a:solidFill>
            <a:prstDash val="sysDash"/>
            <a:bevel/>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9" name="椭圆 84"/>
          <p:cNvSpPr>
            <a:spLocks noChangeArrowheads="1"/>
          </p:cNvSpPr>
          <p:nvPr/>
        </p:nvSpPr>
        <p:spPr bwMode="auto">
          <a:xfrm>
            <a:off x="7665991" y="1704076"/>
            <a:ext cx="3702932" cy="3702930"/>
          </a:xfrm>
          <a:prstGeom prst="ellipse">
            <a:avLst/>
          </a:prstGeom>
          <a:noFill/>
          <a:ln w="25400">
            <a:solidFill>
              <a:srgbClr val="02FAFA">
                <a:alpha val="39999"/>
              </a:srgbClr>
            </a:solidFill>
            <a:prstDash val="sysDash"/>
            <a:bevel/>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9" name="矩形 18"/>
          <p:cNvSpPr/>
          <p:nvPr/>
        </p:nvSpPr>
        <p:spPr>
          <a:xfrm>
            <a:off x="4610656" y="836363"/>
            <a:ext cx="2970685" cy="523605"/>
          </a:xfrm>
          <a:prstGeom prst="rect">
            <a:avLst/>
          </a:prstGeom>
        </p:spPr>
        <p:txBody>
          <a:bodyPr wrap="none">
            <a:spAutoFit/>
          </a:bodyPr>
          <a:lstStyle/>
          <a:p>
            <a:pPr algn="r">
              <a:lnSpc>
                <a:spcPct val="130000"/>
              </a:lnSpc>
            </a:pPr>
            <a:r>
              <a:rPr lang="en-US" altLang="zh-CN" sz="2400" b="1" dirty="0">
                <a:solidFill>
                  <a:schemeClr val="accent4">
                    <a:lumMod val="40000"/>
                    <a:lumOff val="60000"/>
                  </a:schemeClr>
                </a:solidFill>
                <a:latin typeface="华文细黑" panose="02010600040101010101" pitchFamily="2" charset="-122"/>
                <a:ea typeface="华文细黑" panose="02010600040101010101" pitchFamily="2" charset="-122"/>
              </a:rPr>
              <a:t>Automatic archive</a:t>
            </a:r>
            <a:endParaRPr lang="zh-CN" altLang="en-US" sz="2400" b="1" dirty="0">
              <a:solidFill>
                <a:schemeClr val="accent4">
                  <a:lumMod val="40000"/>
                  <a:lumOff val="60000"/>
                </a:schemeClr>
              </a:solidFill>
              <a:latin typeface="华文细黑" panose="02010600040101010101" pitchFamily="2" charset="-122"/>
              <a:ea typeface="华文细黑" panose="02010600040101010101" pitchFamily="2" charset="-122"/>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452" y="3234632"/>
            <a:ext cx="3574465" cy="2155418"/>
          </a:xfrm>
          <a:prstGeom prst="rect">
            <a:avLst/>
          </a:prstGeom>
        </p:spPr>
      </p:pic>
      <p:sp>
        <p:nvSpPr>
          <p:cNvPr id="10" name="TextBox 9"/>
          <p:cNvSpPr txBox="1"/>
          <p:nvPr/>
        </p:nvSpPr>
        <p:spPr>
          <a:xfrm>
            <a:off x="1865871" y="2653376"/>
            <a:ext cx="1374094" cy="369332"/>
          </a:xfrm>
          <a:prstGeom prst="rect">
            <a:avLst/>
          </a:prstGeom>
          <a:noFill/>
        </p:spPr>
        <p:txBody>
          <a:bodyPr wrap="none" rtlCol="0">
            <a:spAutoFit/>
          </a:bodyPr>
          <a:lstStyle/>
          <a:p>
            <a:r>
              <a:rPr lang="en-US" altLang="zh-CN" dirty="0" smtClean="0">
                <a:solidFill>
                  <a:schemeClr val="bg1"/>
                </a:solidFill>
              </a:rPr>
              <a:t>Save button</a:t>
            </a:r>
            <a:endParaRPr lang="zh-CN" altLang="en-US" dirty="0">
              <a:solidFill>
                <a:schemeClr val="bg1"/>
              </a:solidFill>
            </a:endParaRPr>
          </a:p>
        </p:txBody>
      </p:sp>
      <p:sp>
        <p:nvSpPr>
          <p:cNvPr id="16" name="TextBox 15"/>
          <p:cNvSpPr txBox="1"/>
          <p:nvPr/>
        </p:nvSpPr>
        <p:spPr>
          <a:xfrm>
            <a:off x="5300746" y="3758343"/>
            <a:ext cx="1590500" cy="369332"/>
          </a:xfrm>
          <a:prstGeom prst="rect">
            <a:avLst/>
          </a:prstGeom>
          <a:noFill/>
        </p:spPr>
        <p:txBody>
          <a:bodyPr wrap="none" rtlCol="0">
            <a:spAutoFit/>
          </a:bodyPr>
          <a:lstStyle/>
          <a:p>
            <a:r>
              <a:rPr lang="en-US" altLang="zh-CN" dirty="0" smtClean="0">
                <a:solidFill>
                  <a:schemeClr val="bg1"/>
                </a:solidFill>
              </a:rPr>
              <a:t>Show success!</a:t>
            </a:r>
            <a:endParaRPr lang="zh-CN" altLang="en-US" dirty="0">
              <a:solidFill>
                <a:schemeClr val="bg1"/>
              </a:solidFill>
            </a:endParaRP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2232" y="3234632"/>
            <a:ext cx="3574465" cy="2155418"/>
          </a:xfrm>
          <a:prstGeom prst="rect">
            <a:avLst/>
          </a:prstGeom>
        </p:spPr>
      </p:pic>
      <p:sp>
        <p:nvSpPr>
          <p:cNvPr id="18" name="TextBox 17"/>
          <p:cNvSpPr txBox="1"/>
          <p:nvPr/>
        </p:nvSpPr>
        <p:spPr>
          <a:xfrm>
            <a:off x="9037990" y="2635406"/>
            <a:ext cx="1402948" cy="369332"/>
          </a:xfrm>
          <a:prstGeom prst="rect">
            <a:avLst/>
          </a:prstGeom>
          <a:noFill/>
        </p:spPr>
        <p:txBody>
          <a:bodyPr wrap="none" rtlCol="0">
            <a:spAutoFit/>
          </a:bodyPr>
          <a:lstStyle/>
          <a:p>
            <a:r>
              <a:rPr lang="en-US" altLang="zh-CN" dirty="0" smtClean="0">
                <a:solidFill>
                  <a:schemeClr val="bg1"/>
                </a:solidFill>
              </a:rPr>
              <a:t>Load button</a:t>
            </a:r>
            <a:endParaRPr lang="zh-CN" altLang="en-US" dirty="0">
              <a:solidFill>
                <a:schemeClr val="bg1"/>
              </a:solidFill>
            </a:endParaRPr>
          </a:p>
        </p:txBody>
      </p:sp>
      <p:pic>
        <p:nvPicPr>
          <p:cNvPr id="3075" name="Picture 3" descr="C:\Users\fanxt\AppData\Local\Temp\WeChat Files\71e0a03b965e95bb36944a114c3c8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5210" y="1804072"/>
            <a:ext cx="5321573" cy="165108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fanxt\AppData\Local\Temp\WeChat Files\08492b90813f99c230da1aaf5a570d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2468" y="4322388"/>
            <a:ext cx="3487056" cy="1954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p:cBhvr>
                                        <p:cTn id="7" dur="2000"/>
                                        <p:tgtEl>
                                          <p:spTgt spid="7"/>
                                        </p:tgtEl>
                                      </p:cBhvr>
                                    </p:animEffect>
                                  </p:childTnLst>
                                </p:cTn>
                              </p:par>
                              <p:par>
                                <p:cTn id="8" presetID="32" presetClass="emph" presetSubtype="0" fill="hold" grpId="1" nodeType="withEffect">
                                  <p:stCondLst>
                                    <p:cond delay="0"/>
                                  </p:stCondLst>
                                  <p:childTnLst>
                                    <p:animRot by="120000">
                                      <p:cBhvr>
                                        <p:cTn id="9" dur="100" fill="hold">
                                          <p:stCondLst>
                                            <p:cond delay="0"/>
                                          </p:stCondLst>
                                        </p:cTn>
                                        <p:tgtEl>
                                          <p:spTgt spid="7"/>
                                        </p:tgtEl>
                                        <p:attrNameLst>
                                          <p:attrName>r</p:attrName>
                                        </p:attrNameLst>
                                      </p:cBhvr>
                                    </p:animRot>
                                    <p:animRot by="-240000">
                                      <p:cBhvr>
                                        <p:cTn id="10" dur="200" fill="hold">
                                          <p:stCondLst>
                                            <p:cond delay="200"/>
                                          </p:stCondLst>
                                        </p:cTn>
                                        <p:tgtEl>
                                          <p:spTgt spid="7"/>
                                        </p:tgtEl>
                                        <p:attrNameLst>
                                          <p:attrName>r</p:attrName>
                                        </p:attrNameLst>
                                      </p:cBhvr>
                                    </p:animRot>
                                    <p:animRot by="240000">
                                      <p:cBhvr>
                                        <p:cTn id="11" dur="200" fill="hold">
                                          <p:stCondLst>
                                            <p:cond delay="400"/>
                                          </p:stCondLst>
                                        </p:cTn>
                                        <p:tgtEl>
                                          <p:spTgt spid="7"/>
                                        </p:tgtEl>
                                        <p:attrNameLst>
                                          <p:attrName>r</p:attrName>
                                        </p:attrNameLst>
                                      </p:cBhvr>
                                    </p:animRot>
                                    <p:animRot by="-240000">
                                      <p:cBhvr>
                                        <p:cTn id="12" dur="200" fill="hold">
                                          <p:stCondLst>
                                            <p:cond delay="600"/>
                                          </p:stCondLst>
                                        </p:cTn>
                                        <p:tgtEl>
                                          <p:spTgt spid="7"/>
                                        </p:tgtEl>
                                        <p:attrNameLst>
                                          <p:attrName>r</p:attrName>
                                        </p:attrNameLst>
                                      </p:cBhvr>
                                    </p:animRot>
                                    <p:animRot by="120000">
                                      <p:cBhvr>
                                        <p:cTn id="13" dur="200" fill="hold">
                                          <p:stCondLst>
                                            <p:cond delay="800"/>
                                          </p:stCondLst>
                                        </p:cTn>
                                        <p:tgtEl>
                                          <p:spTgt spid="7"/>
                                        </p:tgtEl>
                                        <p:attrNameLst>
                                          <p:attrName>r</p:attrName>
                                        </p:attrNameLst>
                                      </p:cBhvr>
                                    </p:animRot>
                                  </p:childTnLst>
                                </p:cTn>
                              </p:par>
                            </p:childTnLst>
                          </p:cTn>
                        </p:par>
                        <p:par>
                          <p:cTn id="14" fill="hold">
                            <p:stCondLst>
                              <p:cond delay="2000"/>
                            </p:stCondLst>
                            <p:childTnLst>
                              <p:par>
                                <p:cTn id="15" presetID="21"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p:cBhvr>
                                        <p:cTn id="17" dur="2000"/>
                                        <p:tgtEl>
                                          <p:spTgt spid="8"/>
                                        </p:tgtEl>
                                      </p:cBhvr>
                                    </p:animEffect>
                                  </p:childTnLst>
                                </p:cTn>
                              </p:par>
                              <p:par>
                                <p:cTn id="18" presetID="32" presetClass="emph" presetSubtype="0" fill="hold" grpId="1" nodeType="withEffect">
                                  <p:stCondLst>
                                    <p:cond delay="0"/>
                                  </p:stCondLst>
                                  <p:childTnLst>
                                    <p:animRot by="120000">
                                      <p:cBhvr>
                                        <p:cTn id="19" dur="100" fill="hold">
                                          <p:stCondLst>
                                            <p:cond delay="0"/>
                                          </p:stCondLst>
                                        </p:cTn>
                                        <p:tgtEl>
                                          <p:spTgt spid="8"/>
                                        </p:tgtEl>
                                        <p:attrNameLst>
                                          <p:attrName>r</p:attrName>
                                        </p:attrNameLst>
                                      </p:cBhvr>
                                    </p:animRot>
                                    <p:animRot by="-240000">
                                      <p:cBhvr>
                                        <p:cTn id="20" dur="200" fill="hold">
                                          <p:stCondLst>
                                            <p:cond delay="200"/>
                                          </p:stCondLst>
                                        </p:cTn>
                                        <p:tgtEl>
                                          <p:spTgt spid="8"/>
                                        </p:tgtEl>
                                        <p:attrNameLst>
                                          <p:attrName>r</p:attrName>
                                        </p:attrNameLst>
                                      </p:cBhvr>
                                    </p:animRot>
                                    <p:animRot by="240000">
                                      <p:cBhvr>
                                        <p:cTn id="21" dur="200" fill="hold">
                                          <p:stCondLst>
                                            <p:cond delay="400"/>
                                          </p:stCondLst>
                                        </p:cTn>
                                        <p:tgtEl>
                                          <p:spTgt spid="8"/>
                                        </p:tgtEl>
                                        <p:attrNameLst>
                                          <p:attrName>r</p:attrName>
                                        </p:attrNameLst>
                                      </p:cBhvr>
                                    </p:animRot>
                                    <p:animRot by="-240000">
                                      <p:cBhvr>
                                        <p:cTn id="22" dur="200" fill="hold">
                                          <p:stCondLst>
                                            <p:cond delay="600"/>
                                          </p:stCondLst>
                                        </p:cTn>
                                        <p:tgtEl>
                                          <p:spTgt spid="8"/>
                                        </p:tgtEl>
                                        <p:attrNameLst>
                                          <p:attrName>r</p:attrName>
                                        </p:attrNameLst>
                                      </p:cBhvr>
                                    </p:animRot>
                                    <p:animRot by="120000">
                                      <p:cBhvr>
                                        <p:cTn id="23" dur="200" fill="hold">
                                          <p:stCondLst>
                                            <p:cond delay="800"/>
                                          </p:stCondLst>
                                        </p:cTn>
                                        <p:tgtEl>
                                          <p:spTgt spid="8"/>
                                        </p:tgtEl>
                                        <p:attrNameLst>
                                          <p:attrName>r</p:attrName>
                                        </p:attrNameLst>
                                      </p:cBhvr>
                                    </p:animRot>
                                  </p:childTnLst>
                                </p:cTn>
                              </p:par>
                            </p:childTnLst>
                          </p:cTn>
                        </p:par>
                        <p:par>
                          <p:cTn id="24" fill="hold">
                            <p:stCondLst>
                              <p:cond delay="4000"/>
                            </p:stCondLst>
                            <p:childTnLst>
                              <p:par>
                                <p:cTn id="25" presetID="21" presetClass="entr" presetSubtype="1"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p:cBhvr>
                                        <p:cTn id="27" dur="2000"/>
                                        <p:tgtEl>
                                          <p:spTgt spid="9"/>
                                        </p:tgtEl>
                                      </p:cBhvr>
                                    </p:animEffect>
                                  </p:childTnLst>
                                </p:cTn>
                              </p:par>
                              <p:par>
                                <p:cTn id="28" presetID="32" presetClass="emph" presetSubtype="0" fill="hold" grpId="1" nodeType="withEffect">
                                  <p:stCondLst>
                                    <p:cond delay="0"/>
                                  </p:stCondLst>
                                  <p:childTnLst>
                                    <p:animRot by="120000">
                                      <p:cBhvr>
                                        <p:cTn id="29" dur="100" fill="hold">
                                          <p:stCondLst>
                                            <p:cond delay="0"/>
                                          </p:stCondLst>
                                        </p:cTn>
                                        <p:tgtEl>
                                          <p:spTgt spid="9"/>
                                        </p:tgtEl>
                                        <p:attrNameLst>
                                          <p:attrName>r</p:attrName>
                                        </p:attrNameLst>
                                      </p:cBhvr>
                                    </p:animRot>
                                    <p:animRot by="-240000">
                                      <p:cBhvr>
                                        <p:cTn id="30" dur="200" fill="hold">
                                          <p:stCondLst>
                                            <p:cond delay="200"/>
                                          </p:stCondLst>
                                        </p:cTn>
                                        <p:tgtEl>
                                          <p:spTgt spid="9"/>
                                        </p:tgtEl>
                                        <p:attrNameLst>
                                          <p:attrName>r</p:attrName>
                                        </p:attrNameLst>
                                      </p:cBhvr>
                                    </p:animRot>
                                    <p:animRot by="240000">
                                      <p:cBhvr>
                                        <p:cTn id="31" dur="200" fill="hold">
                                          <p:stCondLst>
                                            <p:cond delay="400"/>
                                          </p:stCondLst>
                                        </p:cTn>
                                        <p:tgtEl>
                                          <p:spTgt spid="9"/>
                                        </p:tgtEl>
                                        <p:attrNameLst>
                                          <p:attrName>r</p:attrName>
                                        </p:attrNameLst>
                                      </p:cBhvr>
                                    </p:animRot>
                                    <p:animRot by="-240000">
                                      <p:cBhvr>
                                        <p:cTn id="32" dur="200" fill="hold">
                                          <p:stCondLst>
                                            <p:cond delay="600"/>
                                          </p:stCondLst>
                                        </p:cTn>
                                        <p:tgtEl>
                                          <p:spTgt spid="9"/>
                                        </p:tgtEl>
                                        <p:attrNameLst>
                                          <p:attrName>r</p:attrName>
                                        </p:attrNameLst>
                                      </p:cBhvr>
                                    </p:animRot>
                                    <p:animRot by="120000">
                                      <p:cBhvr>
                                        <p:cTn id="33"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7" grpId="1" bldLvl="0" animBg="1" autoUpdateAnimBg="0"/>
      <p:bldP spid="8" grpId="0" bldLvl="0" animBg="1" autoUpdateAnimBg="0"/>
      <p:bldP spid="8" grpId="1" bldLvl="0" animBg="1" autoUpdateAnimBg="0"/>
      <p:bldP spid="9" grpId="0" bldLvl="0" animBg="1" autoUpdateAnimBg="0"/>
      <p:bldP spid="9" grpId="1"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sp>
        <p:nvSpPr>
          <p:cNvPr id="9" name="矩形 8"/>
          <p:cNvSpPr/>
          <p:nvPr/>
        </p:nvSpPr>
        <p:spPr>
          <a:xfrm>
            <a:off x="1006685" y="2897434"/>
            <a:ext cx="3247814" cy="3087439"/>
          </a:xfrm>
          <a:prstGeom prst="rect">
            <a:avLst/>
          </a:prstGeom>
          <a:noFill/>
          <a:ln w="12700" cap="flat" cmpd="sng" algn="ctr">
            <a:solidFill>
              <a:schemeClr val="bg1">
                <a:lumMod val="75000"/>
              </a:schemeClr>
            </a:solidFill>
            <a:prstDash val="solid"/>
            <a:miter lim="800000"/>
          </a:ln>
          <a:effectLst/>
        </p:spPr>
        <p:txBody>
          <a:bodyPr rtlCol="0" anchor="ctr"/>
          <a:lstStyle/>
          <a:p>
            <a:pPr algn="ctr"/>
            <a:endParaRPr lang="zh-CN" altLang="en-US" kern="0">
              <a:solidFill>
                <a:prstClr val="white"/>
              </a:solidFill>
            </a:endParaRPr>
          </a:p>
        </p:txBody>
      </p:sp>
      <p:sp>
        <p:nvSpPr>
          <p:cNvPr id="10" name="矩形 9"/>
          <p:cNvSpPr/>
          <p:nvPr/>
        </p:nvSpPr>
        <p:spPr>
          <a:xfrm>
            <a:off x="7961523" y="2897434"/>
            <a:ext cx="3247814" cy="3087439"/>
          </a:xfrm>
          <a:prstGeom prst="rect">
            <a:avLst/>
          </a:prstGeom>
          <a:noFill/>
          <a:ln w="12700" cap="flat" cmpd="sng" algn="ctr">
            <a:solidFill>
              <a:schemeClr val="bg1">
                <a:lumMod val="75000"/>
              </a:schemeClr>
            </a:solidFill>
            <a:prstDash val="solid"/>
            <a:miter lim="800000"/>
          </a:ln>
          <a:effectLst/>
        </p:spPr>
        <p:txBody>
          <a:bodyPr rtlCol="0" anchor="ctr"/>
          <a:lstStyle/>
          <a:p>
            <a:pPr algn="ctr"/>
            <a:endParaRPr lang="zh-CN" altLang="en-US" kern="0">
              <a:solidFill>
                <a:prstClr val="white"/>
              </a:solidFill>
            </a:endParaRPr>
          </a:p>
        </p:txBody>
      </p:sp>
      <p:sp>
        <p:nvSpPr>
          <p:cNvPr id="21" name="矩形 20"/>
          <p:cNvSpPr/>
          <p:nvPr/>
        </p:nvSpPr>
        <p:spPr>
          <a:xfrm>
            <a:off x="4994662" y="836363"/>
            <a:ext cx="2332690" cy="523605"/>
          </a:xfrm>
          <a:prstGeom prst="rect">
            <a:avLst/>
          </a:prstGeom>
        </p:spPr>
        <p:txBody>
          <a:bodyPr wrap="none">
            <a:spAutoFit/>
          </a:bodyPr>
          <a:lstStyle/>
          <a:p>
            <a:pPr algn="r">
              <a:lnSpc>
                <a:spcPct val="130000"/>
              </a:lnSpc>
            </a:pPr>
            <a:r>
              <a:rPr lang="en-US" altLang="zh-CN" sz="2400" b="1" dirty="0" smtClean="0">
                <a:solidFill>
                  <a:schemeClr val="accent4">
                    <a:lumMod val="40000"/>
                    <a:lumOff val="60000"/>
                  </a:schemeClr>
                </a:solidFill>
                <a:latin typeface="华文细黑" panose="02010600040101010101" pitchFamily="2" charset="-122"/>
                <a:ea typeface="华文细黑" panose="02010600040101010101" pitchFamily="2" charset="-122"/>
              </a:rPr>
              <a:t>Money System</a:t>
            </a:r>
            <a:endParaRPr lang="zh-CN" altLang="en-US" sz="2400" b="1" dirty="0">
              <a:solidFill>
                <a:schemeClr val="accent4">
                  <a:lumMod val="40000"/>
                  <a:lumOff val="60000"/>
                </a:schemeClr>
              </a:solidFill>
              <a:latin typeface="华文细黑" panose="02010600040101010101" pitchFamily="2" charset="-122"/>
              <a:ea typeface="华文细黑" panose="02010600040101010101" pitchFamily="2" charset="-122"/>
            </a:endParaRPr>
          </a:p>
        </p:txBody>
      </p:sp>
      <p:grpSp>
        <p:nvGrpSpPr>
          <p:cNvPr id="23" name="组合 22"/>
          <p:cNvGrpSpPr/>
          <p:nvPr/>
        </p:nvGrpSpPr>
        <p:grpSpPr>
          <a:xfrm>
            <a:off x="800042" y="510006"/>
            <a:ext cx="622917" cy="2677974"/>
            <a:chOff x="800042" y="510006"/>
            <a:chExt cx="622917" cy="2677974"/>
          </a:xfrm>
        </p:grpSpPr>
        <p:cxnSp>
          <p:nvCxnSpPr>
            <p:cNvPr id="24" name="直接连接符 23"/>
            <p:cNvCxnSpPr/>
            <p:nvPr/>
          </p:nvCxnSpPr>
          <p:spPr>
            <a:xfrm>
              <a:off x="800042" y="510006"/>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422959" y="2082833"/>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sp>
          <p:nvSpPr>
            <p:cNvPr id="26" name="文本框 5"/>
            <p:cNvSpPr txBox="1"/>
            <p:nvPr/>
          </p:nvSpPr>
          <p:spPr>
            <a:xfrm>
              <a:off x="800042" y="699878"/>
              <a:ext cx="615553" cy="2488102"/>
            </a:xfrm>
            <a:prstGeom prst="rect">
              <a:avLst/>
            </a:prstGeom>
            <a:noFill/>
          </p:spPr>
          <p:txBody>
            <a:bodyPr vert="eaVert" wrap="square" rtlCol="0">
              <a:spAutoFit/>
            </a:bodyPr>
            <a:lstStyle/>
            <a:p>
              <a:pPr algn="dist"/>
              <a:r>
                <a:rPr lang="en-US" altLang="zh-CN" sz="2800" dirty="0">
                  <a:solidFill>
                    <a:schemeClr val="bg1"/>
                  </a:solidFill>
                </a:rPr>
                <a:t>Part  two</a:t>
              </a:r>
              <a:endParaRPr lang="zh-CN" altLang="en-US" sz="2800" dirty="0">
                <a:solidFill>
                  <a:schemeClr val="bg1"/>
                </a:solidFill>
              </a:endParaRPr>
            </a:p>
          </p:txBody>
        </p:sp>
      </p:grpSp>
      <p:pic>
        <p:nvPicPr>
          <p:cNvPr id="4098" name="Picture 2" descr="C:\Users\fanxt\AppData\Local\Temp\WeChat Files\2d16e158e743a130c8f5699ffd7d63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350" y="1359968"/>
            <a:ext cx="1394460" cy="367284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fanxt\AppData\Local\Temp\WeChat Files\21e0ccc984369014dc89c680326393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9924" y="1482733"/>
            <a:ext cx="2082165" cy="92239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2147753" y="913499"/>
            <a:ext cx="1800493" cy="369332"/>
          </a:xfrm>
          <a:prstGeom prst="rect">
            <a:avLst/>
          </a:prstGeom>
          <a:noFill/>
        </p:spPr>
        <p:txBody>
          <a:bodyPr wrap="none" rtlCol="0">
            <a:spAutoFit/>
          </a:bodyPr>
          <a:lstStyle/>
          <a:p>
            <a:r>
              <a:rPr lang="en-US" altLang="zh-CN" dirty="0" smtClean="0">
                <a:solidFill>
                  <a:schemeClr val="bg1"/>
                </a:solidFill>
              </a:rPr>
              <a:t>Work for money</a:t>
            </a:r>
            <a:endParaRPr lang="zh-CN" altLang="en-US" dirty="0">
              <a:solidFill>
                <a:schemeClr val="bg1"/>
              </a:solidFill>
            </a:endParaRPr>
          </a:p>
        </p:txBody>
      </p:sp>
      <p:sp>
        <p:nvSpPr>
          <p:cNvPr id="18" name="TextBox 17"/>
          <p:cNvSpPr txBox="1"/>
          <p:nvPr/>
        </p:nvSpPr>
        <p:spPr>
          <a:xfrm>
            <a:off x="5458645" y="2547152"/>
            <a:ext cx="1274708" cy="369332"/>
          </a:xfrm>
          <a:prstGeom prst="rect">
            <a:avLst/>
          </a:prstGeom>
          <a:noFill/>
        </p:spPr>
        <p:txBody>
          <a:bodyPr wrap="none" rtlCol="0">
            <a:spAutoFit/>
          </a:bodyPr>
          <a:lstStyle/>
          <a:p>
            <a:r>
              <a:rPr lang="en-US" altLang="zh-CN" dirty="0" smtClean="0">
                <a:solidFill>
                  <a:schemeClr val="bg1"/>
                </a:solidFill>
              </a:rPr>
              <a:t>Get money</a:t>
            </a:r>
            <a:endParaRPr lang="zh-CN" altLang="en-US" dirty="0">
              <a:solidFill>
                <a:schemeClr val="bg1"/>
              </a:solidFill>
            </a:endParaRPr>
          </a:p>
        </p:txBody>
      </p:sp>
      <p:pic>
        <p:nvPicPr>
          <p:cNvPr id="4100" name="Picture 4" descr="C:\Users\fanxt\AppData\Local\Temp\WeChat Files\899a92f0550d97007f695a7c72b2ca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4885" y="1359968"/>
            <a:ext cx="1440180" cy="367284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8482436" y="913499"/>
            <a:ext cx="1685077" cy="369332"/>
          </a:xfrm>
          <a:prstGeom prst="rect">
            <a:avLst/>
          </a:prstGeom>
          <a:noFill/>
        </p:spPr>
        <p:txBody>
          <a:bodyPr wrap="none" rtlCol="0">
            <a:spAutoFit/>
          </a:bodyPr>
          <a:lstStyle/>
          <a:p>
            <a:r>
              <a:rPr lang="en-US" altLang="zh-CN" dirty="0" smtClean="0">
                <a:solidFill>
                  <a:schemeClr val="bg1"/>
                </a:solidFill>
              </a:rPr>
              <a:t>Go to the store</a:t>
            </a:r>
            <a:endParaRPr lang="zh-CN" altLang="en-US" dirty="0">
              <a:solidFill>
                <a:schemeClr val="bg1"/>
              </a:solidFill>
            </a:endParaRPr>
          </a:p>
        </p:txBody>
      </p:sp>
      <p:pic>
        <p:nvPicPr>
          <p:cNvPr id="27" name="图片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02872" y="5306439"/>
            <a:ext cx="9525490" cy="914447"/>
          </a:xfrm>
          <a:prstGeom prst="rect">
            <a:avLst/>
          </a:prstGeom>
        </p:spPr>
      </p:pic>
      <p:sp>
        <p:nvSpPr>
          <p:cNvPr id="28" name="TextBox 27"/>
          <p:cNvSpPr txBox="1"/>
          <p:nvPr/>
        </p:nvSpPr>
        <p:spPr>
          <a:xfrm>
            <a:off x="4564670" y="4764008"/>
            <a:ext cx="3401893" cy="369332"/>
          </a:xfrm>
          <a:prstGeom prst="rect">
            <a:avLst/>
          </a:prstGeom>
          <a:noFill/>
        </p:spPr>
        <p:txBody>
          <a:bodyPr wrap="none" rtlCol="0">
            <a:spAutoFit/>
          </a:bodyPr>
          <a:lstStyle/>
          <a:p>
            <a:r>
              <a:rPr lang="en-US" altLang="zh-CN" dirty="0" smtClean="0">
                <a:solidFill>
                  <a:schemeClr val="bg1"/>
                </a:solidFill>
              </a:rPr>
              <a:t>Buy different things for your pet</a:t>
            </a:r>
            <a:endParaRPr lang="zh-CN" altLang="en-US" dirty="0">
              <a:solidFill>
                <a:schemeClr val="bg1"/>
              </a:solidFill>
            </a:endParaRPr>
          </a:p>
        </p:txBody>
      </p:sp>
      <p:pic>
        <p:nvPicPr>
          <p:cNvPr id="6" name="图片 5"/>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059281" y="2698428"/>
            <a:ext cx="2203450" cy="2203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64" presetClass="path" presetSubtype="0" decel="100000" fill="hold" grpId="1" nodeType="withEffect">
                                  <p:stCondLst>
                                    <p:cond delay="3000"/>
                                  </p:stCondLst>
                                  <p:childTnLst>
                                    <p:animMotion origin="layout" path="M 4.79167E-6 -3.7037E-6 L 4.79167E-6 0.09792 " pathEditMode="relative" rAng="0" ptsTypes="AA">
                                      <p:cBhvr>
                                        <p:cTn id="9" dur="1000" spd="-100000" fill="hold"/>
                                        <p:tgtEl>
                                          <p:spTgt spid="9"/>
                                        </p:tgtEl>
                                        <p:attrNameLst>
                                          <p:attrName>ppt_x</p:attrName>
                                          <p:attrName>ppt_y</p:attrName>
                                        </p:attrNameLst>
                                      </p:cBhvr>
                                      <p:rCtr x="0" y="4884"/>
                                    </p:animMotion>
                                  </p:childTnLst>
                                </p:cTn>
                              </p:par>
                              <p:par>
                                <p:cTn id="10" presetID="10" presetClass="entr" presetSubtype="0" fill="hold" grpId="0" nodeType="withEffect">
                                  <p:stCondLst>
                                    <p:cond delay="425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64" presetClass="path" presetSubtype="0" decel="100000" fill="hold" grpId="1" nodeType="withEffect">
                                  <p:stCondLst>
                                    <p:cond delay="4250"/>
                                  </p:stCondLst>
                                  <p:childTnLst>
                                    <p:animMotion origin="layout" path="M -2.08333E-6 -3.7037E-6 L -2.08333E-6 0.09792 " pathEditMode="relative" rAng="0" ptsTypes="AA">
                                      <p:cBhvr>
                                        <p:cTn id="14" dur="1000" spd="-100000" fill="hold"/>
                                        <p:tgtEl>
                                          <p:spTgt spid="10"/>
                                        </p:tgtEl>
                                        <p:attrNameLst>
                                          <p:attrName>ppt_x</p:attrName>
                                          <p:attrName>ppt_y</p:attrName>
                                        </p:attrNameLst>
                                      </p:cBhvr>
                                      <p:rCtr x="0" y="48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sp>
        <p:nvSpPr>
          <p:cNvPr id="7" name="矩形 6"/>
          <p:cNvSpPr/>
          <p:nvPr/>
        </p:nvSpPr>
        <p:spPr>
          <a:xfrm>
            <a:off x="1244906" y="2367919"/>
            <a:ext cx="9716877" cy="2005070"/>
          </a:xfrm>
          <a:prstGeom prst="rect">
            <a:avLst/>
          </a:prstGeom>
          <a:noFill/>
          <a:ln w="12700" cap="flat" cmpd="sng" algn="ctr">
            <a:solidFill>
              <a:schemeClr val="bg1">
                <a:lumMod val="75000"/>
              </a:schemeClr>
            </a:solidFill>
            <a:prstDash val="solid"/>
            <a:miter lim="800000"/>
          </a:ln>
          <a:effectLst/>
        </p:spPr>
        <p:txBody>
          <a:bodyPr rtlCol="0" anchor="ctr"/>
          <a:lstStyle/>
          <a:p>
            <a:pPr algn="ctr"/>
            <a:endParaRPr lang="zh-CN" altLang="en-US" kern="0">
              <a:solidFill>
                <a:prstClr val="white"/>
              </a:solidFill>
            </a:endParaRPr>
          </a:p>
        </p:txBody>
      </p:sp>
      <p:sp>
        <p:nvSpPr>
          <p:cNvPr id="8" name="矩形 7"/>
          <p:cNvSpPr/>
          <p:nvPr/>
        </p:nvSpPr>
        <p:spPr>
          <a:xfrm>
            <a:off x="4320773" y="2114531"/>
            <a:ext cx="3567304" cy="2555913"/>
          </a:xfrm>
          <a:prstGeom prst="rect">
            <a:avLst/>
          </a:prstGeom>
          <a:gradFill flip="none" rotWithShape="1">
            <a:gsLst>
              <a:gs pos="0">
                <a:srgbClr val="79C5D9"/>
              </a:gs>
              <a:gs pos="41000">
                <a:srgbClr val="79C5D9"/>
              </a:gs>
              <a:gs pos="100000">
                <a:srgbClr val="00D7FE"/>
              </a:gs>
            </a:gsLst>
            <a:lin ang="13500000" scaled="1"/>
            <a:tileRect/>
          </a:gradFill>
          <a:ln>
            <a:noFill/>
          </a:ln>
          <a:effectLst>
            <a:outerShdw blurRad="254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681084" y="863115"/>
            <a:ext cx="2685351" cy="595548"/>
          </a:xfrm>
          <a:prstGeom prst="rect">
            <a:avLst/>
          </a:prstGeom>
        </p:spPr>
        <p:txBody>
          <a:bodyPr wrap="none">
            <a:spAutoFit/>
          </a:bodyPr>
          <a:lstStyle/>
          <a:p>
            <a:pPr>
              <a:lnSpc>
                <a:spcPct val="130000"/>
              </a:lnSpc>
            </a:pPr>
            <a:r>
              <a:rPr lang="en-US" altLang="zh-CN" sz="2800" b="1" dirty="0">
                <a:solidFill>
                  <a:schemeClr val="accent4">
                    <a:lumMod val="40000"/>
                    <a:lumOff val="60000"/>
                  </a:schemeClr>
                </a:solidFill>
                <a:latin typeface="STXihei" pitchFamily="2" charset="-122"/>
                <a:ea typeface="STXihei" pitchFamily="2" charset="-122"/>
              </a:rPr>
              <a:t>Bubble effects</a:t>
            </a:r>
            <a:endParaRPr lang="zh-CN" altLang="en-US" sz="2800" b="1" dirty="0">
              <a:solidFill>
                <a:schemeClr val="accent4">
                  <a:lumMod val="40000"/>
                  <a:lumOff val="60000"/>
                </a:schemeClr>
              </a:solidFill>
              <a:latin typeface="STXihei" pitchFamily="2" charset="-122"/>
              <a:ea typeface="STXihei" pitchFamily="2" charset="-122"/>
            </a:endParaRPr>
          </a:p>
        </p:txBody>
      </p:sp>
      <p:grpSp>
        <p:nvGrpSpPr>
          <p:cNvPr id="33" name="组合 32"/>
          <p:cNvGrpSpPr/>
          <p:nvPr/>
        </p:nvGrpSpPr>
        <p:grpSpPr>
          <a:xfrm>
            <a:off x="800042" y="510006"/>
            <a:ext cx="622917" cy="2677974"/>
            <a:chOff x="800042" y="510006"/>
            <a:chExt cx="622917" cy="2677974"/>
          </a:xfrm>
        </p:grpSpPr>
        <p:cxnSp>
          <p:nvCxnSpPr>
            <p:cNvPr id="34" name="直接连接符 33"/>
            <p:cNvCxnSpPr/>
            <p:nvPr/>
          </p:nvCxnSpPr>
          <p:spPr>
            <a:xfrm>
              <a:off x="800042" y="510006"/>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422959" y="2082833"/>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sp>
          <p:nvSpPr>
            <p:cNvPr id="36" name="文本框 5"/>
            <p:cNvSpPr txBox="1"/>
            <p:nvPr/>
          </p:nvSpPr>
          <p:spPr>
            <a:xfrm>
              <a:off x="800042" y="699878"/>
              <a:ext cx="615553" cy="2488102"/>
            </a:xfrm>
            <a:prstGeom prst="rect">
              <a:avLst/>
            </a:prstGeom>
            <a:noFill/>
          </p:spPr>
          <p:txBody>
            <a:bodyPr vert="eaVert" wrap="square" rtlCol="0">
              <a:spAutoFit/>
            </a:bodyPr>
            <a:lstStyle/>
            <a:p>
              <a:pPr algn="dist"/>
              <a:r>
                <a:rPr lang="en-US" altLang="zh-CN" sz="2800" dirty="0">
                  <a:solidFill>
                    <a:schemeClr val="bg1"/>
                  </a:solidFill>
                </a:rPr>
                <a:t>Part  two</a:t>
              </a:r>
              <a:endParaRPr lang="zh-CN" altLang="en-US" sz="2800" dirty="0">
                <a:solidFill>
                  <a:schemeClr val="bg1"/>
                </a:solidFill>
              </a:endParaRPr>
            </a:p>
          </p:txBody>
        </p:sp>
      </p:grpSp>
      <p:pic>
        <p:nvPicPr>
          <p:cNvPr id="11" name="Picture 2" descr="C:\Users\fanxt\AppData\Local\Temp\WeChat Files\c6f5770e6cd67767bdb75be582d29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578" y="2124775"/>
            <a:ext cx="4996927" cy="3013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fanxt\AppData\Local\Temp\WeChat Files\a444566f30e38e9bd9d77fbad7198b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94505" y="1647030"/>
            <a:ext cx="4654551" cy="3490913"/>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7578" y="5354064"/>
            <a:ext cx="9525490" cy="914447"/>
          </a:xfrm>
          <a:prstGeom prst="rect">
            <a:avLst/>
          </a:prstGeom>
        </p:spPr>
      </p:pic>
      <p:cxnSp>
        <p:nvCxnSpPr>
          <p:cNvPr id="5" name="直接箭头连接符 4"/>
          <p:cNvCxnSpPr/>
          <p:nvPr/>
        </p:nvCxnSpPr>
        <p:spPr>
          <a:xfrm flipH="1" flipV="1">
            <a:off x="4924425" y="4670444"/>
            <a:ext cx="3228975" cy="1054081"/>
          </a:xfrm>
          <a:prstGeom prst="straightConnector1">
            <a:avLst/>
          </a:prstGeom>
          <a:ln w="28575">
            <a:gradFill>
              <a:gsLst>
                <a:gs pos="0">
                  <a:srgbClr val="000000"/>
                </a:gs>
                <a:gs pos="39999">
                  <a:srgbClr val="0A128C"/>
                </a:gs>
                <a:gs pos="70000">
                  <a:srgbClr val="181CC7"/>
                </a:gs>
                <a:gs pos="88000">
                  <a:srgbClr val="7005D4"/>
                </a:gs>
                <a:gs pos="100000">
                  <a:srgbClr val="8C3D91"/>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5067300" y="4670444"/>
            <a:ext cx="4852988" cy="994540"/>
          </a:xfrm>
          <a:prstGeom prst="straightConnector1">
            <a:avLst/>
          </a:prstGeom>
          <a:ln w="28575">
            <a:gradFill>
              <a:gsLst>
                <a:gs pos="0">
                  <a:srgbClr val="000000"/>
                </a:gs>
                <a:gs pos="39999">
                  <a:srgbClr val="0A128C"/>
                </a:gs>
                <a:gs pos="70000">
                  <a:srgbClr val="181CC7"/>
                </a:gs>
                <a:gs pos="88000">
                  <a:srgbClr val="7005D4"/>
                </a:gs>
                <a:gs pos="100000">
                  <a:srgbClr val="8C3D91"/>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8772525" y="4029075"/>
            <a:ext cx="1" cy="1695452"/>
          </a:xfrm>
          <a:prstGeom prst="straightConnector1">
            <a:avLst/>
          </a:prstGeom>
          <a:ln w="31750">
            <a:gradFill>
              <a:gsLst>
                <a:gs pos="0">
                  <a:srgbClr val="000000"/>
                </a:gs>
                <a:gs pos="39999">
                  <a:srgbClr val="0A128C"/>
                </a:gs>
                <a:gs pos="70000">
                  <a:srgbClr val="181CC7"/>
                </a:gs>
                <a:gs pos="88000">
                  <a:srgbClr val="7005D4"/>
                </a:gs>
                <a:gs pos="100000">
                  <a:srgbClr val="8C3D91"/>
                </a:gs>
              </a:gsLst>
              <a:lin ang="5400000" scaled="0"/>
            </a:gra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par>
                                <p:cTn id="8" presetID="35" presetClass="path" presetSubtype="0" decel="100000" fill="hold" grpId="1" nodeType="withEffect">
                                  <p:stCondLst>
                                    <p:cond delay="0"/>
                                  </p:stCondLst>
                                  <p:childTnLst>
                                    <p:animMotion origin="layout" path="M -8.33333E-7 4.81481E-6 L -0.0401 4.81481E-6 " pathEditMode="relative" rAng="0" ptsTypes="AA">
                                      <p:cBhvr>
                                        <p:cTn id="9" dur="1250" spd="-100000" fill="hold"/>
                                        <p:tgtEl>
                                          <p:spTgt spid="7"/>
                                        </p:tgtEl>
                                        <p:attrNameLst>
                                          <p:attrName>ppt_x</p:attrName>
                                          <p:attrName>ppt_y</p:attrName>
                                        </p:attrNameLst>
                                      </p:cBhvr>
                                      <p:rCtr x="-2005" y="0"/>
                                    </p:animMotion>
                                  </p:childTnLst>
                                </p:cTn>
                              </p:par>
                              <p:par>
                                <p:cTn id="10" presetID="10"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childTnLst>
                                </p:cTn>
                              </p:par>
                              <p:par>
                                <p:cTn id="13" presetID="35" presetClass="path" presetSubtype="0" decel="100000" fill="hold" grpId="1" nodeType="withEffect">
                                  <p:stCondLst>
                                    <p:cond delay="0"/>
                                  </p:stCondLst>
                                  <p:childTnLst>
                                    <p:animMotion origin="layout" path="M -1.04167E-6 4.07407E-6 L 0.04492 4.07407E-6 " pathEditMode="relative" rAng="0" ptsTypes="AA">
                                      <p:cBhvr>
                                        <p:cTn id="14" dur="1250" spd="-100000" fill="hold"/>
                                        <p:tgtEl>
                                          <p:spTgt spid="8"/>
                                        </p:tgtEl>
                                        <p:attrNameLst>
                                          <p:attrName>ppt_x</p:attrName>
                                          <p:attrName>ppt_y</p:attrName>
                                        </p:attrNameLst>
                                      </p:cBhvr>
                                      <p:rCtr x="224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pic>
        <p:nvPicPr>
          <p:cNvPr id="4" name="图片 3"/>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04947" y="210807"/>
            <a:ext cx="12192000" cy="6436386"/>
          </a:xfrm>
          <a:prstGeom prst="rect">
            <a:avLst/>
          </a:prstGeom>
        </p:spPr>
      </p:pic>
      <p:sp>
        <p:nvSpPr>
          <p:cNvPr id="8" name="文本框 6"/>
          <p:cNvSpPr txBox="1"/>
          <p:nvPr/>
        </p:nvSpPr>
        <p:spPr>
          <a:xfrm rot="5400000">
            <a:off x="2965873" y="3136190"/>
            <a:ext cx="6260250" cy="584775"/>
          </a:xfrm>
          <a:prstGeom prst="rect">
            <a:avLst/>
          </a:prstGeom>
          <a:noFill/>
        </p:spPr>
        <p:txBody>
          <a:bodyPr wrap="square" rtlCol="0">
            <a:spAutoFit/>
          </a:bodyPr>
          <a:lstStyle/>
          <a:p>
            <a:pPr algn="dist"/>
            <a:r>
              <a:rPr lang="en-US" altLang="zh-CN" sz="3200" dirty="0" smtClean="0">
                <a:solidFill>
                  <a:schemeClr val="bg1"/>
                </a:solidFill>
                <a:latin typeface="汉仪清庭-55简" panose="00020600040101010101" pitchFamily="18" charset="-122"/>
                <a:ea typeface="汉仪清庭-55简" panose="00020600040101010101" pitchFamily="18" charset="-122"/>
              </a:rPr>
              <a:t>Team Member</a:t>
            </a:r>
            <a:endParaRPr lang="zh-CN" altLang="en-US" sz="3200" dirty="0">
              <a:solidFill>
                <a:schemeClr val="bg1"/>
              </a:solidFill>
              <a:latin typeface="汉仪清庭-55简" panose="00020600040101010101" pitchFamily="18" charset="-122"/>
              <a:ea typeface="汉仪清庭-55简" panose="00020600040101010101" pitchFamily="18" charset="-122"/>
            </a:endParaRPr>
          </a:p>
        </p:txBody>
      </p:sp>
      <p:sp>
        <p:nvSpPr>
          <p:cNvPr id="9" name="PA_库_文本框 3"/>
          <p:cNvSpPr txBox="1"/>
          <p:nvPr>
            <p:custDataLst>
              <p:tags r:id="rId1"/>
            </p:custDataLst>
          </p:nvPr>
        </p:nvSpPr>
        <p:spPr>
          <a:xfrm>
            <a:off x="504947" y="2590350"/>
            <a:ext cx="3266953" cy="769441"/>
          </a:xfrm>
          <a:prstGeom prst="rect">
            <a:avLst/>
          </a:prstGeom>
          <a:noFill/>
        </p:spPr>
        <p:txBody>
          <a:bodyPr wrap="square" rtlCol="0">
            <a:spAutoFit/>
          </a:bodyPr>
          <a:lstStyle/>
          <a:p>
            <a:pPr algn="dist"/>
            <a:r>
              <a:rPr lang="en-US" altLang="zh-CN" sz="4400" dirty="0" smtClean="0">
                <a:solidFill>
                  <a:srgbClr val="02FAFA"/>
                </a:solidFill>
                <a:latin typeface="LiSu" pitchFamily="49" charset="-122"/>
                <a:ea typeface="LiSu" pitchFamily="49" charset="-122"/>
              </a:rPr>
              <a:t>Yujie</a:t>
            </a:r>
            <a:endParaRPr lang="zh-CN" altLang="en-US" sz="4400" dirty="0">
              <a:solidFill>
                <a:srgbClr val="02FAFA"/>
              </a:solidFill>
              <a:latin typeface="LiSu" pitchFamily="49" charset="-122"/>
              <a:ea typeface="LiSu" pitchFamily="49" charset="-122"/>
            </a:endParaRPr>
          </a:p>
        </p:txBody>
      </p:sp>
      <p:sp>
        <p:nvSpPr>
          <p:cNvPr id="10" name="PA_库_文本框 3"/>
          <p:cNvSpPr txBox="1"/>
          <p:nvPr>
            <p:custDataLst>
              <p:tags r:id="rId2"/>
            </p:custDataLst>
          </p:nvPr>
        </p:nvSpPr>
        <p:spPr>
          <a:xfrm>
            <a:off x="8831652" y="4370436"/>
            <a:ext cx="2407848" cy="923330"/>
          </a:xfrm>
          <a:prstGeom prst="rect">
            <a:avLst/>
          </a:prstGeom>
          <a:noFill/>
        </p:spPr>
        <p:txBody>
          <a:bodyPr wrap="square" rtlCol="0">
            <a:spAutoFit/>
          </a:bodyPr>
          <a:lstStyle/>
          <a:p>
            <a:pPr algn="dist"/>
            <a:r>
              <a:rPr lang="en-US" altLang="zh-CN" sz="5400" dirty="0">
                <a:solidFill>
                  <a:srgbClr val="02FAFA"/>
                </a:solidFill>
                <a:latin typeface="LiSu" pitchFamily="49" charset="-122"/>
                <a:ea typeface="LiSu" pitchFamily="49" charset="-122"/>
              </a:rPr>
              <a:t>Yan</a:t>
            </a:r>
            <a:endParaRPr lang="en-US" altLang="zh-CN" sz="5400" dirty="0" smtClean="0">
              <a:solidFill>
                <a:srgbClr val="02FAFA"/>
              </a:solidFill>
              <a:latin typeface="LiSu" pitchFamily="49" charset="-122"/>
              <a:ea typeface="LiSu"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7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anim calcmode="lin" valueType="num">
                                      <p:cBhvr>
                                        <p:cTn id="8" dur="700" fill="hold"/>
                                        <p:tgtEl>
                                          <p:spTgt spid="8"/>
                                        </p:tgtEl>
                                        <p:attrNameLst>
                                          <p:attrName>ppt_x</p:attrName>
                                        </p:attrNameLst>
                                      </p:cBhvr>
                                      <p:tavLst>
                                        <p:tav tm="0">
                                          <p:val>
                                            <p:strVal val="#ppt_x"/>
                                          </p:val>
                                        </p:tav>
                                        <p:tav tm="100000">
                                          <p:val>
                                            <p:strVal val="#ppt_x"/>
                                          </p:val>
                                        </p:tav>
                                      </p:tavLst>
                                    </p:anim>
                                    <p:anim calcmode="lin" valueType="num">
                                      <p:cBhvr>
                                        <p:cTn id="9" dur="7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cxnSp>
        <p:nvCxnSpPr>
          <p:cNvPr id="4" name="直接连接符 3"/>
          <p:cNvCxnSpPr/>
          <p:nvPr/>
        </p:nvCxnSpPr>
        <p:spPr>
          <a:xfrm>
            <a:off x="800042" y="510006"/>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22959" y="2082833"/>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00042" y="699878"/>
            <a:ext cx="615553" cy="2488102"/>
          </a:xfrm>
          <a:prstGeom prst="rect">
            <a:avLst/>
          </a:prstGeom>
          <a:noFill/>
        </p:spPr>
        <p:txBody>
          <a:bodyPr vert="eaVert" wrap="square" rtlCol="0">
            <a:spAutoFit/>
          </a:bodyPr>
          <a:lstStyle/>
          <a:p>
            <a:pPr algn="dist"/>
            <a:r>
              <a:rPr lang="en-US" altLang="zh-CN" sz="2800" dirty="0">
                <a:solidFill>
                  <a:schemeClr val="bg1"/>
                </a:solidFill>
              </a:rPr>
              <a:t>Part  three</a:t>
            </a:r>
            <a:endParaRPr lang="zh-CN" altLang="en-US" sz="2800" dirty="0">
              <a:solidFill>
                <a:schemeClr val="bg1"/>
              </a:solidFill>
            </a:endParaRPr>
          </a:p>
        </p:txBody>
      </p:sp>
      <p:pic>
        <p:nvPicPr>
          <p:cNvPr id="41" name="图片 40"/>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41333" y1="49285" x2="41704" y2="53577"/>
                        <a14:foregroundMark x1="52741" y1="50715" x2="52741" y2="54849"/>
                      </a14:backgroundRemoval>
                    </a14:imgEffect>
                  </a14:imgLayer>
                </a14:imgProps>
              </a:ext>
              <a:ext uri="{28A0092B-C50C-407E-A947-70E740481C1C}">
                <a14:useLocalDpi xmlns:a14="http://schemas.microsoft.com/office/drawing/2010/main" val="0"/>
              </a:ext>
            </a:extLst>
          </a:blip>
          <a:stretch>
            <a:fillRect/>
          </a:stretch>
        </p:blipFill>
        <p:spPr>
          <a:xfrm>
            <a:off x="3325916" y="4509362"/>
            <a:ext cx="4209958" cy="1961528"/>
          </a:xfrm>
          <a:prstGeom prst="rect">
            <a:avLst/>
          </a:prstGeom>
        </p:spPr>
      </p:pic>
      <p:pic>
        <p:nvPicPr>
          <p:cNvPr id="44" name="图片 43"/>
          <p:cNvPicPr>
            <a:picLocks noChangeAspect="1"/>
          </p:cNvPicPr>
          <p:nvPr/>
        </p:nvPicPr>
        <p:blipFill>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551600" y="2025721"/>
            <a:ext cx="3758590" cy="1751224"/>
          </a:xfrm>
          <a:prstGeom prst="rect">
            <a:avLst/>
          </a:prstGeom>
        </p:spPr>
      </p:pic>
      <p:grpSp>
        <p:nvGrpSpPr>
          <p:cNvPr id="7" name="组合 6"/>
          <p:cNvGrpSpPr/>
          <p:nvPr/>
        </p:nvGrpSpPr>
        <p:grpSpPr>
          <a:xfrm>
            <a:off x="906239" y="699878"/>
            <a:ext cx="11214297" cy="5834787"/>
            <a:chOff x="515226" y="-257528"/>
            <a:chExt cx="11214297" cy="5834787"/>
          </a:xfrm>
        </p:grpSpPr>
        <p:sp>
          <p:nvSpPr>
            <p:cNvPr id="38" name="矩形 37"/>
            <p:cNvSpPr/>
            <p:nvPr/>
          </p:nvSpPr>
          <p:spPr>
            <a:xfrm>
              <a:off x="4353373" y="477898"/>
              <a:ext cx="3485249" cy="584775"/>
            </a:xfrm>
            <a:prstGeom prst="rect">
              <a:avLst/>
            </a:prstGeom>
          </p:spPr>
          <p:txBody>
            <a:bodyPr wrap="none">
              <a:spAutoFit/>
            </a:bodyPr>
            <a:lstStyle/>
            <a:p>
              <a:r>
                <a:rPr lang="en-US" altLang="zh-CN" sz="3200" dirty="0">
                  <a:solidFill>
                    <a:schemeClr val="accent4">
                      <a:lumMod val="40000"/>
                      <a:lumOff val="60000"/>
                    </a:schemeClr>
                  </a:solidFill>
                </a:rPr>
                <a:t>A list of all </a:t>
              </a:r>
              <a:r>
                <a:rPr lang="en-US" altLang="zh-CN" sz="3200" dirty="0" smtClean="0">
                  <a:solidFill>
                    <a:schemeClr val="accent4">
                      <a:lumMod val="40000"/>
                      <a:lumOff val="60000"/>
                    </a:schemeClr>
                  </a:solidFill>
                </a:rPr>
                <a:t>images</a:t>
              </a:r>
              <a:endParaRPr lang="zh-CN" altLang="en-US" sz="3200" dirty="0">
                <a:solidFill>
                  <a:schemeClr val="accent4">
                    <a:lumMod val="40000"/>
                    <a:lumOff val="60000"/>
                  </a:schemeClr>
                </a:solidFill>
              </a:endParaRPr>
            </a:p>
          </p:txBody>
        </p:sp>
        <p:pic>
          <p:nvPicPr>
            <p:cNvPr id="39" name="图片 38"/>
            <p:cNvPicPr>
              <a:picLocks noChangeAspect="1"/>
            </p:cNvPicPr>
            <p:nvPr/>
          </p:nvPicPr>
          <p:blipFill>
            <a:blip r:embed="rId7" cstate="print">
              <a:extLst>
                <a:ext uri="{BEBA8EAE-BF5A-486C-A8C5-ECC9F3942E4B}">
                  <a14:imgProps xmlns:a14="http://schemas.microsoft.com/office/drawing/2010/main">
                    <a14:imgLayer r:embed="rId8">
                      <a14:imgEffect>
                        <a14:backgroundRemoval t="10000" b="90000" l="10000" r="90000">
                          <a14:foregroundMark x1="41259" y1="51510" x2="42370" y2="53100"/>
                          <a14:foregroundMark x1="52519" y1="51510" x2="53778" y2="52305"/>
                        </a14:backgroundRemoval>
                      </a14:imgEffect>
                    </a14:imgLayer>
                  </a14:imgProps>
                </a:ext>
                <a:ext uri="{28A0092B-C50C-407E-A947-70E740481C1C}">
                  <a14:useLocalDpi xmlns:a14="http://schemas.microsoft.com/office/drawing/2010/main" val="0"/>
                </a:ext>
              </a:extLst>
            </a:blip>
            <a:stretch>
              <a:fillRect/>
            </a:stretch>
          </p:blipFill>
          <p:spPr>
            <a:xfrm>
              <a:off x="7209452" y="1062673"/>
              <a:ext cx="4324408" cy="2014854"/>
            </a:xfrm>
            <a:prstGeom prst="rect">
              <a:avLst/>
            </a:prstGeom>
          </p:spPr>
        </p:pic>
        <p:pic>
          <p:nvPicPr>
            <p:cNvPr id="40" name="图片 39"/>
            <p:cNvPicPr>
              <a:picLocks noChangeAspect="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4000" y1="64229" x2="48296" y2="60413"/>
                        </a14:backgroundRemoval>
                      </a14:imgEffect>
                    </a14:imgLayer>
                  </a14:imgProps>
                </a:ext>
                <a:ext uri="{28A0092B-C50C-407E-A947-70E740481C1C}">
                  <a14:useLocalDpi xmlns:a14="http://schemas.microsoft.com/office/drawing/2010/main" val="0"/>
                </a:ext>
              </a:extLst>
            </a:blip>
            <a:stretch>
              <a:fillRect/>
            </a:stretch>
          </p:blipFill>
          <p:spPr>
            <a:xfrm>
              <a:off x="5177832" y="2265227"/>
              <a:ext cx="4193824" cy="1954011"/>
            </a:xfrm>
            <a:prstGeom prst="rect">
              <a:avLst/>
            </a:prstGeom>
          </p:spPr>
        </p:pic>
        <p:pic>
          <p:nvPicPr>
            <p:cNvPr id="42" name="图片 41"/>
            <p:cNvPicPr>
              <a:picLocks noChangeAspect="1"/>
            </p:cNvPicPr>
            <p:nvPr/>
          </p:nvPicPr>
          <p:blipFill>
            <a:blip r:embed="rId11" cstate="print">
              <a:extLst>
                <a:ext uri="{BEBA8EAE-BF5A-486C-A8C5-ECC9F3942E4B}">
                  <a14:imgProps xmlns:a14="http://schemas.microsoft.com/office/drawing/2010/main">
                    <a14:imgLayer r:embed="rId12">
                      <a14:imgEffect>
                        <a14:backgroundRemoval t="10000" b="90000" l="10000" r="90000">
                          <a14:foregroundMark x1="48889" y1="62639" x2="48889" y2="62639"/>
                          <a14:foregroundMark x1="48889" y1="62639" x2="48889" y2="62639"/>
                        </a14:backgroundRemoval>
                      </a14:imgEffect>
                    </a14:imgLayer>
                  </a14:imgProps>
                </a:ext>
                <a:ext uri="{28A0092B-C50C-407E-A947-70E740481C1C}">
                  <a14:useLocalDpi xmlns:a14="http://schemas.microsoft.com/office/drawing/2010/main" val="0"/>
                </a:ext>
              </a:extLst>
            </a:blip>
            <a:stretch>
              <a:fillRect/>
            </a:stretch>
          </p:blipFill>
          <p:spPr>
            <a:xfrm>
              <a:off x="7367912" y="2318688"/>
              <a:ext cx="4007489" cy="1867193"/>
            </a:xfrm>
            <a:prstGeom prst="rect">
              <a:avLst/>
            </a:prstGeom>
          </p:spPr>
        </p:pic>
        <p:pic>
          <p:nvPicPr>
            <p:cNvPr id="43" name="图片 42"/>
            <p:cNvPicPr>
              <a:picLocks noChangeAspect="1"/>
            </p:cNvPicPr>
            <p:nvPr/>
          </p:nvPicPr>
          <p:blipFill>
            <a:blip r:embed="rId13" cstate="print">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014565" y="2308636"/>
              <a:ext cx="4050635" cy="1887295"/>
            </a:xfrm>
            <a:prstGeom prst="rect">
              <a:avLst/>
            </a:prstGeom>
          </p:spPr>
        </p:pic>
        <p:pic>
          <p:nvPicPr>
            <p:cNvPr id="45" name="图片 44"/>
            <p:cNvPicPr>
              <a:picLocks noChangeAspect="1"/>
            </p:cNvPicPr>
            <p:nvPr/>
          </p:nvPicPr>
          <p:blipFill>
            <a:blip r:embed="rId15" cstate="print">
              <a:extLst>
                <a:ext uri="{BEBA8EAE-BF5A-486C-A8C5-ECC9F3942E4B}">
                  <a14:imgProps xmlns:a14="http://schemas.microsoft.com/office/drawing/2010/main">
                    <a14:imgLayer r:embed="rId16">
                      <a14:imgEffect>
                        <a14:backgroundRemoval t="10000" b="90000" l="10000" r="90000">
                          <a14:foregroundMark x1="42593" y1="47377" x2="43630" y2="49285"/>
                          <a14:foregroundMark x1="53481" y1="49444" x2="54444" y2="49762"/>
                          <a14:foregroundMark x1="48889" y1="62162" x2="49556" y2="62639"/>
                        </a14:backgroundRemoval>
                      </a14:imgEffect>
                    </a14:imgLayer>
                  </a14:imgProps>
                </a:ext>
                <a:ext uri="{28A0092B-C50C-407E-A947-70E740481C1C}">
                  <a14:useLocalDpi xmlns:a14="http://schemas.microsoft.com/office/drawing/2010/main" val="0"/>
                </a:ext>
              </a:extLst>
            </a:blip>
            <a:stretch>
              <a:fillRect/>
            </a:stretch>
          </p:blipFill>
          <p:spPr>
            <a:xfrm>
              <a:off x="881474" y="2308636"/>
              <a:ext cx="3992410" cy="1860168"/>
            </a:xfrm>
            <a:prstGeom prst="rect">
              <a:avLst/>
            </a:prstGeom>
          </p:spPr>
        </p:pic>
        <p:pic>
          <p:nvPicPr>
            <p:cNvPr id="46" name="图片 45"/>
            <p:cNvPicPr>
              <a:picLocks noChangeAspect="1"/>
            </p:cNvPicPr>
            <p:nvPr/>
          </p:nvPicPr>
          <p:blipFill>
            <a:blip r:embed="rId17" cstate="print">
              <a:extLst>
                <a:ext uri="{BEBA8EAE-BF5A-486C-A8C5-ECC9F3942E4B}">
                  <a14:imgProps xmlns:a14="http://schemas.microsoft.com/office/drawing/2010/main">
                    <a14:imgLayer r:embed="rId1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090057" y="3477680"/>
              <a:ext cx="4369373" cy="2035804"/>
            </a:xfrm>
            <a:prstGeom prst="rect">
              <a:avLst/>
            </a:prstGeom>
          </p:spPr>
        </p:pic>
        <p:pic>
          <p:nvPicPr>
            <p:cNvPr id="48" name="图片 47"/>
            <p:cNvPicPr>
              <a:picLocks noChangeAspect="1"/>
            </p:cNvPicPr>
            <p:nvPr/>
          </p:nvPicPr>
          <p:blipFill>
            <a:blip r:embed="rId19" cstate="print">
              <a:extLst>
                <a:ext uri="{BEBA8EAE-BF5A-486C-A8C5-ECC9F3942E4B}">
                  <a14:imgProps xmlns:a14="http://schemas.microsoft.com/office/drawing/2010/main">
                    <a14:imgLayer r:embed="rId20">
                      <a14:imgEffect>
                        <a14:backgroundRemoval t="10000" b="90000" l="10000" r="90000">
                          <a14:foregroundMark x1="41852" y1="53100" x2="41852" y2="56916"/>
                          <a14:foregroundMark x1="52741" y1="52464" x2="52667" y2="56598"/>
                        </a14:backgroundRemoval>
                      </a14:imgEffect>
                    </a14:imgLayer>
                  </a14:imgProps>
                </a:ext>
                <a:ext uri="{28A0092B-C50C-407E-A947-70E740481C1C}">
                  <a14:useLocalDpi xmlns:a14="http://schemas.microsoft.com/office/drawing/2010/main" val="0"/>
                </a:ext>
              </a:extLst>
            </a:blip>
            <a:stretch>
              <a:fillRect/>
            </a:stretch>
          </p:blipFill>
          <p:spPr>
            <a:xfrm>
              <a:off x="677150" y="1017147"/>
              <a:ext cx="4401057" cy="2050567"/>
            </a:xfrm>
            <a:prstGeom prst="rect">
              <a:avLst/>
            </a:prstGeom>
          </p:spPr>
        </p:pic>
        <p:pic>
          <p:nvPicPr>
            <p:cNvPr id="50" name="图片 49"/>
            <p:cNvPicPr>
              <a:picLocks noChangeAspect="1"/>
            </p:cNvPicPr>
            <p:nvPr/>
          </p:nvPicPr>
          <p:blipFill>
            <a:blip r:embed="rId21" cstate="print">
              <a:extLst>
                <a:ext uri="{BEBA8EAE-BF5A-486C-A8C5-ECC9F3942E4B}">
                  <a14:imgProps xmlns:a14="http://schemas.microsoft.com/office/drawing/2010/main">
                    <a14:imgLayer r:embed="rId2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008922" y="918644"/>
              <a:ext cx="4401059" cy="2050567"/>
            </a:xfrm>
            <a:prstGeom prst="rect">
              <a:avLst/>
            </a:prstGeom>
          </p:spPr>
        </p:pic>
        <p:pic>
          <p:nvPicPr>
            <p:cNvPr id="51" name="图片 50"/>
            <p:cNvPicPr>
              <a:picLocks noChangeAspect="1"/>
            </p:cNvPicPr>
            <p:nvPr/>
          </p:nvPicPr>
          <p:blipFill>
            <a:blip r:embed="rId23" cstate="print">
              <a:extLst>
                <a:ext uri="{BEBA8EAE-BF5A-486C-A8C5-ECC9F3942E4B}">
                  <a14:imgProps xmlns:a14="http://schemas.microsoft.com/office/drawing/2010/main">
                    <a14:imgLayer r:embed="rId24">
                      <a14:imgEffect>
                        <a14:backgroundRemoval t="10000" b="90000" l="10000" r="90000">
                          <a14:foregroundMark x1="36370" y1="63434" x2="37333" y2="66455"/>
                        </a14:backgroundRemoval>
                      </a14:imgEffect>
                    </a14:imgLayer>
                  </a14:imgProps>
                </a:ext>
                <a:ext uri="{28A0092B-C50C-407E-A947-70E740481C1C}">
                  <a14:useLocalDpi xmlns:a14="http://schemas.microsoft.com/office/drawing/2010/main" val="0"/>
                </a:ext>
              </a:extLst>
            </a:blip>
            <a:stretch>
              <a:fillRect/>
            </a:stretch>
          </p:blipFill>
          <p:spPr>
            <a:xfrm>
              <a:off x="556113" y="3413904"/>
              <a:ext cx="4643131" cy="2163355"/>
            </a:xfrm>
            <a:prstGeom prst="rect">
              <a:avLst/>
            </a:prstGeom>
          </p:spPr>
        </p:pic>
        <p:pic>
          <p:nvPicPr>
            <p:cNvPr id="52" name="图片 51"/>
            <p:cNvPicPr>
              <a:picLocks noChangeAspect="1"/>
            </p:cNvPicPr>
            <p:nvPr/>
          </p:nvPicPr>
          <p:blipFill>
            <a:blip r:embed="rId25" cstate="print">
              <a:extLst>
                <a:ext uri="{BEBA8EAE-BF5A-486C-A8C5-ECC9F3942E4B}">
                  <a14:imgProps xmlns:a14="http://schemas.microsoft.com/office/drawing/2010/main">
                    <a14:imgLayer r:embed="rId26">
                      <a14:imgEffect>
                        <a14:backgroundRemoval t="10000" b="90000" l="10000" r="90000">
                          <a14:foregroundMark x1="46593" y1="62480" x2="46593" y2="69157"/>
                        </a14:backgroundRemoval>
                      </a14:imgEffect>
                    </a14:imgLayer>
                  </a14:imgProps>
                </a:ext>
                <a:ext uri="{28A0092B-C50C-407E-A947-70E740481C1C}">
                  <a14:useLocalDpi xmlns:a14="http://schemas.microsoft.com/office/drawing/2010/main" val="0"/>
                </a:ext>
              </a:extLst>
            </a:blip>
            <a:stretch>
              <a:fillRect/>
            </a:stretch>
          </p:blipFill>
          <p:spPr>
            <a:xfrm>
              <a:off x="7069831" y="3413903"/>
              <a:ext cx="4603649" cy="2144959"/>
            </a:xfrm>
            <a:prstGeom prst="rect">
              <a:avLst/>
            </a:prstGeom>
          </p:spPr>
        </p:pic>
        <p:pic>
          <p:nvPicPr>
            <p:cNvPr id="53" name="图片 52"/>
            <p:cNvPicPr>
              <a:picLocks noChangeAspect="1"/>
            </p:cNvPicPr>
            <p:nvPr/>
          </p:nvPicPr>
          <p:blipFill>
            <a:blip r:embed="rId27" cstate="print">
              <a:extLst>
                <a:ext uri="{BEBA8EAE-BF5A-486C-A8C5-ECC9F3942E4B}">
                  <a14:imgProps xmlns:a14="http://schemas.microsoft.com/office/drawing/2010/main">
                    <a14:imgLayer r:embed="rId28">
                      <a14:imgEffect>
                        <a14:backgroundRemoval t="10000" b="90000" l="10000" r="90000">
                          <a14:foregroundMark x1="41259" y1="52464" x2="41704" y2="57393"/>
                          <a14:foregroundMark x1="52296" y1="52623" x2="52296" y2="56121"/>
                          <a14:foregroundMark x1="60148" y1="39746" x2="60148" y2="42130"/>
                        </a14:backgroundRemoval>
                      </a14:imgEffect>
                    </a14:imgLayer>
                  </a14:imgProps>
                </a:ext>
                <a:ext uri="{28A0092B-C50C-407E-A947-70E740481C1C}">
                  <a14:useLocalDpi xmlns:a14="http://schemas.microsoft.com/office/drawing/2010/main" val="0"/>
                </a:ext>
              </a:extLst>
            </a:blip>
            <a:stretch>
              <a:fillRect/>
            </a:stretch>
          </p:blipFill>
          <p:spPr>
            <a:xfrm>
              <a:off x="515226" y="-257528"/>
              <a:ext cx="4724904" cy="2201455"/>
            </a:xfrm>
            <a:prstGeom prst="rect">
              <a:avLst/>
            </a:prstGeom>
          </p:spPr>
        </p:pic>
        <p:pic>
          <p:nvPicPr>
            <p:cNvPr id="54" name="图片 53"/>
            <p:cNvPicPr>
              <a:picLocks noChangeAspect="1"/>
            </p:cNvPicPr>
            <p:nvPr/>
          </p:nvPicPr>
          <p:blipFill>
            <a:blip r:embed="rId29" cstate="print">
              <a:extLst>
                <a:ext uri="{BEBA8EAE-BF5A-486C-A8C5-ECC9F3942E4B}">
                  <a14:imgProps xmlns:a14="http://schemas.microsoft.com/office/drawing/2010/main">
                    <a14:imgLayer r:embed="rId30">
                      <a14:imgEffect>
                        <a14:backgroundRemoval t="10000" b="90000" l="10000" r="90000">
                          <a14:foregroundMark x1="41407" y1="49285" x2="41185" y2="55167"/>
                          <a14:foregroundMark x1="52444" y1="50238" x2="52370" y2="55167"/>
                        </a14:backgroundRemoval>
                      </a14:imgEffect>
                    </a14:imgLayer>
                  </a14:imgProps>
                </a:ext>
                <a:ext uri="{28A0092B-C50C-407E-A947-70E740481C1C}">
                  <a14:useLocalDpi xmlns:a14="http://schemas.microsoft.com/office/drawing/2010/main" val="0"/>
                </a:ext>
              </a:extLst>
            </a:blip>
            <a:stretch>
              <a:fillRect/>
            </a:stretch>
          </p:blipFill>
          <p:spPr>
            <a:xfrm>
              <a:off x="7013786" y="-257528"/>
              <a:ext cx="4715737" cy="219718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pic>
        <p:nvPicPr>
          <p:cNvPr id="4" name="图片 3"/>
          <p:cNvPicPr>
            <a:picLocks noChangeAspect="1"/>
          </p:cNvPicPr>
          <p:nvPr/>
        </p:nvPicPr>
        <p:blipFill>
          <a:blip r:embed="rId5">
            <a:extLst>
              <a:ext uri="{28A0092B-C50C-407E-A947-70E740481C1C}">
                <a14:useLocalDpi xmlns:a14="http://schemas.microsoft.com/office/drawing/2010/main"/>
              </a:ext>
            </a:extLst>
          </a:blip>
          <a:stretch>
            <a:fillRect/>
          </a:stretch>
        </p:blipFill>
        <p:spPr>
          <a:xfrm flipH="1">
            <a:off x="-485653" y="210807"/>
            <a:ext cx="12192000" cy="6436386"/>
          </a:xfrm>
          <a:prstGeom prst="rect">
            <a:avLst/>
          </a:prstGeom>
        </p:spPr>
      </p:pic>
      <p:sp>
        <p:nvSpPr>
          <p:cNvPr id="10" name="文本框 6"/>
          <p:cNvSpPr txBox="1"/>
          <p:nvPr/>
        </p:nvSpPr>
        <p:spPr>
          <a:xfrm rot="5400000">
            <a:off x="2965873" y="3136190"/>
            <a:ext cx="6260250" cy="584775"/>
          </a:xfrm>
          <a:prstGeom prst="rect">
            <a:avLst/>
          </a:prstGeom>
          <a:noFill/>
        </p:spPr>
        <p:txBody>
          <a:bodyPr wrap="square" rtlCol="0">
            <a:spAutoFit/>
          </a:bodyPr>
          <a:lstStyle/>
          <a:p>
            <a:pPr algn="dist"/>
            <a:r>
              <a:rPr lang="en-US" altLang="zh-CN" sz="3200" dirty="0" smtClean="0">
                <a:solidFill>
                  <a:schemeClr val="bg1"/>
                </a:solidFill>
                <a:latin typeface="汉仪清庭-55简" panose="00020600040101010101" pitchFamily="18" charset="-122"/>
                <a:ea typeface="汉仪清庭-55简" panose="00020600040101010101" pitchFamily="18" charset="-122"/>
              </a:rPr>
              <a:t>Team Member</a:t>
            </a:r>
            <a:endParaRPr lang="zh-CN" altLang="en-US" sz="3200" dirty="0">
              <a:solidFill>
                <a:schemeClr val="bg1"/>
              </a:solidFill>
              <a:latin typeface="汉仪清庭-55简" panose="00020600040101010101" pitchFamily="18" charset="-122"/>
              <a:ea typeface="汉仪清庭-55简" panose="00020600040101010101" pitchFamily="18" charset="-122"/>
            </a:endParaRPr>
          </a:p>
        </p:txBody>
      </p:sp>
      <p:sp>
        <p:nvSpPr>
          <p:cNvPr id="11" name="PA_库_文本框 3"/>
          <p:cNvSpPr txBox="1"/>
          <p:nvPr>
            <p:custDataLst>
              <p:tags r:id="rId1"/>
            </p:custDataLst>
          </p:nvPr>
        </p:nvSpPr>
        <p:spPr>
          <a:xfrm>
            <a:off x="504946" y="4166037"/>
            <a:ext cx="3266953" cy="769441"/>
          </a:xfrm>
          <a:prstGeom prst="rect">
            <a:avLst/>
          </a:prstGeom>
          <a:noFill/>
        </p:spPr>
        <p:txBody>
          <a:bodyPr wrap="square" rtlCol="0">
            <a:spAutoFit/>
          </a:bodyPr>
          <a:lstStyle/>
          <a:p>
            <a:pPr algn="dist"/>
            <a:r>
              <a:rPr lang="en-US" altLang="zh-CN" sz="4400" dirty="0" smtClean="0">
                <a:solidFill>
                  <a:srgbClr val="02FAFA"/>
                </a:solidFill>
                <a:latin typeface="LiSu" pitchFamily="49" charset="-122"/>
                <a:ea typeface="LiSu" pitchFamily="49" charset="-122"/>
              </a:rPr>
              <a:t>Xutong</a:t>
            </a:r>
            <a:endParaRPr lang="zh-CN" altLang="en-US" sz="4400" dirty="0">
              <a:solidFill>
                <a:srgbClr val="02FAFA"/>
              </a:solidFill>
              <a:latin typeface="LiSu" pitchFamily="49" charset="-122"/>
              <a:ea typeface="LiSu" pitchFamily="49" charset="-122"/>
            </a:endParaRPr>
          </a:p>
        </p:txBody>
      </p:sp>
      <p:sp>
        <p:nvSpPr>
          <p:cNvPr id="12" name="PA_库_文本框 3"/>
          <p:cNvSpPr txBox="1"/>
          <p:nvPr>
            <p:custDataLst>
              <p:tags r:id="rId2"/>
            </p:custDataLst>
          </p:nvPr>
        </p:nvSpPr>
        <p:spPr>
          <a:xfrm>
            <a:off x="8905997" y="2569449"/>
            <a:ext cx="2219204" cy="769441"/>
          </a:xfrm>
          <a:prstGeom prst="rect">
            <a:avLst/>
          </a:prstGeom>
          <a:noFill/>
        </p:spPr>
        <p:txBody>
          <a:bodyPr wrap="square" rtlCol="0">
            <a:spAutoFit/>
          </a:bodyPr>
          <a:lstStyle/>
          <a:p>
            <a:pPr algn="dist"/>
            <a:r>
              <a:rPr lang="en-US" altLang="zh-CN" sz="4400" dirty="0" smtClean="0">
                <a:solidFill>
                  <a:srgbClr val="02FAFA"/>
                </a:solidFill>
                <a:latin typeface="LiSu" pitchFamily="49" charset="-122"/>
                <a:ea typeface="LiSu" pitchFamily="49" charset="-122"/>
              </a:rPr>
              <a:t>Fan</a:t>
            </a:r>
            <a:endParaRPr lang="zh-CN" altLang="en-US" sz="4400" dirty="0">
              <a:solidFill>
                <a:srgbClr val="02FAFA"/>
              </a:solidFill>
              <a:latin typeface="LiSu" pitchFamily="49" charset="-122"/>
              <a:ea typeface="LiSu"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7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00"/>
                                        <p:tgtEl>
                                          <p:spTgt spid="10"/>
                                        </p:tgtEl>
                                      </p:cBhvr>
                                    </p:animEffect>
                                    <p:anim calcmode="lin" valueType="num">
                                      <p:cBhvr>
                                        <p:cTn id="8" dur="700" fill="hold"/>
                                        <p:tgtEl>
                                          <p:spTgt spid="10"/>
                                        </p:tgtEl>
                                        <p:attrNameLst>
                                          <p:attrName>ppt_x</p:attrName>
                                        </p:attrNameLst>
                                      </p:cBhvr>
                                      <p:tavLst>
                                        <p:tav tm="0">
                                          <p:val>
                                            <p:strVal val="#ppt_x"/>
                                          </p:val>
                                        </p:tav>
                                        <p:tav tm="100000">
                                          <p:val>
                                            <p:strVal val="#ppt_x"/>
                                          </p:val>
                                        </p:tav>
                                      </p:tavLst>
                                    </p:anim>
                                    <p:anim calcmode="lin" valueType="num">
                                      <p:cBhvr>
                                        <p:cTn id="9" dur="7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cxnSp>
        <p:nvCxnSpPr>
          <p:cNvPr id="4" name="直接连接符 3"/>
          <p:cNvCxnSpPr/>
          <p:nvPr/>
        </p:nvCxnSpPr>
        <p:spPr>
          <a:xfrm>
            <a:off x="800042" y="510006"/>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22959" y="2082833"/>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00042" y="699878"/>
            <a:ext cx="615553" cy="2488102"/>
          </a:xfrm>
          <a:prstGeom prst="rect">
            <a:avLst/>
          </a:prstGeom>
          <a:noFill/>
        </p:spPr>
        <p:txBody>
          <a:bodyPr vert="eaVert" wrap="square" rtlCol="0">
            <a:spAutoFit/>
          </a:bodyPr>
          <a:lstStyle/>
          <a:p>
            <a:pPr algn="dist"/>
            <a:r>
              <a:rPr lang="en-US" altLang="zh-CN" sz="2800" dirty="0">
                <a:solidFill>
                  <a:schemeClr val="bg1"/>
                </a:solidFill>
              </a:rPr>
              <a:t>Part  four</a:t>
            </a:r>
            <a:endParaRPr lang="zh-CN" altLang="en-US" sz="2800" dirty="0">
              <a:solidFill>
                <a:schemeClr val="bg1"/>
              </a:solidFill>
            </a:endParaRPr>
          </a:p>
        </p:txBody>
      </p:sp>
      <p:sp>
        <p:nvSpPr>
          <p:cNvPr id="27" name="矩形 26"/>
          <p:cNvSpPr/>
          <p:nvPr/>
        </p:nvSpPr>
        <p:spPr>
          <a:xfrm>
            <a:off x="2813593" y="724761"/>
            <a:ext cx="6574236" cy="584775"/>
          </a:xfrm>
          <a:prstGeom prst="rect">
            <a:avLst/>
          </a:prstGeom>
        </p:spPr>
        <p:txBody>
          <a:bodyPr wrap="none">
            <a:spAutoFit/>
          </a:bodyPr>
          <a:lstStyle/>
          <a:p>
            <a:r>
              <a:rPr lang="en-US" altLang="zh-CN" sz="3200" dirty="0">
                <a:solidFill>
                  <a:schemeClr val="accent4">
                    <a:lumMod val="40000"/>
                    <a:lumOff val="60000"/>
                  </a:schemeClr>
                </a:solidFill>
              </a:rPr>
              <a:t>Screenshots of running the program</a:t>
            </a:r>
            <a:endParaRPr lang="zh-CN" altLang="en-US" sz="3200" dirty="0">
              <a:solidFill>
                <a:schemeClr val="accent4">
                  <a:lumMod val="40000"/>
                  <a:lumOff val="60000"/>
                </a:schemeClr>
              </a:solidFill>
            </a:endParaRPr>
          </a:p>
        </p:txBody>
      </p:sp>
      <p:pic>
        <p:nvPicPr>
          <p:cNvPr id="5122" name="Picture 2" descr="C:\Users\fanxt\AppData\Local\Temp\WeChat Files\236b86aa4130026795fd67d9cd0ba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593" y="1943929"/>
            <a:ext cx="6820793" cy="308299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435718" y="5345666"/>
            <a:ext cx="5576541" cy="400110"/>
          </a:xfrm>
          <a:prstGeom prst="rect">
            <a:avLst/>
          </a:prstGeom>
        </p:spPr>
        <p:txBody>
          <a:bodyPr wrap="square">
            <a:spAutoFit/>
          </a:bodyPr>
          <a:lstStyle/>
          <a:p>
            <a:r>
              <a:rPr lang="en-US" altLang="zh-CN" sz="2000" dirty="0">
                <a:solidFill>
                  <a:schemeClr val="bg1"/>
                </a:solidFill>
              </a:rPr>
              <a:t>The initial design of the minimalist interface.</a:t>
            </a:r>
            <a:endParaRPr lang="zh-CN" altLang="en-US" sz="2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sp>
        <p:nvSpPr>
          <p:cNvPr id="8" name="PA_库_文本框 7"/>
          <p:cNvSpPr txBox="1"/>
          <p:nvPr>
            <p:custDataLst>
              <p:tags r:id="rId1"/>
            </p:custDataLst>
          </p:nvPr>
        </p:nvSpPr>
        <p:spPr>
          <a:xfrm>
            <a:off x="805140" y="2140456"/>
            <a:ext cx="880863" cy="830997"/>
          </a:xfrm>
          <a:prstGeom prst="rect">
            <a:avLst/>
          </a:prstGeom>
          <a:noFill/>
        </p:spPr>
        <p:txBody>
          <a:bodyPr wrap="square" rtlCol="0">
            <a:spAutoFit/>
          </a:bodyPr>
          <a:lstStyle/>
          <a:p>
            <a:r>
              <a:rPr lang="en-US" altLang="zh-CN" sz="4800" dirty="0" smtClean="0">
                <a:solidFill>
                  <a:srgbClr val="02FAFA"/>
                </a:solidFill>
                <a:latin typeface="汉仪清庭-55简" panose="00020600040101010101" pitchFamily="18" charset="-122"/>
                <a:ea typeface="汉仪清庭-55简" panose="00020600040101010101" pitchFamily="18" charset="-122"/>
              </a:rPr>
              <a:t>1.</a:t>
            </a:r>
            <a:endParaRPr lang="zh-CN" altLang="en-US" sz="4800" dirty="0">
              <a:solidFill>
                <a:schemeClr val="bg1"/>
              </a:solidFill>
              <a:latin typeface="汉仪清庭-55简" panose="00020600040101010101" pitchFamily="18" charset="-122"/>
              <a:ea typeface="汉仪清庭-55简" panose="00020600040101010101" pitchFamily="18" charset="-122"/>
            </a:endParaRPr>
          </a:p>
        </p:txBody>
      </p:sp>
      <p:pic>
        <p:nvPicPr>
          <p:cNvPr id="10" name="PA_库_图片 9"/>
          <p:cNvPicPr>
            <a:picLocks noChangeAspect="1"/>
          </p:cNvPicPr>
          <p:nvPr>
            <p:custDataLst>
              <p:tags r:id="rId2"/>
            </p:custDataLst>
          </p:nvPr>
        </p:nvPicPr>
        <p:blipFill>
          <a:blip r:embed="rId7">
            <a:extLst>
              <a:ext uri="{28A0092B-C50C-407E-A947-70E740481C1C}">
                <a14:useLocalDpi xmlns:a14="http://schemas.microsoft.com/office/drawing/2010/main"/>
              </a:ext>
            </a:extLst>
          </a:blip>
          <a:stretch>
            <a:fillRect/>
          </a:stretch>
        </p:blipFill>
        <p:spPr>
          <a:xfrm>
            <a:off x="2552700" y="0"/>
            <a:ext cx="12192000" cy="6436386"/>
          </a:xfrm>
          <a:prstGeom prst="rect">
            <a:avLst/>
          </a:prstGeom>
        </p:spPr>
      </p:pic>
      <p:sp>
        <p:nvSpPr>
          <p:cNvPr id="20" name="文本框 19"/>
          <p:cNvSpPr txBox="1"/>
          <p:nvPr/>
        </p:nvSpPr>
        <p:spPr>
          <a:xfrm>
            <a:off x="1400110" y="2263566"/>
            <a:ext cx="5153090" cy="646331"/>
          </a:xfrm>
          <a:prstGeom prst="rect">
            <a:avLst/>
          </a:prstGeom>
          <a:noFill/>
        </p:spPr>
        <p:txBody>
          <a:bodyPr wrap="square" rtlCol="0">
            <a:spAutoFit/>
          </a:bodyPr>
          <a:lstStyle/>
          <a:p>
            <a:r>
              <a:rPr lang="en-US" altLang="zh-CN" dirty="0" smtClean="0">
                <a:solidFill>
                  <a:srgbClr val="02FAFA"/>
                </a:solidFill>
                <a:ea typeface="汉仪清庭-55简" panose="00020600040101010101" pitchFamily="18" charset="-122"/>
              </a:rPr>
              <a:t>Display for Tamagotchi, stat bars, and buttons for interaction, ability to create new Tamaclonechi.</a:t>
            </a:r>
            <a:endParaRPr lang="zh-CN" altLang="en-US" sz="2000" dirty="0">
              <a:solidFill>
                <a:srgbClr val="02FAFA"/>
              </a:solidFill>
              <a:ea typeface="汉仪清庭-55简" panose="00020600040101010101" pitchFamily="18" charset="-122"/>
            </a:endParaRPr>
          </a:p>
        </p:txBody>
      </p:sp>
      <p:sp>
        <p:nvSpPr>
          <p:cNvPr id="21" name="PA_库_文本框 20"/>
          <p:cNvSpPr txBox="1"/>
          <p:nvPr>
            <p:custDataLst>
              <p:tags r:id="rId3"/>
            </p:custDataLst>
          </p:nvPr>
        </p:nvSpPr>
        <p:spPr>
          <a:xfrm>
            <a:off x="838599" y="3512620"/>
            <a:ext cx="880863" cy="830997"/>
          </a:xfrm>
          <a:prstGeom prst="rect">
            <a:avLst/>
          </a:prstGeom>
          <a:noFill/>
        </p:spPr>
        <p:txBody>
          <a:bodyPr wrap="square" rtlCol="0">
            <a:spAutoFit/>
          </a:bodyPr>
          <a:lstStyle/>
          <a:p>
            <a:r>
              <a:rPr lang="en-US" altLang="zh-CN" sz="4800" dirty="0">
                <a:solidFill>
                  <a:srgbClr val="02FAFA"/>
                </a:solidFill>
                <a:latin typeface="汉仪清庭-55简" panose="00020600040101010101" pitchFamily="18" charset="-122"/>
                <a:ea typeface="汉仪清庭-55简" panose="00020600040101010101" pitchFamily="18" charset="-122"/>
              </a:rPr>
              <a:t>2.</a:t>
            </a:r>
            <a:endParaRPr lang="zh-CN" altLang="en-US" sz="4800" dirty="0">
              <a:solidFill>
                <a:schemeClr val="bg1"/>
              </a:solidFill>
              <a:latin typeface="汉仪清庭-55简" panose="00020600040101010101" pitchFamily="18" charset="-122"/>
              <a:ea typeface="汉仪清庭-55简" panose="00020600040101010101" pitchFamily="18" charset="-122"/>
            </a:endParaRPr>
          </a:p>
        </p:txBody>
      </p:sp>
      <p:sp>
        <p:nvSpPr>
          <p:cNvPr id="23" name="PA_库_文本框 22"/>
          <p:cNvSpPr txBox="1"/>
          <p:nvPr>
            <p:custDataLst>
              <p:tags r:id="rId4"/>
            </p:custDataLst>
          </p:nvPr>
        </p:nvSpPr>
        <p:spPr>
          <a:xfrm>
            <a:off x="838598" y="4946424"/>
            <a:ext cx="880863" cy="830997"/>
          </a:xfrm>
          <a:prstGeom prst="rect">
            <a:avLst/>
          </a:prstGeom>
          <a:noFill/>
        </p:spPr>
        <p:txBody>
          <a:bodyPr wrap="square" rtlCol="0">
            <a:spAutoFit/>
          </a:bodyPr>
          <a:lstStyle/>
          <a:p>
            <a:r>
              <a:rPr lang="en-US" altLang="zh-CN" sz="4800" dirty="0">
                <a:solidFill>
                  <a:srgbClr val="02FAFA"/>
                </a:solidFill>
                <a:latin typeface="汉仪清庭-55简" panose="00020600040101010101" pitchFamily="18" charset="-122"/>
                <a:ea typeface="汉仪清庭-55简" panose="00020600040101010101" pitchFamily="18" charset="-122"/>
              </a:rPr>
              <a:t>3.</a:t>
            </a:r>
            <a:endParaRPr lang="zh-CN" altLang="en-US" sz="4800" dirty="0">
              <a:solidFill>
                <a:schemeClr val="bg1"/>
              </a:solidFill>
              <a:latin typeface="汉仪清庭-55简" panose="00020600040101010101" pitchFamily="18" charset="-122"/>
              <a:ea typeface="汉仪清庭-55简" panose="00020600040101010101" pitchFamily="18" charset="-122"/>
            </a:endParaRPr>
          </a:p>
        </p:txBody>
      </p:sp>
      <p:pic>
        <p:nvPicPr>
          <p:cNvPr id="5" name="图片 4"/>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4000" y1="64229" x2="48296" y2="60413"/>
                      </a14:backgroundRemoval>
                    </a14:imgEffect>
                  </a14:imgLayer>
                </a14:imgProps>
              </a:ext>
              <a:ext uri="{28A0092B-C50C-407E-A947-70E740481C1C}">
                <a14:useLocalDpi xmlns:a14="http://schemas.microsoft.com/office/drawing/2010/main" val="0"/>
              </a:ext>
            </a:extLst>
          </a:blip>
          <a:stretch>
            <a:fillRect/>
          </a:stretch>
        </p:blipFill>
        <p:spPr>
          <a:xfrm>
            <a:off x="4521455" y="646668"/>
            <a:ext cx="9089482" cy="4235025"/>
          </a:xfrm>
          <a:prstGeom prst="rect">
            <a:avLst/>
          </a:prstGeom>
        </p:spPr>
      </p:pic>
      <p:sp>
        <p:nvSpPr>
          <p:cNvPr id="6" name="TextBox 5"/>
          <p:cNvSpPr txBox="1"/>
          <p:nvPr/>
        </p:nvSpPr>
        <p:spPr>
          <a:xfrm>
            <a:off x="838599" y="904875"/>
            <a:ext cx="3647152" cy="923330"/>
          </a:xfrm>
          <a:prstGeom prst="rect">
            <a:avLst/>
          </a:prstGeom>
          <a:noFill/>
        </p:spPr>
        <p:txBody>
          <a:bodyPr wrap="none" rtlCol="0">
            <a:spAutoFit/>
          </a:bodyPr>
          <a:lstStyle/>
          <a:p>
            <a:r>
              <a:rPr lang="en-US" altLang="zh-CN" sz="5400" dirty="0" smtClean="0">
                <a:solidFill>
                  <a:schemeClr val="accent4">
                    <a:lumMod val="40000"/>
                    <a:lumOff val="60000"/>
                  </a:schemeClr>
                </a:solidFill>
                <a:latin typeface="MS Gothic" pitchFamily="49" charset="-128"/>
                <a:ea typeface="MS Gothic" pitchFamily="49" charset="-128"/>
              </a:rPr>
              <a:t>MILESTONES</a:t>
            </a:r>
            <a:endParaRPr lang="zh-CN" altLang="en-US" sz="5400" dirty="0">
              <a:solidFill>
                <a:schemeClr val="accent4">
                  <a:lumMod val="40000"/>
                  <a:lumOff val="60000"/>
                </a:schemeClr>
              </a:solidFill>
              <a:latin typeface="MS Gothic" pitchFamily="49" charset="-128"/>
              <a:ea typeface="MS Gothic" pitchFamily="49" charset="-128"/>
            </a:endParaRPr>
          </a:p>
        </p:txBody>
      </p:sp>
      <p:pic>
        <p:nvPicPr>
          <p:cNvPr id="9" name="图片 8"/>
          <p:cNvPicPr>
            <a:picLocks noChangeAspect="1"/>
          </p:cNvPicPr>
          <p:nvPr/>
        </p:nvPicPr>
        <p:blipFill>
          <a:blip r:embed="rId10" cstate="print">
            <a:extLst>
              <a:ext uri="{BEBA8EAE-BF5A-486C-A8C5-ECC9F3942E4B}">
                <a14:imgProps xmlns:a14="http://schemas.microsoft.com/office/drawing/2010/main">
                  <a14:imgLayer r:embed="rId11">
                    <a14:imgEffect>
                      <a14:backgroundRemoval t="10000" b="90000" l="10000" r="90000">
                        <a14:foregroundMark x1="48889" y1="62639" x2="48889" y2="62639"/>
                        <a14:foregroundMark x1="48889" y1="62639" x2="48889" y2="62639"/>
                      </a14:backgroundRemoval>
                    </a14:imgEffect>
                  </a14:imgLayer>
                </a14:imgProps>
              </a:ext>
              <a:ext uri="{28A0092B-C50C-407E-A947-70E740481C1C}">
                <a14:useLocalDpi xmlns:a14="http://schemas.microsoft.com/office/drawing/2010/main" val="0"/>
              </a:ext>
            </a:extLst>
          </a:blip>
          <a:stretch>
            <a:fillRect/>
          </a:stretch>
        </p:blipFill>
        <p:spPr>
          <a:xfrm>
            <a:off x="8812180" y="1007466"/>
            <a:ext cx="4798757" cy="2235865"/>
          </a:xfrm>
          <a:prstGeom prst="rect">
            <a:avLst/>
          </a:prstGeom>
        </p:spPr>
      </p:pic>
      <p:pic>
        <p:nvPicPr>
          <p:cNvPr id="13" name="图片 12"/>
          <p:cNvPicPr>
            <a:picLocks noChangeAspect="1"/>
          </p:cNvPicPr>
          <p:nvPr/>
        </p:nvPicPr>
        <p:blipFill>
          <a:blip r:embed="rId12" cstate="print">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751314" y="3018039"/>
            <a:ext cx="4920487" cy="2292582"/>
          </a:xfrm>
          <a:prstGeom prst="rect">
            <a:avLst/>
          </a:prstGeom>
        </p:spPr>
      </p:pic>
      <p:pic>
        <p:nvPicPr>
          <p:cNvPr id="14" name="图片 13"/>
          <p:cNvPicPr>
            <a:picLocks noChangeAspect="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322851" y="4222888"/>
            <a:ext cx="4669124" cy="2175466"/>
          </a:xfrm>
          <a:prstGeom prst="rect">
            <a:avLst/>
          </a:prstGeom>
        </p:spPr>
      </p:pic>
      <p:pic>
        <p:nvPicPr>
          <p:cNvPr id="15" name="图片 14"/>
          <p:cNvPicPr>
            <a:picLocks noChangeAspect="1"/>
          </p:cNvPicPr>
          <p:nvPr/>
        </p:nvPicPr>
        <p:blipFill>
          <a:blip r:embed="rId16" cstate="print">
            <a:extLst>
              <a:ext uri="{BEBA8EAE-BF5A-486C-A8C5-ECC9F3942E4B}">
                <a14:imgProps xmlns:a14="http://schemas.microsoft.com/office/drawing/2010/main">
                  <a14:imgLayer r:embed="rId17">
                    <a14:imgEffect>
                      <a14:backgroundRemoval t="10000" b="90000" l="10000" r="90000">
                        <a14:foregroundMark x1="41333" y1="49285" x2="41704" y2="53577"/>
                        <a14:foregroundMark x1="52741" y1="50715" x2="52741" y2="54849"/>
                      </a14:backgroundRemoval>
                    </a14:imgEffect>
                  </a14:imgLayer>
                </a14:imgProps>
              </a:ext>
              <a:ext uri="{28A0092B-C50C-407E-A947-70E740481C1C}">
                <a14:useLocalDpi xmlns:a14="http://schemas.microsoft.com/office/drawing/2010/main" val="0"/>
              </a:ext>
            </a:extLst>
          </a:blip>
          <a:stretch>
            <a:fillRect/>
          </a:stretch>
        </p:blipFill>
        <p:spPr>
          <a:xfrm>
            <a:off x="7229475" y="-315649"/>
            <a:ext cx="5239134" cy="2441048"/>
          </a:xfrm>
          <a:prstGeom prst="rect">
            <a:avLst/>
          </a:prstGeom>
        </p:spPr>
      </p:pic>
      <p:sp>
        <p:nvSpPr>
          <p:cNvPr id="27" name="文本框 19"/>
          <p:cNvSpPr txBox="1"/>
          <p:nvPr/>
        </p:nvSpPr>
        <p:spPr>
          <a:xfrm>
            <a:off x="1400110" y="3512620"/>
            <a:ext cx="5153090" cy="923330"/>
          </a:xfrm>
          <a:prstGeom prst="rect">
            <a:avLst/>
          </a:prstGeom>
          <a:noFill/>
        </p:spPr>
        <p:txBody>
          <a:bodyPr wrap="square" rtlCol="0">
            <a:spAutoFit/>
          </a:bodyPr>
          <a:lstStyle/>
          <a:p>
            <a:r>
              <a:rPr lang="en-US" altLang="zh-CN" dirty="0" smtClean="0">
                <a:solidFill>
                  <a:srgbClr val="02FAFA"/>
                </a:solidFill>
                <a:ea typeface="汉仪清庭-55简" panose="00020600040101010101" pitchFamily="18" charset="-122"/>
              </a:rPr>
              <a:t>Passing of time implemented for all stats, Tamaclonechi health will be affected by all implemented stats.</a:t>
            </a:r>
            <a:endParaRPr lang="zh-CN" altLang="en-US" sz="2000" dirty="0">
              <a:solidFill>
                <a:srgbClr val="02FAFA"/>
              </a:solidFill>
              <a:ea typeface="汉仪清庭-55简" panose="00020600040101010101" pitchFamily="18" charset="-122"/>
            </a:endParaRPr>
          </a:p>
        </p:txBody>
      </p:sp>
      <p:sp>
        <p:nvSpPr>
          <p:cNvPr id="28" name="文本框 19"/>
          <p:cNvSpPr txBox="1"/>
          <p:nvPr/>
        </p:nvSpPr>
        <p:spPr>
          <a:xfrm>
            <a:off x="1485835" y="5007979"/>
            <a:ext cx="5153090" cy="707886"/>
          </a:xfrm>
          <a:prstGeom prst="rect">
            <a:avLst/>
          </a:prstGeom>
          <a:noFill/>
        </p:spPr>
        <p:txBody>
          <a:bodyPr wrap="square" rtlCol="0">
            <a:spAutoFit/>
          </a:bodyPr>
          <a:lstStyle/>
          <a:p>
            <a:r>
              <a:rPr lang="en-US" altLang="zh-CN" sz="2000" dirty="0" smtClean="0">
                <a:solidFill>
                  <a:srgbClr val="02FAFA"/>
                </a:solidFill>
                <a:ea typeface="汉仪清庭-55简" panose="00020600040101010101" pitchFamily="18" charset="-122"/>
              </a:rPr>
              <a:t>All interactions/tradeoffs coded, wow factors includes.</a:t>
            </a:r>
            <a:endParaRPr lang="zh-CN" altLang="en-US" sz="2000" dirty="0">
              <a:solidFill>
                <a:srgbClr val="02FAFA"/>
              </a:solidFill>
              <a:ea typeface="汉仪清庭-55简"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Click="0" advTm="3000">
        <p14:flip dir="r"/>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70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00"/>
                                        <p:tgtEl>
                                          <p:spTgt spid="20"/>
                                        </p:tgtEl>
                                      </p:cBhvr>
                                    </p:animEffect>
                                    <p:anim calcmode="lin" valueType="num">
                                      <p:cBhvr>
                                        <p:cTn id="8" dur="700" fill="hold"/>
                                        <p:tgtEl>
                                          <p:spTgt spid="20"/>
                                        </p:tgtEl>
                                        <p:attrNameLst>
                                          <p:attrName>ppt_x</p:attrName>
                                        </p:attrNameLst>
                                      </p:cBhvr>
                                      <p:tavLst>
                                        <p:tav tm="0">
                                          <p:val>
                                            <p:strVal val="#ppt_x"/>
                                          </p:val>
                                        </p:tav>
                                        <p:tav tm="100000">
                                          <p:val>
                                            <p:strVal val="#ppt_x"/>
                                          </p:val>
                                        </p:tav>
                                      </p:tavLst>
                                    </p:anim>
                                    <p:anim calcmode="lin" valueType="num">
                                      <p:cBhvr>
                                        <p:cTn id="9" dur="7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15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53" presetClass="entr" presetSubtype="16"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par>
                                <p:cTn id="18" presetID="6" presetClass="emph" presetSubtype="0" accel="30000" decel="26000" autoRev="1" fill="hold" nodeType="withEffect">
                                  <p:stCondLst>
                                    <p:cond delay="1900"/>
                                  </p:stCondLst>
                                  <p:childTnLst>
                                    <p:animScale>
                                      <p:cBhvr>
                                        <p:cTn id="19" dur="500" fill="hold"/>
                                        <p:tgtEl>
                                          <p:spTgt spid="10"/>
                                        </p:tgtEl>
                                      </p:cBhvr>
                                      <p:by x="110000" y="110000"/>
                                    </p:animScale>
                                  </p:childTnLst>
                                </p:cTn>
                              </p:par>
                              <p:par>
                                <p:cTn id="20" presetID="22" presetClass="entr" presetSubtype="8" fill="hold" grpId="0" nodeType="withEffect">
                                  <p:stCondLst>
                                    <p:cond delay="25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1000"/>
                                        <p:tgtEl>
                                          <p:spTgt spid="8"/>
                                        </p:tgtEl>
                                      </p:cBhvr>
                                    </p:animEffect>
                                  </p:childTnLst>
                                </p:cTn>
                              </p:par>
                              <p:par>
                                <p:cTn id="23" presetID="22" presetClass="entr" presetSubtype="8" fill="hold" grpId="0" nodeType="withEffect">
                                  <p:stCondLst>
                                    <p:cond delay="25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1000"/>
                                        <p:tgtEl>
                                          <p:spTgt spid="21"/>
                                        </p:tgtEl>
                                      </p:cBhvr>
                                    </p:animEffect>
                                  </p:childTnLst>
                                </p:cTn>
                              </p:par>
                              <p:par>
                                <p:cTn id="26" presetID="22" presetClass="entr" presetSubtype="8" fill="hold" grpId="0" nodeType="withEffect">
                                  <p:stCondLst>
                                    <p:cond delay="25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1000"/>
                                        <p:tgtEl>
                                          <p:spTgt spid="23"/>
                                        </p:tgtEl>
                                      </p:cBhvr>
                                    </p:animEffect>
                                  </p:childTnLst>
                                </p:cTn>
                              </p:par>
                              <p:par>
                                <p:cTn id="29" presetID="42" presetClass="entr" presetSubtype="0" fill="hold" grpId="0" nodeType="withEffect">
                                  <p:stCondLst>
                                    <p:cond delay="170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700"/>
                                        <p:tgtEl>
                                          <p:spTgt spid="27"/>
                                        </p:tgtEl>
                                      </p:cBhvr>
                                    </p:animEffect>
                                    <p:anim calcmode="lin" valueType="num">
                                      <p:cBhvr>
                                        <p:cTn id="32" dur="700" fill="hold"/>
                                        <p:tgtEl>
                                          <p:spTgt spid="27"/>
                                        </p:tgtEl>
                                        <p:attrNameLst>
                                          <p:attrName>ppt_x</p:attrName>
                                        </p:attrNameLst>
                                      </p:cBhvr>
                                      <p:tavLst>
                                        <p:tav tm="0">
                                          <p:val>
                                            <p:strVal val="#ppt_x"/>
                                          </p:val>
                                        </p:tav>
                                        <p:tav tm="100000">
                                          <p:val>
                                            <p:strVal val="#ppt_x"/>
                                          </p:val>
                                        </p:tav>
                                      </p:tavLst>
                                    </p:anim>
                                    <p:anim calcmode="lin" valueType="num">
                                      <p:cBhvr>
                                        <p:cTn id="33" dur="700" fill="hold"/>
                                        <p:tgtEl>
                                          <p:spTgt spid="2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170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700"/>
                                        <p:tgtEl>
                                          <p:spTgt spid="28"/>
                                        </p:tgtEl>
                                      </p:cBhvr>
                                    </p:animEffect>
                                    <p:anim calcmode="lin" valueType="num">
                                      <p:cBhvr>
                                        <p:cTn id="37" dur="700" fill="hold"/>
                                        <p:tgtEl>
                                          <p:spTgt spid="28"/>
                                        </p:tgtEl>
                                        <p:attrNameLst>
                                          <p:attrName>ppt_x</p:attrName>
                                        </p:attrNameLst>
                                      </p:cBhvr>
                                      <p:tavLst>
                                        <p:tav tm="0">
                                          <p:val>
                                            <p:strVal val="#ppt_x"/>
                                          </p:val>
                                        </p:tav>
                                        <p:tav tm="100000">
                                          <p:val>
                                            <p:strVal val="#ppt_x"/>
                                          </p:val>
                                        </p:tav>
                                      </p:tavLst>
                                    </p:anim>
                                    <p:anim calcmode="lin" valueType="num">
                                      <p:cBhvr>
                                        <p:cTn id="38" dur="7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20" grpId="0"/>
      <p:bldP spid="21" grpId="0" autoUpdateAnimBg="0"/>
      <p:bldP spid="23" grpId="0" autoUpdateAnimBg="0"/>
      <p:bldP spid="27"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cxnSp>
        <p:nvCxnSpPr>
          <p:cNvPr id="4" name="直接连接符 3"/>
          <p:cNvCxnSpPr/>
          <p:nvPr/>
        </p:nvCxnSpPr>
        <p:spPr>
          <a:xfrm>
            <a:off x="800042" y="510006"/>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22959" y="2082833"/>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00042" y="699878"/>
            <a:ext cx="615553" cy="2488102"/>
          </a:xfrm>
          <a:prstGeom prst="rect">
            <a:avLst/>
          </a:prstGeom>
          <a:noFill/>
        </p:spPr>
        <p:txBody>
          <a:bodyPr vert="eaVert" wrap="square" rtlCol="0">
            <a:spAutoFit/>
          </a:bodyPr>
          <a:lstStyle/>
          <a:p>
            <a:pPr algn="dist"/>
            <a:r>
              <a:rPr lang="en-US" altLang="zh-CN" sz="2800" dirty="0">
                <a:solidFill>
                  <a:schemeClr val="bg1"/>
                </a:solidFill>
              </a:rPr>
              <a:t>Part  four</a:t>
            </a:r>
            <a:endParaRPr lang="zh-CN" altLang="en-US" sz="2800" dirty="0">
              <a:solidFill>
                <a:schemeClr val="bg1"/>
              </a:solidFill>
            </a:endParaRPr>
          </a:p>
        </p:txBody>
      </p:sp>
      <p:sp>
        <p:nvSpPr>
          <p:cNvPr id="28" name="矩形 27"/>
          <p:cNvSpPr/>
          <p:nvPr/>
        </p:nvSpPr>
        <p:spPr>
          <a:xfrm>
            <a:off x="2813593" y="724761"/>
            <a:ext cx="6574236" cy="584775"/>
          </a:xfrm>
          <a:prstGeom prst="rect">
            <a:avLst/>
          </a:prstGeom>
        </p:spPr>
        <p:txBody>
          <a:bodyPr wrap="none">
            <a:spAutoFit/>
          </a:bodyPr>
          <a:lstStyle/>
          <a:p>
            <a:r>
              <a:rPr lang="en-US" altLang="zh-CN" sz="3200" dirty="0">
                <a:solidFill>
                  <a:schemeClr val="accent4">
                    <a:lumMod val="40000"/>
                    <a:lumOff val="60000"/>
                  </a:schemeClr>
                </a:solidFill>
              </a:rPr>
              <a:t>Screenshots of running the program</a:t>
            </a:r>
            <a:endParaRPr lang="zh-CN" altLang="en-US" sz="3200" dirty="0">
              <a:solidFill>
                <a:schemeClr val="accent4">
                  <a:lumMod val="40000"/>
                  <a:lumOff val="60000"/>
                </a:schemeClr>
              </a:solidFill>
            </a:endParaRPr>
          </a:p>
        </p:txBody>
      </p:sp>
      <p:sp>
        <p:nvSpPr>
          <p:cNvPr id="7" name="矩形 6"/>
          <p:cNvSpPr/>
          <p:nvPr/>
        </p:nvSpPr>
        <p:spPr>
          <a:xfrm>
            <a:off x="3047999" y="5429935"/>
            <a:ext cx="6096000" cy="707886"/>
          </a:xfrm>
          <a:prstGeom prst="rect">
            <a:avLst/>
          </a:prstGeom>
        </p:spPr>
        <p:txBody>
          <a:bodyPr>
            <a:spAutoFit/>
          </a:bodyPr>
          <a:lstStyle/>
          <a:p>
            <a:r>
              <a:rPr lang="en-US" altLang="zh-CN" sz="2000" dirty="0">
                <a:solidFill>
                  <a:schemeClr val="bg1"/>
                </a:solidFill>
              </a:rPr>
              <a:t>Buttons for save and Load have been added, and the content of store has been added.</a:t>
            </a:r>
            <a:endParaRPr lang="zh-CN" altLang="en-US" sz="2000" dirty="0">
              <a:solidFill>
                <a:schemeClr val="bg1"/>
              </a:solidFill>
            </a:endParaRPr>
          </a:p>
        </p:txBody>
      </p:sp>
      <p:pic>
        <p:nvPicPr>
          <p:cNvPr id="6147" name="Picture 3" descr="C:\Users\fanxt\AppData\Local\Temp\WeChat Files\fd486d4219ea09e6fd724647c243a5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804" y="1574704"/>
            <a:ext cx="7620392" cy="37085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cxnSp>
        <p:nvCxnSpPr>
          <p:cNvPr id="4" name="直接连接符 3"/>
          <p:cNvCxnSpPr/>
          <p:nvPr/>
        </p:nvCxnSpPr>
        <p:spPr>
          <a:xfrm>
            <a:off x="800042" y="510006"/>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22959" y="2082833"/>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00042" y="699878"/>
            <a:ext cx="615553" cy="2488102"/>
          </a:xfrm>
          <a:prstGeom prst="rect">
            <a:avLst/>
          </a:prstGeom>
          <a:noFill/>
        </p:spPr>
        <p:txBody>
          <a:bodyPr vert="eaVert" wrap="square" rtlCol="0">
            <a:spAutoFit/>
          </a:bodyPr>
          <a:lstStyle/>
          <a:p>
            <a:pPr algn="dist"/>
            <a:r>
              <a:rPr lang="en-US" altLang="zh-CN" sz="2800" dirty="0">
                <a:solidFill>
                  <a:schemeClr val="bg1"/>
                </a:solidFill>
              </a:rPr>
              <a:t>Part  four</a:t>
            </a:r>
            <a:endParaRPr lang="zh-CN" altLang="en-US" sz="2800" dirty="0">
              <a:solidFill>
                <a:schemeClr val="bg1"/>
              </a:solidFill>
            </a:endParaRPr>
          </a:p>
        </p:txBody>
      </p:sp>
      <p:sp>
        <p:nvSpPr>
          <p:cNvPr id="28" name="矩形 27"/>
          <p:cNvSpPr/>
          <p:nvPr/>
        </p:nvSpPr>
        <p:spPr>
          <a:xfrm>
            <a:off x="2813593" y="724761"/>
            <a:ext cx="6574236" cy="584775"/>
          </a:xfrm>
          <a:prstGeom prst="rect">
            <a:avLst/>
          </a:prstGeom>
        </p:spPr>
        <p:txBody>
          <a:bodyPr wrap="none">
            <a:spAutoFit/>
          </a:bodyPr>
          <a:lstStyle/>
          <a:p>
            <a:r>
              <a:rPr lang="en-US" altLang="zh-CN" sz="3200" dirty="0">
                <a:solidFill>
                  <a:schemeClr val="accent4">
                    <a:lumMod val="40000"/>
                    <a:lumOff val="60000"/>
                  </a:schemeClr>
                </a:solidFill>
              </a:rPr>
              <a:t>Screenshots of running the program</a:t>
            </a:r>
            <a:endParaRPr lang="zh-CN" altLang="en-US" sz="3200" dirty="0">
              <a:solidFill>
                <a:schemeClr val="accent4">
                  <a:lumMod val="40000"/>
                  <a:lumOff val="60000"/>
                </a:schemeClr>
              </a:solidFill>
            </a:endParaRPr>
          </a:p>
        </p:txBody>
      </p:sp>
      <p:pic>
        <p:nvPicPr>
          <p:cNvPr id="7170" name="Picture 2" descr="C:\Users\fanxt\AppData\Local\Temp\WeChat Files\c6f5770e6cd67767bdb75be582d29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748" y="1644558"/>
            <a:ext cx="5918504" cy="356888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048000" y="5439460"/>
            <a:ext cx="6096000" cy="707886"/>
          </a:xfrm>
          <a:prstGeom prst="rect">
            <a:avLst/>
          </a:prstGeom>
        </p:spPr>
        <p:txBody>
          <a:bodyPr>
            <a:spAutoFit/>
          </a:bodyPr>
          <a:lstStyle/>
          <a:p>
            <a:r>
              <a:rPr lang="en-US" altLang="zh-CN" sz="2000" dirty="0">
                <a:solidFill>
                  <a:schemeClr val="bg1"/>
                </a:solidFill>
              </a:rPr>
              <a:t>After purchasing the electronic pet with special effects, the Mood stays at Happy.</a:t>
            </a:r>
            <a:endParaRPr lang="zh-CN" altLang="en-US" sz="2000" dirty="0">
              <a:solidFill>
                <a:schemeClr val="bg1"/>
              </a:solidFill>
            </a:endParaRPr>
          </a:p>
        </p:txBody>
      </p:sp>
    </p:spTree>
    <p:extLst>
      <p:ext uri="{BB962C8B-B14F-4D97-AF65-F5344CB8AC3E}">
        <p14:creationId xmlns:p14="http://schemas.microsoft.com/office/powerpoint/2010/main" val="356617696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cxnSp>
        <p:nvCxnSpPr>
          <p:cNvPr id="4" name="直接连接符 3"/>
          <p:cNvCxnSpPr/>
          <p:nvPr/>
        </p:nvCxnSpPr>
        <p:spPr>
          <a:xfrm>
            <a:off x="800042" y="510006"/>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22959" y="2082833"/>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00042" y="699878"/>
            <a:ext cx="615553" cy="2488102"/>
          </a:xfrm>
          <a:prstGeom prst="rect">
            <a:avLst/>
          </a:prstGeom>
          <a:noFill/>
        </p:spPr>
        <p:txBody>
          <a:bodyPr vert="eaVert" wrap="square" rtlCol="0">
            <a:spAutoFit/>
          </a:bodyPr>
          <a:lstStyle/>
          <a:p>
            <a:pPr algn="dist"/>
            <a:r>
              <a:rPr lang="en-US" altLang="zh-CN" sz="2800" dirty="0">
                <a:solidFill>
                  <a:schemeClr val="bg1"/>
                </a:solidFill>
              </a:rPr>
              <a:t>Part  four</a:t>
            </a:r>
            <a:endParaRPr lang="zh-CN" altLang="en-US" sz="2800" dirty="0">
              <a:solidFill>
                <a:schemeClr val="bg1"/>
              </a:solidFill>
            </a:endParaRPr>
          </a:p>
        </p:txBody>
      </p:sp>
      <p:sp>
        <p:nvSpPr>
          <p:cNvPr id="23" name="Text Placeholder 4"/>
          <p:cNvSpPr txBox="1"/>
          <p:nvPr/>
        </p:nvSpPr>
        <p:spPr>
          <a:xfrm>
            <a:off x="1789376" y="5928399"/>
            <a:ext cx="8613246" cy="41235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None/>
              <a:defRPr/>
            </a:pPr>
            <a:r>
              <a:rPr lang="en-US" altLang="zh-CN" sz="2000" dirty="0">
                <a:solidFill>
                  <a:schemeClr val="bg1"/>
                </a:solidFill>
                <a:latin typeface="Century Gothic" panose="020B0502020202020204" pitchFamily="34" charset="0"/>
                <a:ea typeface="微软雅黑" panose="020B0503020204020204" pitchFamily="34" charset="-122"/>
                <a:cs typeface="Calibri" panose="020F0502020204030204"/>
              </a:rPr>
              <a:t>The image changes as the state changes</a:t>
            </a:r>
            <a:endParaRPr lang="id-ID" altLang="zh-CN" sz="2000" dirty="0">
              <a:solidFill>
                <a:schemeClr val="bg1"/>
              </a:solidFill>
              <a:latin typeface="Century Gothic" panose="020B0502020202020204" pitchFamily="34" charset="0"/>
              <a:ea typeface="微软雅黑" panose="020B0503020204020204" pitchFamily="34" charset="-122"/>
              <a:cs typeface="Calibri" panose="020F0502020204030204"/>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9376" y="1061233"/>
            <a:ext cx="4010955" cy="1951998"/>
          </a:xfrm>
          <a:prstGeom prst="rect">
            <a:avLst/>
          </a:prstGeom>
        </p:spPr>
      </p:pic>
      <p:pic>
        <p:nvPicPr>
          <p:cNvPr id="9" name="图片 8"/>
          <p:cNvPicPr>
            <a:picLocks noChangeAspect="1"/>
          </p:cNvPicPr>
          <p:nvPr/>
        </p:nvPicPr>
        <p:blipFill>
          <a:blip r:embed="rId4"/>
          <a:stretch>
            <a:fillRect/>
          </a:stretch>
        </p:blipFill>
        <p:spPr>
          <a:xfrm flipH="1">
            <a:off x="3319763" y="913733"/>
            <a:ext cx="206751" cy="294999"/>
          </a:xfrm>
          <a:prstGeom prst="rect">
            <a:avLst/>
          </a:prstGeom>
          <a:effectLst>
            <a:outerShdw blurRad="50800" dist="38100" dir="8100000" algn="tr" rotWithShape="0">
              <a:prstClr val="black">
                <a:alpha val="40000"/>
              </a:prstClr>
            </a:outerShdw>
          </a:effectLst>
        </p:spPr>
      </p:pic>
      <p:pic>
        <p:nvPicPr>
          <p:cNvPr id="9219" name="Picture 3" descr="C:\Users\fanxt\AppData\Local\Temp\WeChat Files\3739e3384e424b940d9951f013a49b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09072" y="2414820"/>
            <a:ext cx="3810197" cy="185429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fanxt\AppData\Local\Temp\WeChat Files\d5ea9730b75881cf4500bc8e3c8960f.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1244" y="3556381"/>
            <a:ext cx="3810194" cy="1854295"/>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14"/>
          <p:cNvPicPr>
            <a:picLocks noChangeAspect="1"/>
          </p:cNvPicPr>
          <p:nvPr/>
        </p:nvPicPr>
        <p:blipFill>
          <a:blip r:embed="rId4"/>
          <a:stretch>
            <a:fillRect/>
          </a:stretch>
        </p:blipFill>
        <p:spPr>
          <a:xfrm flipH="1">
            <a:off x="2368017" y="3407814"/>
            <a:ext cx="206751" cy="294999"/>
          </a:xfrm>
          <a:prstGeom prst="rect">
            <a:avLst/>
          </a:prstGeom>
          <a:effectLst>
            <a:outerShdw blurRad="50800" dist="38100" dir="8100000" algn="tr" rotWithShape="0">
              <a:prstClr val="black">
                <a:alpha val="40000"/>
              </a:prstClr>
            </a:outerShdw>
          </a:effectLst>
        </p:spPr>
      </p:pic>
      <p:pic>
        <p:nvPicPr>
          <p:cNvPr id="9223" name="Picture 7" descr="C:\Users\fanxt\AppData\Local\Temp\WeChat Files\c69b02318560c5e995dfab7a2ec6b5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38481" y="663269"/>
            <a:ext cx="3810195" cy="1854295"/>
          </a:xfrm>
          <a:prstGeom prst="rect">
            <a:avLst/>
          </a:prstGeom>
          <a:noFill/>
          <a:extLst>
            <a:ext uri="{909E8E84-426E-40DD-AFC4-6F175D3DCCD1}">
              <a14:hiddenFill xmlns:a14="http://schemas.microsoft.com/office/drawing/2010/main">
                <a:solidFill>
                  <a:srgbClr val="FFFFFF"/>
                </a:solidFill>
              </a14:hiddenFill>
            </a:ext>
          </a:extLst>
        </p:spPr>
      </p:pic>
      <p:pic>
        <p:nvPicPr>
          <p:cNvPr id="9225" name="Picture 9" descr="C:\Users\fanxt\AppData\Local\Temp\WeChat Files\b2d54822a86e66a4ef3b9009d8f89e8.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46953" y="2657534"/>
            <a:ext cx="4071941" cy="198167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C:\Users\fanxt\AppData\Local\Temp\WeChat Files\0ca54e4453ccc1df190962d440d932f.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81438" y="4108354"/>
            <a:ext cx="3876871" cy="1886744"/>
          </a:xfrm>
          <a:prstGeom prst="rect">
            <a:avLst/>
          </a:prstGeom>
          <a:noFill/>
          <a:extLst>
            <a:ext uri="{909E8E84-426E-40DD-AFC4-6F175D3DCCD1}">
              <a14:hiddenFill xmlns:a14="http://schemas.microsoft.com/office/drawing/2010/main">
                <a:solidFill>
                  <a:srgbClr val="FFFFFF"/>
                </a:solidFill>
              </a14:hiddenFill>
            </a:ext>
          </a:extLst>
        </p:spPr>
      </p:pic>
      <p:pic>
        <p:nvPicPr>
          <p:cNvPr id="18" name="图片 17"/>
          <p:cNvPicPr>
            <a:picLocks noChangeAspect="1"/>
          </p:cNvPicPr>
          <p:nvPr/>
        </p:nvPicPr>
        <p:blipFill>
          <a:blip r:embed="rId4"/>
          <a:stretch>
            <a:fillRect/>
          </a:stretch>
        </p:blipFill>
        <p:spPr>
          <a:xfrm flipH="1">
            <a:off x="6874999" y="471235"/>
            <a:ext cx="206751" cy="294999"/>
          </a:xfrm>
          <a:prstGeom prst="rect">
            <a:avLst/>
          </a:prstGeom>
          <a:effectLst>
            <a:outerShdw blurRad="50800" dist="38100" dir="8100000" algn="tr" rotWithShape="0">
              <a:prstClr val="black">
                <a:alpha val="40000"/>
              </a:prstClr>
            </a:outerShdw>
          </a:effectLst>
        </p:spPr>
      </p:pic>
      <p:pic>
        <p:nvPicPr>
          <p:cNvPr id="30" name="图片 29"/>
          <p:cNvPicPr>
            <a:picLocks noChangeAspect="1"/>
          </p:cNvPicPr>
          <p:nvPr/>
        </p:nvPicPr>
        <p:blipFill>
          <a:blip r:embed="rId4"/>
          <a:stretch>
            <a:fillRect/>
          </a:stretch>
        </p:blipFill>
        <p:spPr>
          <a:xfrm flipH="1">
            <a:off x="9482923" y="2439798"/>
            <a:ext cx="206751" cy="294999"/>
          </a:xfrm>
          <a:prstGeom prst="rect">
            <a:avLst/>
          </a:prstGeom>
          <a:effectLst>
            <a:outerShdw blurRad="50800" dist="38100" dir="8100000" algn="tr" rotWithShape="0">
              <a:prstClr val="black">
                <a:alpha val="40000"/>
              </a:prstClr>
            </a:outerShdw>
          </a:effectLst>
        </p:spPr>
      </p:pic>
      <p:pic>
        <p:nvPicPr>
          <p:cNvPr id="12" name="图片 11"/>
          <p:cNvPicPr>
            <a:picLocks noChangeAspect="1"/>
          </p:cNvPicPr>
          <p:nvPr/>
        </p:nvPicPr>
        <p:blipFill>
          <a:blip r:embed="rId4"/>
          <a:stretch>
            <a:fillRect/>
          </a:stretch>
        </p:blipFill>
        <p:spPr>
          <a:xfrm flipH="1">
            <a:off x="5658614" y="2222566"/>
            <a:ext cx="206751" cy="294999"/>
          </a:xfrm>
          <a:prstGeom prst="rect">
            <a:avLst/>
          </a:prstGeom>
          <a:effectLst>
            <a:outerShdw blurRad="50800" dist="38100" dir="8100000" algn="tr" rotWithShape="0">
              <a:prstClr val="black">
                <a:alpha val="40000"/>
              </a:prstClr>
            </a:outerShdw>
          </a:effectLst>
        </p:spPr>
      </p:pic>
      <p:pic>
        <p:nvPicPr>
          <p:cNvPr id="26" name="图片 25"/>
          <p:cNvPicPr>
            <a:picLocks noChangeAspect="1"/>
          </p:cNvPicPr>
          <p:nvPr/>
        </p:nvPicPr>
        <p:blipFill>
          <a:blip r:embed="rId4"/>
          <a:stretch>
            <a:fillRect/>
          </a:stretch>
        </p:blipFill>
        <p:spPr>
          <a:xfrm flipH="1">
            <a:off x="6233389" y="3960854"/>
            <a:ext cx="206751" cy="294999"/>
          </a:xfrm>
          <a:prstGeom prst="rect">
            <a:avLst/>
          </a:prstGeom>
          <a:effectLst>
            <a:outerShdw blurRad="50800" dist="38100" dir="8100000" algn="tr"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2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375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50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575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childTnLst>
                                </p:cTn>
                              </p:par>
                              <p:par>
                                <p:cTn id="20" presetID="64" presetClass="path" presetSubtype="0" decel="100000" fill="hold" grpId="1" nodeType="withEffect">
                                  <p:stCondLst>
                                    <p:cond delay="5750"/>
                                  </p:stCondLst>
                                  <p:childTnLst>
                                    <p:animMotion origin="layout" path="M 0 -4.07407E-6 L 0 0.00024 " pathEditMode="relative" rAng="0" ptsTypes="AA">
                                      <p:cBhvr>
                                        <p:cTn id="21" dur="1000" spd="-100000" fill="hold"/>
                                        <p:tgtEl>
                                          <p:spTgt spid="23"/>
                                        </p:tgtEl>
                                        <p:attrNameLst>
                                          <p:attrName>ppt_x</p:attrName>
                                          <p:attrName>ppt_y</p:attrName>
                                        </p:attrNameLst>
                                      </p:cBhvr>
                                      <p:rCtr x="0" y="0"/>
                                    </p:animMotion>
                                  </p:childTnLst>
                                </p:cTn>
                              </p:par>
                              <p:par>
                                <p:cTn id="22" presetID="10" presetClass="entr" presetSubtype="0" fill="hold" nodeType="withEffect">
                                  <p:stCondLst>
                                    <p:cond delay="50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nodeType="withEffect">
                                  <p:stCondLst>
                                    <p:cond delay="500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cxnSp>
        <p:nvCxnSpPr>
          <p:cNvPr id="4" name="直接连接符 3"/>
          <p:cNvCxnSpPr/>
          <p:nvPr/>
        </p:nvCxnSpPr>
        <p:spPr>
          <a:xfrm>
            <a:off x="800042" y="510006"/>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22959" y="2082833"/>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00042" y="699878"/>
            <a:ext cx="615553" cy="2488102"/>
          </a:xfrm>
          <a:prstGeom prst="rect">
            <a:avLst/>
          </a:prstGeom>
          <a:noFill/>
        </p:spPr>
        <p:txBody>
          <a:bodyPr vert="eaVert" wrap="square" rtlCol="0">
            <a:spAutoFit/>
          </a:bodyPr>
          <a:lstStyle/>
          <a:p>
            <a:pPr algn="dist"/>
            <a:r>
              <a:rPr lang="en-US" altLang="zh-CN" sz="2800" dirty="0">
                <a:solidFill>
                  <a:schemeClr val="bg1"/>
                </a:solidFill>
              </a:rPr>
              <a:t>Part  four</a:t>
            </a:r>
            <a:endParaRPr lang="zh-CN" altLang="en-US" sz="2800" dirty="0">
              <a:solidFill>
                <a:schemeClr val="bg1"/>
              </a:solidFill>
            </a:endParaRPr>
          </a:p>
        </p:txBody>
      </p:sp>
      <p:sp>
        <p:nvSpPr>
          <p:cNvPr id="17" name="文本框 16"/>
          <p:cNvSpPr txBox="1"/>
          <p:nvPr/>
        </p:nvSpPr>
        <p:spPr>
          <a:xfrm>
            <a:off x="7267412" y="378292"/>
            <a:ext cx="4619787" cy="1077218"/>
          </a:xfrm>
          <a:prstGeom prst="rect">
            <a:avLst/>
          </a:prstGeom>
          <a:noFill/>
        </p:spPr>
        <p:txBody>
          <a:bodyPr wrap="square" rtlCol="0">
            <a:spAutoFit/>
          </a:bodyPr>
          <a:lstStyle/>
          <a:p>
            <a:r>
              <a:rPr lang="en-US" altLang="zh-CN" sz="3200" dirty="0" smtClean="0">
                <a:solidFill>
                  <a:schemeClr val="bg1"/>
                </a:solidFill>
                <a:latin typeface="Century Gothic" panose="020B0502020202020204" pitchFamily="34" charset="0"/>
                <a:sym typeface="+mn-lt"/>
              </a:rPr>
              <a:t>Notes when we designing the project</a:t>
            </a:r>
            <a:endParaRPr lang="zh-CN" altLang="en-US" sz="3200" dirty="0">
              <a:solidFill>
                <a:schemeClr val="bg1"/>
              </a:solidFill>
              <a:latin typeface="Century Gothic" panose="020B0502020202020204" pitchFamily="34" charset="0"/>
              <a:sym typeface="+mn-lt"/>
            </a:endParaRPr>
          </a:p>
        </p:txBody>
      </p:sp>
      <p:pic>
        <p:nvPicPr>
          <p:cNvPr id="8194" name="Picture 2" descr="C:\Users\fanxt\AppData\Local\Temp\WeChat Files\9e94e600d4ac925b86f27be16aaab0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9725" y="699878"/>
            <a:ext cx="4044004" cy="3020418"/>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fanxt\AppData\Local\Temp\WeChat Files\b4c8b84af1924a51f83f9d162fcedd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9725" y="3951882"/>
            <a:ext cx="6095999" cy="2353668"/>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descr="C:\Users\fanxt\AppData\Local\Temp\WeChat Files\8799954581e4f6b1ceb3a54edbde3f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4490" y="1478118"/>
            <a:ext cx="3731095" cy="231457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C:\Users\fanxt\AppData\Local\Temp\WeChat Files\7c56bf0f26c167a84c823d3f7bca5c6.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5910" y="3951882"/>
            <a:ext cx="3421719" cy="23536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par>
                                <p:cTn id="8" presetID="35" presetClass="path" presetSubtype="0" decel="100000" fill="hold" grpId="1" nodeType="withEffect">
                                  <p:stCondLst>
                                    <p:cond delay="0"/>
                                  </p:stCondLst>
                                  <p:childTnLst>
                                    <p:animMotion origin="layout" path="M 4.375E-6 7.40741E-7 L -0.04011 7.40741E-7 " pathEditMode="relative" rAng="0" ptsTypes="AA">
                                      <p:cBhvr>
                                        <p:cTn id="9" dur="1250" spd="-100000" fill="hold"/>
                                        <p:tgtEl>
                                          <p:spTgt spid="17"/>
                                        </p:tgtEl>
                                        <p:attrNameLst>
                                          <p:attrName>ppt_x</p:attrName>
                                          <p:attrName>ppt_y</p:attrName>
                                        </p:attrNameLst>
                                      </p:cBhvr>
                                      <p:rCtr x="-20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sp>
        <p:nvSpPr>
          <p:cNvPr id="7" name="PA_库_文本框 6"/>
          <p:cNvSpPr txBox="1"/>
          <p:nvPr>
            <p:custDataLst>
              <p:tags r:id="rId1"/>
            </p:custDataLst>
          </p:nvPr>
        </p:nvSpPr>
        <p:spPr>
          <a:xfrm>
            <a:off x="2167137" y="4863283"/>
            <a:ext cx="3603347" cy="830997"/>
          </a:xfrm>
          <a:prstGeom prst="rect">
            <a:avLst/>
          </a:prstGeom>
          <a:noFill/>
        </p:spPr>
        <p:txBody>
          <a:bodyPr wrap="square" rtlCol="0">
            <a:spAutoFit/>
          </a:bodyPr>
          <a:lstStyle/>
          <a:p>
            <a:pPr algn="dist"/>
            <a:r>
              <a:rPr lang="en-US" altLang="zh-CN" sz="4800" dirty="0" smtClean="0">
                <a:solidFill>
                  <a:srgbClr val="02FAFA"/>
                </a:solidFill>
                <a:latin typeface="汉仪清庭-55简" panose="00020600040101010101" pitchFamily="18" charset="-122"/>
                <a:ea typeface="汉仪清庭-55简" panose="00020600040101010101" pitchFamily="18" charset="-122"/>
              </a:rPr>
              <a:t>CSC</a:t>
            </a:r>
            <a:r>
              <a:rPr lang="en-US" altLang="zh-CN" sz="4800" dirty="0" smtClean="0">
                <a:solidFill>
                  <a:schemeClr val="bg1"/>
                </a:solidFill>
                <a:latin typeface="汉仪清庭-55简" panose="00020600040101010101" pitchFamily="18" charset="-122"/>
                <a:ea typeface="汉仪清庭-55简" panose="00020600040101010101" pitchFamily="18" charset="-122"/>
              </a:rPr>
              <a:t>335</a:t>
            </a:r>
            <a:endParaRPr lang="zh-CN" altLang="en-US" sz="4800" dirty="0">
              <a:solidFill>
                <a:schemeClr val="bg1"/>
              </a:solidFill>
              <a:latin typeface="汉仪清庭-55简" panose="00020600040101010101" pitchFamily="18" charset="-122"/>
              <a:ea typeface="汉仪清庭-55简" panose="00020600040101010101" pitchFamily="18" charset="-122"/>
            </a:endParaRPr>
          </a:p>
        </p:txBody>
      </p:sp>
      <p:sp>
        <p:nvSpPr>
          <p:cNvPr id="8" name="PA_库_文本框 7"/>
          <p:cNvSpPr txBox="1"/>
          <p:nvPr>
            <p:custDataLst>
              <p:tags r:id="rId2"/>
            </p:custDataLst>
          </p:nvPr>
        </p:nvSpPr>
        <p:spPr>
          <a:xfrm>
            <a:off x="6110087" y="4863282"/>
            <a:ext cx="4719838" cy="830997"/>
          </a:xfrm>
          <a:prstGeom prst="rect">
            <a:avLst/>
          </a:prstGeom>
          <a:noFill/>
        </p:spPr>
        <p:txBody>
          <a:bodyPr wrap="square" rtlCol="0">
            <a:spAutoFit/>
          </a:bodyPr>
          <a:lstStyle/>
          <a:p>
            <a:pPr algn="dist"/>
            <a:r>
              <a:rPr lang="en-US" altLang="zh-CN" sz="4800" dirty="0" smtClean="0">
                <a:solidFill>
                  <a:srgbClr val="02FAFA"/>
                </a:solidFill>
                <a:latin typeface="汉仪清庭-55简" panose="00020600040101010101" pitchFamily="18" charset="-122"/>
                <a:ea typeface="汉仪清庭-55简" panose="00020600040101010101" pitchFamily="18" charset="-122"/>
              </a:rPr>
              <a:t>TEAM</a:t>
            </a:r>
            <a:r>
              <a:rPr lang="en-US" altLang="zh-CN" sz="4800" dirty="0" smtClean="0">
                <a:solidFill>
                  <a:schemeClr val="bg1"/>
                </a:solidFill>
                <a:latin typeface="汉仪清庭-55简" panose="00020600040101010101" pitchFamily="18" charset="-122"/>
                <a:ea typeface="汉仪清庭-55简" panose="00020600040101010101" pitchFamily="18" charset="-122"/>
              </a:rPr>
              <a:t>PROJECT</a:t>
            </a:r>
            <a:endParaRPr lang="zh-CN" altLang="en-US" sz="4800" dirty="0">
              <a:solidFill>
                <a:schemeClr val="bg1"/>
              </a:solidFill>
              <a:latin typeface="汉仪清庭-55简" panose="00020600040101010101" pitchFamily="18" charset="-122"/>
              <a:ea typeface="汉仪清庭-55简" panose="00020600040101010101" pitchFamily="18" charset="-122"/>
            </a:endParaRPr>
          </a:p>
        </p:txBody>
      </p:sp>
      <p:sp>
        <p:nvSpPr>
          <p:cNvPr id="2" name="PA_库_文本框 1"/>
          <p:cNvSpPr txBox="1"/>
          <p:nvPr>
            <p:custDataLst>
              <p:tags r:id="rId3"/>
            </p:custDataLst>
          </p:nvPr>
        </p:nvSpPr>
        <p:spPr>
          <a:xfrm>
            <a:off x="5770484" y="5045603"/>
            <a:ext cx="375424" cy="461665"/>
          </a:xfrm>
          <a:prstGeom prst="rect">
            <a:avLst/>
          </a:prstGeom>
          <a:noFill/>
        </p:spPr>
        <p:txBody>
          <a:bodyPr wrap="none" rtlCol="0">
            <a:spAutoFit/>
          </a:bodyPr>
          <a:lstStyle/>
          <a:p>
            <a:r>
              <a:rPr lang="en-US" altLang="zh-CN" sz="2400" b="1" dirty="0">
                <a:solidFill>
                  <a:srgbClr val="02FAFA"/>
                </a:solidFill>
              </a:rPr>
              <a:t>X</a:t>
            </a:r>
            <a:endParaRPr lang="zh-CN" altLang="en-US" sz="2400" b="1" dirty="0">
              <a:solidFill>
                <a:srgbClr val="02FAFA"/>
              </a:solidFill>
            </a:endParaRPr>
          </a:p>
        </p:txBody>
      </p:sp>
      <p:sp>
        <p:nvSpPr>
          <p:cNvPr id="9" name="PA_库_矩形 8"/>
          <p:cNvSpPr/>
          <p:nvPr>
            <p:custDataLst>
              <p:tags r:id="rId4"/>
            </p:custDataLst>
          </p:nvPr>
        </p:nvSpPr>
        <p:spPr>
          <a:xfrm>
            <a:off x="3734539" y="4496294"/>
            <a:ext cx="4722920" cy="179975"/>
          </a:xfrm>
          <a:prstGeom prst="rect">
            <a:avLst/>
          </a:prstGeom>
          <a:solidFill>
            <a:srgbClr val="02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920117" y="1038226"/>
            <a:ext cx="9700733" cy="3232846"/>
            <a:chOff x="163507" y="1227660"/>
            <a:chExt cx="9305253" cy="3101049"/>
          </a:xfrm>
        </p:grpSpPr>
        <p:sp>
          <p:nvSpPr>
            <p:cNvPr id="40" name="PA_库_文本框 3"/>
            <p:cNvSpPr txBox="1"/>
            <p:nvPr>
              <p:custDataLst>
                <p:tags r:id="rId5"/>
              </p:custDataLst>
            </p:nvPr>
          </p:nvSpPr>
          <p:spPr>
            <a:xfrm>
              <a:off x="5958196" y="1227660"/>
              <a:ext cx="2625739" cy="3026098"/>
            </a:xfrm>
            <a:prstGeom prst="rect">
              <a:avLst/>
            </a:prstGeom>
            <a:noFill/>
          </p:spPr>
          <p:txBody>
            <a:bodyPr wrap="square" rtlCol="0">
              <a:spAutoFit/>
            </a:bodyPr>
            <a:lstStyle/>
            <a:p>
              <a:pPr algn="dist"/>
              <a:r>
                <a:rPr lang="en-US" altLang="zh-CN" sz="19900" dirty="0">
                  <a:solidFill>
                    <a:schemeClr val="accent4"/>
                  </a:solidFill>
                  <a:latin typeface="LiSu" pitchFamily="49" charset="-122"/>
                  <a:ea typeface="LiSu" pitchFamily="49" charset="-122"/>
                </a:rPr>
                <a:t>Y</a:t>
              </a:r>
              <a:endParaRPr lang="zh-CN" altLang="en-US" sz="19900" dirty="0">
                <a:solidFill>
                  <a:schemeClr val="accent4"/>
                </a:solidFill>
                <a:latin typeface="LiSu" pitchFamily="49" charset="-122"/>
                <a:ea typeface="LiSu" pitchFamily="49" charset="-122"/>
              </a:endParaRPr>
            </a:p>
          </p:txBody>
        </p:sp>
        <p:cxnSp>
          <p:nvCxnSpPr>
            <p:cNvPr id="41" name="PA_库_直接连接符 10"/>
            <p:cNvCxnSpPr/>
            <p:nvPr>
              <p:custDataLst>
                <p:tags r:id="rId6"/>
              </p:custDataLst>
            </p:nvPr>
          </p:nvCxnSpPr>
          <p:spPr>
            <a:xfrm>
              <a:off x="5672831" y="1460500"/>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cxnSp>
          <p:nvCxnSpPr>
            <p:cNvPr id="42" name="PA_库_直接连接符 12"/>
            <p:cNvCxnSpPr/>
            <p:nvPr>
              <p:custDataLst>
                <p:tags r:id="rId7"/>
              </p:custDataLst>
            </p:nvPr>
          </p:nvCxnSpPr>
          <p:spPr>
            <a:xfrm>
              <a:off x="6295748" y="3033327"/>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sp>
          <p:nvSpPr>
            <p:cNvPr id="43" name="PA_库_文本框 13"/>
            <p:cNvSpPr txBox="1"/>
            <p:nvPr>
              <p:custDataLst>
                <p:tags r:id="rId8"/>
              </p:custDataLst>
            </p:nvPr>
          </p:nvSpPr>
          <p:spPr>
            <a:xfrm>
              <a:off x="5672830" y="1765300"/>
              <a:ext cx="615553" cy="2309287"/>
            </a:xfrm>
            <a:prstGeom prst="rect">
              <a:avLst/>
            </a:prstGeom>
            <a:noFill/>
          </p:spPr>
          <p:txBody>
            <a:bodyPr vert="eaVert" wrap="none" rtlCol="0">
              <a:spAutoFit/>
            </a:bodyPr>
            <a:lstStyle/>
            <a:p>
              <a:r>
                <a:rPr lang="en-US" altLang="zh-CN" sz="2800" dirty="0" smtClean="0">
                  <a:solidFill>
                    <a:schemeClr val="bg1"/>
                  </a:solidFill>
                </a:rPr>
                <a:t>TAMAGOTCHI</a:t>
              </a:r>
              <a:endParaRPr lang="zh-CN" altLang="en-US" sz="2800" dirty="0">
                <a:solidFill>
                  <a:schemeClr val="bg1"/>
                </a:solidFill>
              </a:endParaRPr>
            </a:p>
          </p:txBody>
        </p:sp>
        <p:grpSp>
          <p:nvGrpSpPr>
            <p:cNvPr id="44" name="组合 43"/>
            <p:cNvGrpSpPr/>
            <p:nvPr/>
          </p:nvGrpSpPr>
          <p:grpSpPr>
            <a:xfrm>
              <a:off x="163507" y="1302611"/>
              <a:ext cx="9305253" cy="3026098"/>
              <a:chOff x="163507" y="1302611"/>
              <a:chExt cx="9305253" cy="3026098"/>
            </a:xfrm>
          </p:grpSpPr>
          <p:sp>
            <p:nvSpPr>
              <p:cNvPr id="45" name="PA_库_文本框 3"/>
              <p:cNvSpPr txBox="1"/>
              <p:nvPr>
                <p:custDataLst>
                  <p:tags r:id="rId9"/>
                </p:custDataLst>
              </p:nvPr>
            </p:nvSpPr>
            <p:spPr>
              <a:xfrm>
                <a:off x="163507" y="1302611"/>
                <a:ext cx="2625739" cy="3026098"/>
              </a:xfrm>
              <a:prstGeom prst="rect">
                <a:avLst/>
              </a:prstGeom>
              <a:noFill/>
            </p:spPr>
            <p:txBody>
              <a:bodyPr wrap="square" rtlCol="0">
                <a:spAutoFit/>
              </a:bodyPr>
              <a:lstStyle/>
              <a:p>
                <a:pPr algn="dist"/>
                <a:r>
                  <a:rPr lang="en-US" altLang="zh-CN" sz="19900" dirty="0" smtClean="0">
                    <a:solidFill>
                      <a:schemeClr val="accent4"/>
                    </a:solidFill>
                    <a:latin typeface="LiSu" pitchFamily="49" charset="-122"/>
                    <a:ea typeface="LiSu" pitchFamily="49" charset="-122"/>
                  </a:rPr>
                  <a:t>T</a:t>
                </a:r>
                <a:endParaRPr lang="zh-CN" altLang="en-US" sz="19900" dirty="0">
                  <a:solidFill>
                    <a:schemeClr val="accent4"/>
                  </a:solidFill>
                  <a:latin typeface="LiSu" pitchFamily="49" charset="-122"/>
                  <a:ea typeface="LiSu" pitchFamily="49" charset="-122"/>
                </a:endParaRPr>
              </a:p>
            </p:txBody>
          </p:sp>
          <p:sp>
            <p:nvSpPr>
              <p:cNvPr id="46" name="PA_库_文本框 3"/>
              <p:cNvSpPr txBox="1"/>
              <p:nvPr>
                <p:custDataLst>
                  <p:tags r:id="rId10"/>
                </p:custDataLst>
              </p:nvPr>
            </p:nvSpPr>
            <p:spPr>
              <a:xfrm>
                <a:off x="1998239" y="2352338"/>
                <a:ext cx="3607093" cy="1786136"/>
              </a:xfrm>
              <a:prstGeom prst="rect">
                <a:avLst/>
              </a:prstGeom>
              <a:noFill/>
            </p:spPr>
            <p:txBody>
              <a:bodyPr wrap="square" rtlCol="0">
                <a:spAutoFit/>
              </a:bodyPr>
              <a:lstStyle/>
              <a:p>
                <a:pPr algn="dist"/>
                <a:r>
                  <a:rPr lang="en-US" altLang="zh-CN" sz="11500" dirty="0" smtClean="0">
                    <a:solidFill>
                      <a:srgbClr val="02FAFA"/>
                    </a:solidFill>
                    <a:latin typeface="LiSu" pitchFamily="49" charset="-122"/>
                    <a:ea typeface="LiSu" pitchFamily="49" charset="-122"/>
                  </a:rPr>
                  <a:t>hank</a:t>
                </a:r>
                <a:endParaRPr lang="zh-CN" altLang="en-US" sz="11500" dirty="0">
                  <a:solidFill>
                    <a:srgbClr val="02FAFA"/>
                  </a:solidFill>
                  <a:latin typeface="LiSu" pitchFamily="49" charset="-122"/>
                  <a:ea typeface="LiSu" pitchFamily="49" charset="-122"/>
                </a:endParaRPr>
              </a:p>
            </p:txBody>
          </p:sp>
          <p:sp>
            <p:nvSpPr>
              <p:cNvPr id="48" name="PA_库_文本框 3"/>
              <p:cNvSpPr txBox="1"/>
              <p:nvPr>
                <p:custDataLst>
                  <p:tags r:id="rId11"/>
                </p:custDataLst>
              </p:nvPr>
            </p:nvSpPr>
            <p:spPr>
              <a:xfrm>
                <a:off x="7740538" y="2291496"/>
                <a:ext cx="1728222" cy="1786136"/>
              </a:xfrm>
              <a:prstGeom prst="rect">
                <a:avLst/>
              </a:prstGeom>
              <a:noFill/>
            </p:spPr>
            <p:txBody>
              <a:bodyPr wrap="square" rtlCol="0">
                <a:spAutoFit/>
              </a:bodyPr>
              <a:lstStyle/>
              <a:p>
                <a:pPr algn="dist"/>
                <a:r>
                  <a:rPr lang="en-US" altLang="zh-CN" sz="11500" dirty="0" smtClean="0">
                    <a:solidFill>
                      <a:srgbClr val="02FAFA"/>
                    </a:solidFill>
                    <a:latin typeface="LiSu" pitchFamily="49" charset="-122"/>
                    <a:ea typeface="LiSu" pitchFamily="49" charset="-122"/>
                  </a:rPr>
                  <a:t>ou</a:t>
                </a:r>
                <a:endParaRPr lang="zh-CN" altLang="en-US" sz="11500" dirty="0">
                  <a:solidFill>
                    <a:srgbClr val="02FAFA"/>
                  </a:solidFill>
                  <a:latin typeface="LiSu" pitchFamily="49" charset="-122"/>
                  <a:ea typeface="LiSu" pitchFamily="49" charset="-122"/>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1000"/>
                                        <p:tgtEl>
                                          <p:spTgt spid="8"/>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1000"/>
                                        <p:tgtEl>
                                          <p:spTgt spid="2"/>
                                        </p:tgtEl>
                                      </p:cBhvr>
                                    </p:animEffect>
                                  </p:childTnLst>
                                </p:cTn>
                              </p:par>
                              <p:par>
                                <p:cTn id="14" presetID="22" presetClass="entr" presetSubtype="8" fill="hold" grpId="0" nodeType="withEffect" nodePh="1">
                                  <p:stCondLst>
                                    <p:cond delay="250"/>
                                  </p:stCondLst>
                                  <p:endCondLst>
                                    <p:cond evt="begin" delay="0">
                                      <p:tn val="14"/>
                                    </p:cond>
                                  </p:endCondLst>
                                  <p:childTnLst>
                                    <p:set>
                                      <p:cBhvr>
                                        <p:cTn id="15" dur="1" fill="hold">
                                          <p:stCondLst>
                                            <p:cond delay="0"/>
                                          </p:stCondLst>
                                        </p:cTn>
                                        <p:tgtEl>
                                          <p:spTgt spid="9">
                                            <p:txEl>
                                              <p:charRg st="4294967295" end="4294967295"/>
                                            </p:txEl>
                                          </p:spTgt>
                                        </p:tgtEl>
                                        <p:attrNameLst>
                                          <p:attrName>style.visibility</p:attrName>
                                        </p:attrNameLst>
                                      </p:cBhvr>
                                      <p:to>
                                        <p:strVal val="visible"/>
                                      </p:to>
                                    </p:set>
                                    <p:animEffect transition="in" filter="wipe(left)">
                                      <p:cBhvr>
                                        <p:cTn id="16" dur="1000"/>
                                        <p:tgtEl>
                                          <p:spTgt spid="9">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2" grpId="0" autoUpdateAnimBg="0"/>
      <p:bldP spid="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pic>
        <p:nvPicPr>
          <p:cNvPr id="4" name="图片 3"/>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04947" y="210807"/>
            <a:ext cx="12192000" cy="6436386"/>
          </a:xfrm>
          <a:prstGeom prst="rect">
            <a:avLst/>
          </a:prstGeom>
        </p:spPr>
      </p:pic>
      <p:sp>
        <p:nvSpPr>
          <p:cNvPr id="7" name="文本框 6"/>
          <p:cNvSpPr txBox="1"/>
          <p:nvPr/>
        </p:nvSpPr>
        <p:spPr>
          <a:xfrm rot="5400000">
            <a:off x="2965873" y="3136190"/>
            <a:ext cx="6260250" cy="584775"/>
          </a:xfrm>
          <a:prstGeom prst="rect">
            <a:avLst/>
          </a:prstGeom>
          <a:noFill/>
        </p:spPr>
        <p:txBody>
          <a:bodyPr wrap="square" rtlCol="0">
            <a:spAutoFit/>
          </a:bodyPr>
          <a:lstStyle/>
          <a:p>
            <a:pPr algn="dist"/>
            <a:r>
              <a:rPr lang="en-US" altLang="zh-CN" sz="3200" dirty="0" smtClean="0">
                <a:solidFill>
                  <a:schemeClr val="bg1"/>
                </a:solidFill>
                <a:latin typeface="汉仪清庭-55简" panose="00020600040101010101" pitchFamily="18" charset="-122"/>
                <a:ea typeface="汉仪清庭-55简" panose="00020600040101010101" pitchFamily="18" charset="-122"/>
              </a:rPr>
              <a:t>Team Member</a:t>
            </a:r>
            <a:endParaRPr lang="zh-CN" altLang="en-US" sz="3200" dirty="0">
              <a:solidFill>
                <a:schemeClr val="bg1"/>
              </a:solidFill>
              <a:latin typeface="汉仪清庭-55简" panose="00020600040101010101" pitchFamily="18" charset="-122"/>
              <a:ea typeface="汉仪清庭-55简" panose="00020600040101010101" pitchFamily="18" charset="-122"/>
            </a:endParaRPr>
          </a:p>
        </p:txBody>
      </p:sp>
      <p:sp>
        <p:nvSpPr>
          <p:cNvPr id="8" name="PA_库_文本框 3"/>
          <p:cNvSpPr txBox="1"/>
          <p:nvPr>
            <p:custDataLst>
              <p:tags r:id="rId1"/>
            </p:custDataLst>
          </p:nvPr>
        </p:nvSpPr>
        <p:spPr>
          <a:xfrm>
            <a:off x="678251" y="2699187"/>
            <a:ext cx="3750873" cy="646331"/>
          </a:xfrm>
          <a:prstGeom prst="rect">
            <a:avLst/>
          </a:prstGeom>
          <a:noFill/>
        </p:spPr>
        <p:txBody>
          <a:bodyPr wrap="square" rtlCol="0">
            <a:spAutoFit/>
          </a:bodyPr>
          <a:lstStyle/>
          <a:p>
            <a:pPr algn="dist"/>
            <a:r>
              <a:rPr lang="en-US" altLang="zh-CN" sz="3600" dirty="0" smtClean="0">
                <a:solidFill>
                  <a:srgbClr val="02FAFA"/>
                </a:solidFill>
                <a:latin typeface="LiSu" pitchFamily="49" charset="-122"/>
                <a:ea typeface="LiSu" pitchFamily="49" charset="-122"/>
              </a:rPr>
              <a:t>Zhengxuan</a:t>
            </a:r>
            <a:endParaRPr lang="zh-CN" altLang="en-US" sz="3600" dirty="0">
              <a:solidFill>
                <a:srgbClr val="02FAFA"/>
              </a:solidFill>
              <a:latin typeface="LiSu" pitchFamily="49" charset="-122"/>
              <a:ea typeface="LiSu" pitchFamily="49" charset="-122"/>
            </a:endParaRPr>
          </a:p>
        </p:txBody>
      </p:sp>
      <p:sp>
        <p:nvSpPr>
          <p:cNvPr id="9" name="PA_库_文本框 3"/>
          <p:cNvSpPr txBox="1"/>
          <p:nvPr>
            <p:custDataLst>
              <p:tags r:id="rId2"/>
            </p:custDataLst>
          </p:nvPr>
        </p:nvSpPr>
        <p:spPr>
          <a:xfrm>
            <a:off x="8831652" y="4370436"/>
            <a:ext cx="2407848" cy="923330"/>
          </a:xfrm>
          <a:prstGeom prst="rect">
            <a:avLst/>
          </a:prstGeom>
          <a:noFill/>
        </p:spPr>
        <p:txBody>
          <a:bodyPr wrap="square" rtlCol="0">
            <a:spAutoFit/>
          </a:bodyPr>
          <a:lstStyle/>
          <a:p>
            <a:pPr algn="dist"/>
            <a:r>
              <a:rPr lang="en-US" altLang="zh-CN" sz="5400" dirty="0" smtClean="0">
                <a:solidFill>
                  <a:srgbClr val="02FAFA"/>
                </a:solidFill>
                <a:latin typeface="LiSu" pitchFamily="49" charset="-122"/>
                <a:ea typeface="LiSu" pitchFamily="49" charset="-122"/>
              </a:rPr>
              <a:t>Xie</a:t>
            </a:r>
          </a:p>
        </p:txBody>
      </p:sp>
    </p:spTree>
  </p:cSld>
  <p:clrMapOvr>
    <a:masterClrMapping/>
  </p:clrMapOvr>
  <mc:AlternateContent xmlns:mc="http://schemas.openxmlformats.org/markup-compatibility/2006" xmlns:p14="http://schemas.microsoft.com/office/powerpoint/2010/main">
    <mc:Choice Requires="p14">
      <p:transition spd="slow" p14:dur="1400" advClick="0" advTm="3000">
        <p14:doors dir="vert"/>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anim calcmode="lin" valueType="num">
                                      <p:cBhvr>
                                        <p:cTn id="8" dur="700" fill="hold"/>
                                        <p:tgtEl>
                                          <p:spTgt spid="7"/>
                                        </p:tgtEl>
                                        <p:attrNameLst>
                                          <p:attrName>ppt_x</p:attrName>
                                        </p:attrNameLst>
                                      </p:cBhvr>
                                      <p:tavLst>
                                        <p:tav tm="0">
                                          <p:val>
                                            <p:strVal val="#ppt_x"/>
                                          </p:val>
                                        </p:tav>
                                        <p:tav tm="100000">
                                          <p:val>
                                            <p:strVal val="#ppt_x"/>
                                          </p:val>
                                        </p:tav>
                                      </p:tavLst>
                                    </p:anim>
                                    <p:anim calcmode="lin" valueType="num">
                                      <p:cBhvr>
                                        <p:cTn id="9" dur="7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a:off x="4604219" y="408826"/>
            <a:ext cx="6037263" cy="1225550"/>
          </a:xfrm>
          <a:custGeom>
            <a:avLst/>
            <a:gdLst>
              <a:gd name="connsiteX0" fmla="*/ 0 w 6781800"/>
              <a:gd name="connsiteY0" fmla="*/ 299838 h 1215160"/>
              <a:gd name="connsiteX1" fmla="*/ 2705100 w 6781800"/>
              <a:gd name="connsiteY1" fmla="*/ 52188 h 1215160"/>
              <a:gd name="connsiteX2" fmla="*/ 5619750 w 6781800"/>
              <a:gd name="connsiteY2" fmla="*/ 1195188 h 1215160"/>
              <a:gd name="connsiteX3" fmla="*/ 6781800 w 6781800"/>
              <a:gd name="connsiteY3" fmla="*/ 757038 h 1215160"/>
              <a:gd name="connsiteX0-1" fmla="*/ 0 w 6038850"/>
              <a:gd name="connsiteY0-2" fmla="*/ 299838 h 1304686"/>
              <a:gd name="connsiteX1-3" fmla="*/ 2705100 w 6038850"/>
              <a:gd name="connsiteY1-4" fmla="*/ 52188 h 1304686"/>
              <a:gd name="connsiteX2-5" fmla="*/ 5619750 w 6038850"/>
              <a:gd name="connsiteY2-6" fmla="*/ 1195188 h 1304686"/>
              <a:gd name="connsiteX3-7" fmla="*/ 6038850 w 6038850"/>
              <a:gd name="connsiteY3-8" fmla="*/ 1176138 h 1304686"/>
              <a:gd name="connsiteX0-9" fmla="*/ 0 w 6038850"/>
              <a:gd name="connsiteY0-10" fmla="*/ 287550 h 1218694"/>
              <a:gd name="connsiteX1-11" fmla="*/ 2705100 w 6038850"/>
              <a:gd name="connsiteY1-12" fmla="*/ 39900 h 1218694"/>
              <a:gd name="connsiteX2-13" fmla="*/ 4832350 w 6038850"/>
              <a:gd name="connsiteY2-14" fmla="*/ 1005100 h 1218694"/>
              <a:gd name="connsiteX3-15" fmla="*/ 6038850 w 6038850"/>
              <a:gd name="connsiteY3-16" fmla="*/ 1163850 h 1218694"/>
              <a:gd name="connsiteX0-17" fmla="*/ 0 w 6038850"/>
              <a:gd name="connsiteY0-18" fmla="*/ 287550 h 1225494"/>
              <a:gd name="connsiteX1-19" fmla="*/ 2705100 w 6038850"/>
              <a:gd name="connsiteY1-20" fmla="*/ 39900 h 1225494"/>
              <a:gd name="connsiteX2-21" fmla="*/ 4832350 w 6038850"/>
              <a:gd name="connsiteY2-22" fmla="*/ 1005100 h 1225494"/>
              <a:gd name="connsiteX3-23" fmla="*/ 6038850 w 6038850"/>
              <a:gd name="connsiteY3-24" fmla="*/ 1163850 h 1225494"/>
            </a:gdLst>
            <a:ahLst/>
            <a:cxnLst>
              <a:cxn ang="0">
                <a:pos x="connsiteX0-1" y="connsiteY0-2"/>
              </a:cxn>
              <a:cxn ang="0">
                <a:pos x="connsiteX1-3" y="connsiteY1-4"/>
              </a:cxn>
              <a:cxn ang="0">
                <a:pos x="connsiteX2-5" y="connsiteY2-6"/>
              </a:cxn>
              <a:cxn ang="0">
                <a:pos x="connsiteX3-7" y="connsiteY3-8"/>
              </a:cxn>
            </a:cxnLst>
            <a:rect l="l" t="t" r="r" b="b"/>
            <a:pathLst>
              <a:path w="6038850" h="1225494">
                <a:moveTo>
                  <a:pt x="0" y="287550"/>
                </a:moveTo>
                <a:cubicBezTo>
                  <a:pt x="884237" y="89112"/>
                  <a:pt x="1899708" y="-79692"/>
                  <a:pt x="2705100" y="39900"/>
                </a:cubicBezTo>
                <a:cubicBezTo>
                  <a:pt x="3510492" y="159492"/>
                  <a:pt x="4371975" y="786025"/>
                  <a:pt x="4832350" y="1005100"/>
                </a:cubicBezTo>
                <a:cubicBezTo>
                  <a:pt x="5292725" y="1224175"/>
                  <a:pt x="5829300" y="1285558"/>
                  <a:pt x="6038850" y="1163850"/>
                </a:cubicBezTo>
              </a:path>
            </a:pathLst>
          </a:custGeom>
          <a:ln w="12700" cmpd="sng">
            <a:solidFill>
              <a:srgbClr val="02FAFA"/>
            </a:solidFill>
            <a:prstDash val="dash"/>
          </a:ln>
        </p:spPr>
        <p:style>
          <a:lnRef idx="1">
            <a:schemeClr val="dk1"/>
          </a:lnRef>
          <a:fillRef idx="0">
            <a:schemeClr val="dk1"/>
          </a:fillRef>
          <a:effectRef idx="0">
            <a:schemeClr val="dk1"/>
          </a:effectRef>
          <a:fontRef idx="minor">
            <a:schemeClr val="tx1"/>
          </a:fontRef>
        </p:style>
        <p:txBody>
          <a:bodyPr lIns="91413" tIns="45706" rIns="91413" bIns="45706" anchor="ctr"/>
          <a:lstStyle/>
          <a:p>
            <a:pPr algn="ctr">
              <a:defRPr/>
            </a:pPr>
            <a:endParaRPr lang="en-US" sz="1800" dirty="0">
              <a:latin typeface="华文细黑" panose="02010600040101010101" pitchFamily="2" charset="-122"/>
              <a:ea typeface="华文细黑" panose="02010600040101010101" pitchFamily="2" charset="-122"/>
            </a:endParaRPr>
          </a:p>
        </p:txBody>
      </p:sp>
      <p:sp>
        <p:nvSpPr>
          <p:cNvPr id="2" name="矩形 1"/>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cxnSp>
        <p:nvCxnSpPr>
          <p:cNvPr id="4" name="直接连接符 3"/>
          <p:cNvCxnSpPr/>
          <p:nvPr/>
        </p:nvCxnSpPr>
        <p:spPr>
          <a:xfrm>
            <a:off x="800042" y="510006"/>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22959" y="2082833"/>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00042" y="699878"/>
            <a:ext cx="615553" cy="2488102"/>
          </a:xfrm>
          <a:prstGeom prst="rect">
            <a:avLst/>
          </a:prstGeom>
          <a:noFill/>
        </p:spPr>
        <p:txBody>
          <a:bodyPr vert="eaVert" wrap="square" rtlCol="0">
            <a:spAutoFit/>
          </a:bodyPr>
          <a:lstStyle/>
          <a:p>
            <a:pPr algn="dist"/>
            <a:r>
              <a:rPr lang="en-US" altLang="zh-CN" sz="2800" dirty="0">
                <a:solidFill>
                  <a:schemeClr val="bg1"/>
                </a:solidFill>
              </a:rPr>
              <a:t>Part  one</a:t>
            </a:r>
            <a:endParaRPr lang="zh-CN" altLang="en-US" sz="2800" dirty="0">
              <a:solidFill>
                <a:schemeClr val="bg1"/>
              </a:solidFill>
            </a:endParaRPr>
          </a:p>
        </p:txBody>
      </p:sp>
      <p:grpSp>
        <p:nvGrpSpPr>
          <p:cNvPr id="8" name="组合 7"/>
          <p:cNvGrpSpPr/>
          <p:nvPr/>
        </p:nvGrpSpPr>
        <p:grpSpPr>
          <a:xfrm>
            <a:off x="9229314" y="583100"/>
            <a:ext cx="2901626" cy="2169493"/>
            <a:chOff x="6054436" y="2405136"/>
            <a:chExt cx="849821" cy="635481"/>
          </a:xfrm>
          <a:solidFill>
            <a:srgbClr val="02FAFA"/>
          </a:solidFill>
          <a:effectLst>
            <a:outerShdw blurRad="50800" dist="38100" dir="5400000" algn="t" rotWithShape="0">
              <a:prstClr val="black">
                <a:alpha val="40000"/>
              </a:prstClr>
            </a:outerShdw>
          </a:effectLst>
        </p:grpSpPr>
        <p:sp>
          <p:nvSpPr>
            <p:cNvPr id="9" name="Freeform 133"/>
            <p:cNvSpPr/>
            <p:nvPr/>
          </p:nvSpPr>
          <p:spPr bwMode="auto">
            <a:xfrm rot="2700000" flipH="1">
              <a:off x="6116557" y="2789035"/>
              <a:ext cx="189461" cy="313703"/>
            </a:xfrm>
            <a:custGeom>
              <a:avLst/>
              <a:gdLst>
                <a:gd name="T0" fmla="*/ 7566 w 397"/>
                <a:gd name="T1" fmla="*/ 1009717 h 659"/>
                <a:gd name="T2" fmla="*/ 0 w 397"/>
                <a:gd name="T3" fmla="*/ 1009717 h 659"/>
                <a:gd name="T4" fmla="*/ 0 w 397"/>
                <a:gd name="T5" fmla="*/ 1009717 h 659"/>
                <a:gd name="T6" fmla="*/ 11348 w 397"/>
                <a:gd name="T7" fmla="*/ 1021020 h 659"/>
                <a:gd name="T8" fmla="*/ 15131 w 397"/>
                <a:gd name="T9" fmla="*/ 1062464 h 659"/>
                <a:gd name="T10" fmla="*/ 18914 w 397"/>
                <a:gd name="T11" fmla="*/ 1069999 h 659"/>
                <a:gd name="T12" fmla="*/ 181575 w 397"/>
                <a:gd name="T13" fmla="*/ 1574858 h 659"/>
                <a:gd name="T14" fmla="*/ 348019 w 397"/>
                <a:gd name="T15" fmla="*/ 1092605 h 659"/>
                <a:gd name="T16" fmla="*/ 650644 w 397"/>
                <a:gd name="T17" fmla="*/ 1661513 h 659"/>
                <a:gd name="T18" fmla="*/ 548508 w 397"/>
                <a:gd name="T19" fmla="*/ 2124928 h 659"/>
                <a:gd name="T20" fmla="*/ 760345 w 397"/>
                <a:gd name="T21" fmla="*/ 2482850 h 659"/>
                <a:gd name="T22" fmla="*/ 650644 w 397"/>
                <a:gd name="T23" fmla="*/ 2275632 h 659"/>
                <a:gd name="T24" fmla="*/ 688472 w 397"/>
                <a:gd name="T25" fmla="*/ 1989294 h 659"/>
                <a:gd name="T26" fmla="*/ 866264 w 397"/>
                <a:gd name="T27" fmla="*/ 1740632 h 659"/>
                <a:gd name="T28" fmla="*/ 1028925 w 397"/>
                <a:gd name="T29" fmla="*/ 1454295 h 659"/>
                <a:gd name="T30" fmla="*/ 1059187 w 397"/>
                <a:gd name="T31" fmla="*/ 1363872 h 659"/>
                <a:gd name="T32" fmla="*/ 1161323 w 397"/>
                <a:gd name="T33" fmla="*/ 1823520 h 659"/>
                <a:gd name="T34" fmla="*/ 1229414 w 397"/>
                <a:gd name="T35" fmla="*/ 1529647 h 659"/>
                <a:gd name="T36" fmla="*/ 1399640 w 397"/>
                <a:gd name="T37" fmla="*/ 745985 h 659"/>
                <a:gd name="T38" fmla="*/ 714951 w 397"/>
                <a:gd name="T39" fmla="*/ 0 h 659"/>
                <a:gd name="T40" fmla="*/ 11348 w 397"/>
                <a:gd name="T41" fmla="*/ 956971 h 659"/>
                <a:gd name="T42" fmla="*/ 7566 w 397"/>
                <a:gd name="T43" fmla="*/ 1009717 h 6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7" h="659">
                  <a:moveTo>
                    <a:pt x="2" y="268"/>
                  </a:moveTo>
                  <a:cubicBezTo>
                    <a:pt x="2" y="267"/>
                    <a:pt x="0" y="264"/>
                    <a:pt x="0" y="268"/>
                  </a:cubicBezTo>
                  <a:cubicBezTo>
                    <a:pt x="0" y="268"/>
                    <a:pt x="0" y="268"/>
                    <a:pt x="0" y="268"/>
                  </a:cubicBezTo>
                  <a:cubicBezTo>
                    <a:pt x="0" y="269"/>
                    <a:pt x="2" y="270"/>
                    <a:pt x="3" y="271"/>
                  </a:cubicBezTo>
                  <a:cubicBezTo>
                    <a:pt x="3" y="275"/>
                    <a:pt x="4" y="278"/>
                    <a:pt x="4" y="282"/>
                  </a:cubicBezTo>
                  <a:cubicBezTo>
                    <a:pt x="5" y="283"/>
                    <a:pt x="5" y="283"/>
                    <a:pt x="5" y="284"/>
                  </a:cubicBezTo>
                  <a:cubicBezTo>
                    <a:pt x="10" y="335"/>
                    <a:pt x="25" y="381"/>
                    <a:pt x="48" y="418"/>
                  </a:cubicBezTo>
                  <a:cubicBezTo>
                    <a:pt x="23" y="377"/>
                    <a:pt x="37" y="299"/>
                    <a:pt x="92" y="290"/>
                  </a:cubicBezTo>
                  <a:cubicBezTo>
                    <a:pt x="158" y="280"/>
                    <a:pt x="169" y="399"/>
                    <a:pt x="172" y="441"/>
                  </a:cubicBezTo>
                  <a:cubicBezTo>
                    <a:pt x="174" y="484"/>
                    <a:pt x="145" y="521"/>
                    <a:pt x="145" y="564"/>
                  </a:cubicBezTo>
                  <a:cubicBezTo>
                    <a:pt x="145" y="613"/>
                    <a:pt x="170" y="653"/>
                    <a:pt x="201" y="659"/>
                  </a:cubicBezTo>
                  <a:cubicBezTo>
                    <a:pt x="187" y="656"/>
                    <a:pt x="174" y="616"/>
                    <a:pt x="172" y="604"/>
                  </a:cubicBezTo>
                  <a:cubicBezTo>
                    <a:pt x="168" y="580"/>
                    <a:pt x="175" y="551"/>
                    <a:pt x="182" y="528"/>
                  </a:cubicBezTo>
                  <a:cubicBezTo>
                    <a:pt x="190" y="501"/>
                    <a:pt x="211" y="483"/>
                    <a:pt x="229" y="462"/>
                  </a:cubicBezTo>
                  <a:cubicBezTo>
                    <a:pt x="247" y="440"/>
                    <a:pt x="262" y="414"/>
                    <a:pt x="272" y="386"/>
                  </a:cubicBezTo>
                  <a:cubicBezTo>
                    <a:pt x="275" y="378"/>
                    <a:pt x="278" y="370"/>
                    <a:pt x="280" y="362"/>
                  </a:cubicBezTo>
                  <a:cubicBezTo>
                    <a:pt x="284" y="420"/>
                    <a:pt x="307" y="484"/>
                    <a:pt x="307" y="484"/>
                  </a:cubicBezTo>
                  <a:cubicBezTo>
                    <a:pt x="299" y="437"/>
                    <a:pt x="325" y="406"/>
                    <a:pt x="325" y="406"/>
                  </a:cubicBezTo>
                  <a:cubicBezTo>
                    <a:pt x="397" y="291"/>
                    <a:pt x="370" y="198"/>
                    <a:pt x="370" y="198"/>
                  </a:cubicBezTo>
                  <a:cubicBezTo>
                    <a:pt x="351" y="85"/>
                    <a:pt x="277" y="0"/>
                    <a:pt x="189" y="0"/>
                  </a:cubicBezTo>
                  <a:cubicBezTo>
                    <a:pt x="87" y="0"/>
                    <a:pt x="3" y="114"/>
                    <a:pt x="3" y="254"/>
                  </a:cubicBezTo>
                  <a:cubicBezTo>
                    <a:pt x="3" y="258"/>
                    <a:pt x="2" y="263"/>
                    <a:pt x="2" y="268"/>
                  </a:cubicBezTo>
                  <a:close/>
                </a:path>
              </a:pathLst>
            </a:custGeom>
            <a:gradFill flip="none" rotWithShape="1">
              <a:gsLst>
                <a:gs pos="0">
                  <a:srgbClr val="79C5D9"/>
                </a:gs>
                <a:gs pos="39000">
                  <a:srgbClr val="79C5D9"/>
                </a:gs>
                <a:gs pos="100000">
                  <a:srgbClr val="00D7FE"/>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0" name="Freeform 134"/>
            <p:cNvSpPr/>
            <p:nvPr/>
          </p:nvSpPr>
          <p:spPr bwMode="auto">
            <a:xfrm rot="2700000" flipH="1">
              <a:off x="6176406" y="2803550"/>
              <a:ext cx="154413" cy="197568"/>
            </a:xfrm>
            <a:custGeom>
              <a:avLst/>
              <a:gdLst>
                <a:gd name="T0" fmla="*/ 581760 w 324"/>
                <a:gd name="T1" fmla="*/ 0 h 415"/>
                <a:gd name="T2" fmla="*/ 1148410 w 324"/>
                <a:gd name="T3" fmla="*/ 648083 h 415"/>
                <a:gd name="T4" fmla="*/ 1152187 w 324"/>
                <a:gd name="T5" fmla="*/ 655619 h 415"/>
                <a:gd name="T6" fmla="*/ 1152187 w 324"/>
                <a:gd name="T7" fmla="*/ 663154 h 415"/>
                <a:gd name="T8" fmla="*/ 1042635 w 324"/>
                <a:gd name="T9" fmla="*/ 1273558 h 415"/>
                <a:gd name="T10" fmla="*/ 963304 w 324"/>
                <a:gd name="T11" fmla="*/ 983428 h 415"/>
                <a:gd name="T12" fmla="*/ 868863 w 324"/>
                <a:gd name="T13" fmla="*/ 1137913 h 415"/>
                <a:gd name="T14" fmla="*/ 642203 w 324"/>
                <a:gd name="T15" fmla="*/ 1552384 h 415"/>
                <a:gd name="T16" fmla="*/ 630870 w 324"/>
                <a:gd name="T17" fmla="*/ 1563688 h 415"/>
                <a:gd name="T18" fmla="*/ 630870 w 324"/>
                <a:gd name="T19" fmla="*/ 1541080 h 415"/>
                <a:gd name="T20" fmla="*/ 245548 w 324"/>
                <a:gd name="T21" fmla="*/ 859086 h 415"/>
                <a:gd name="T22" fmla="*/ 196439 w 324"/>
                <a:gd name="T23" fmla="*/ 862854 h 415"/>
                <a:gd name="T24" fmla="*/ 7555 w 324"/>
                <a:gd name="T25" fmla="*/ 964588 h 415"/>
                <a:gd name="T26" fmla="*/ 3778 w 324"/>
                <a:gd name="T27" fmla="*/ 945749 h 415"/>
                <a:gd name="T28" fmla="*/ 3778 w 324"/>
                <a:gd name="T29" fmla="*/ 938213 h 415"/>
                <a:gd name="T30" fmla="*/ 0 w 324"/>
                <a:gd name="T31" fmla="*/ 900534 h 415"/>
                <a:gd name="T32" fmla="*/ 0 w 324"/>
                <a:gd name="T33" fmla="*/ 889230 h 415"/>
                <a:gd name="T34" fmla="*/ 0 w 324"/>
                <a:gd name="T35" fmla="*/ 840247 h 415"/>
                <a:gd name="T36" fmla="*/ 581760 w 324"/>
                <a:gd name="T37" fmla="*/ 0 h 4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24" h="415">
                  <a:moveTo>
                    <a:pt x="154" y="0"/>
                  </a:moveTo>
                  <a:cubicBezTo>
                    <a:pt x="225" y="0"/>
                    <a:pt x="288" y="73"/>
                    <a:pt x="304" y="172"/>
                  </a:cubicBezTo>
                  <a:cubicBezTo>
                    <a:pt x="305" y="174"/>
                    <a:pt x="305" y="174"/>
                    <a:pt x="305" y="174"/>
                  </a:cubicBezTo>
                  <a:cubicBezTo>
                    <a:pt x="305" y="176"/>
                    <a:pt x="305" y="176"/>
                    <a:pt x="305" y="176"/>
                  </a:cubicBezTo>
                  <a:cubicBezTo>
                    <a:pt x="306" y="179"/>
                    <a:pt x="324" y="248"/>
                    <a:pt x="276" y="338"/>
                  </a:cubicBezTo>
                  <a:cubicBezTo>
                    <a:pt x="276" y="335"/>
                    <a:pt x="256" y="263"/>
                    <a:pt x="255" y="261"/>
                  </a:cubicBezTo>
                  <a:cubicBezTo>
                    <a:pt x="256" y="270"/>
                    <a:pt x="235" y="292"/>
                    <a:pt x="230" y="302"/>
                  </a:cubicBezTo>
                  <a:cubicBezTo>
                    <a:pt x="209" y="338"/>
                    <a:pt x="198" y="379"/>
                    <a:pt x="170" y="412"/>
                  </a:cubicBezTo>
                  <a:cubicBezTo>
                    <a:pt x="169" y="413"/>
                    <a:pt x="168" y="414"/>
                    <a:pt x="167" y="415"/>
                  </a:cubicBezTo>
                  <a:cubicBezTo>
                    <a:pt x="167" y="413"/>
                    <a:pt x="167" y="411"/>
                    <a:pt x="167" y="409"/>
                  </a:cubicBezTo>
                  <a:cubicBezTo>
                    <a:pt x="159" y="260"/>
                    <a:pt x="107" y="228"/>
                    <a:pt x="65" y="228"/>
                  </a:cubicBezTo>
                  <a:cubicBezTo>
                    <a:pt x="61" y="228"/>
                    <a:pt x="57" y="229"/>
                    <a:pt x="52" y="229"/>
                  </a:cubicBezTo>
                  <a:cubicBezTo>
                    <a:pt x="33" y="232"/>
                    <a:pt x="15" y="242"/>
                    <a:pt x="2" y="256"/>
                  </a:cubicBezTo>
                  <a:cubicBezTo>
                    <a:pt x="2" y="254"/>
                    <a:pt x="1" y="253"/>
                    <a:pt x="1" y="251"/>
                  </a:cubicBezTo>
                  <a:cubicBezTo>
                    <a:pt x="1" y="249"/>
                    <a:pt x="1" y="249"/>
                    <a:pt x="1" y="249"/>
                  </a:cubicBezTo>
                  <a:cubicBezTo>
                    <a:pt x="1" y="246"/>
                    <a:pt x="1" y="242"/>
                    <a:pt x="0" y="239"/>
                  </a:cubicBezTo>
                  <a:cubicBezTo>
                    <a:pt x="0" y="239"/>
                    <a:pt x="0" y="236"/>
                    <a:pt x="0" y="236"/>
                  </a:cubicBezTo>
                  <a:cubicBezTo>
                    <a:pt x="0" y="231"/>
                    <a:pt x="0" y="227"/>
                    <a:pt x="0" y="223"/>
                  </a:cubicBezTo>
                  <a:cubicBezTo>
                    <a:pt x="0" y="100"/>
                    <a:pt x="69" y="0"/>
                    <a:pt x="154" y="0"/>
                  </a:cubicBezTo>
                  <a:close/>
                </a:path>
              </a:pathLst>
            </a:custGeom>
            <a:gradFill flip="none" rotWithShape="1">
              <a:gsLst>
                <a:gs pos="0">
                  <a:srgbClr val="79C5D9"/>
                </a:gs>
                <a:gs pos="39000">
                  <a:srgbClr val="79C5D9"/>
                </a:gs>
                <a:gs pos="100000">
                  <a:srgbClr val="00D7FE"/>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1" name="Freeform 135"/>
            <p:cNvSpPr/>
            <p:nvPr/>
          </p:nvSpPr>
          <p:spPr bwMode="auto">
            <a:xfrm rot="2700000" flipH="1">
              <a:off x="6216128" y="2815389"/>
              <a:ext cx="101140" cy="142811"/>
            </a:xfrm>
            <a:custGeom>
              <a:avLst/>
              <a:gdLst>
                <a:gd name="T0" fmla="*/ 162607 w 212"/>
                <a:gd name="T1" fmla="*/ 535009 h 300"/>
                <a:gd name="T2" fmla="*/ 128573 w 212"/>
                <a:gd name="T3" fmla="*/ 535009 h 300"/>
                <a:gd name="T4" fmla="*/ 3782 w 212"/>
                <a:gd name="T5" fmla="*/ 599059 h 300"/>
                <a:gd name="T6" fmla="*/ 3782 w 212"/>
                <a:gd name="T7" fmla="*/ 587756 h 300"/>
                <a:gd name="T8" fmla="*/ 3782 w 212"/>
                <a:gd name="T9" fmla="*/ 583988 h 300"/>
                <a:gd name="T10" fmla="*/ 0 w 212"/>
                <a:gd name="T11" fmla="*/ 557615 h 300"/>
                <a:gd name="T12" fmla="*/ 0 w 212"/>
                <a:gd name="T13" fmla="*/ 550079 h 300"/>
                <a:gd name="T14" fmla="*/ 0 w 212"/>
                <a:gd name="T15" fmla="*/ 523706 h 300"/>
                <a:gd name="T16" fmla="*/ 381936 w 212"/>
                <a:gd name="T17" fmla="*/ 0 h 300"/>
                <a:gd name="T18" fmla="*/ 752528 w 212"/>
                <a:gd name="T19" fmla="*/ 403140 h 300"/>
                <a:gd name="T20" fmla="*/ 756309 w 212"/>
                <a:gd name="T21" fmla="*/ 406908 h 300"/>
                <a:gd name="T22" fmla="*/ 756309 w 212"/>
                <a:gd name="T23" fmla="*/ 410676 h 300"/>
                <a:gd name="T24" fmla="*/ 684460 w 212"/>
                <a:gd name="T25" fmla="*/ 791210 h 300"/>
                <a:gd name="T26" fmla="*/ 631518 w 212"/>
                <a:gd name="T27" fmla="*/ 610362 h 300"/>
                <a:gd name="T28" fmla="*/ 567232 w 212"/>
                <a:gd name="T29" fmla="*/ 704554 h 300"/>
                <a:gd name="T30" fmla="*/ 457567 w 212"/>
                <a:gd name="T31" fmla="*/ 1130300 h 300"/>
                <a:gd name="T32" fmla="*/ 162607 w 212"/>
                <a:gd name="T33" fmla="*/ 535009 h 3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300">
                  <a:moveTo>
                    <a:pt x="43" y="142"/>
                  </a:moveTo>
                  <a:cubicBezTo>
                    <a:pt x="40" y="142"/>
                    <a:pt x="37" y="142"/>
                    <a:pt x="34" y="142"/>
                  </a:cubicBezTo>
                  <a:cubicBezTo>
                    <a:pt x="21" y="144"/>
                    <a:pt x="10" y="150"/>
                    <a:pt x="1" y="159"/>
                  </a:cubicBezTo>
                  <a:cubicBezTo>
                    <a:pt x="1" y="158"/>
                    <a:pt x="1" y="157"/>
                    <a:pt x="1" y="156"/>
                  </a:cubicBezTo>
                  <a:cubicBezTo>
                    <a:pt x="1" y="155"/>
                    <a:pt x="1" y="155"/>
                    <a:pt x="1" y="155"/>
                  </a:cubicBezTo>
                  <a:cubicBezTo>
                    <a:pt x="0" y="152"/>
                    <a:pt x="0" y="150"/>
                    <a:pt x="0" y="148"/>
                  </a:cubicBezTo>
                  <a:cubicBezTo>
                    <a:pt x="0" y="146"/>
                    <a:pt x="0" y="146"/>
                    <a:pt x="0" y="146"/>
                  </a:cubicBezTo>
                  <a:cubicBezTo>
                    <a:pt x="0" y="143"/>
                    <a:pt x="0" y="141"/>
                    <a:pt x="0" y="139"/>
                  </a:cubicBezTo>
                  <a:cubicBezTo>
                    <a:pt x="0" y="62"/>
                    <a:pt x="45" y="0"/>
                    <a:pt x="101" y="0"/>
                  </a:cubicBezTo>
                  <a:cubicBezTo>
                    <a:pt x="147" y="0"/>
                    <a:pt x="189" y="45"/>
                    <a:pt x="199" y="107"/>
                  </a:cubicBezTo>
                  <a:cubicBezTo>
                    <a:pt x="200" y="108"/>
                    <a:pt x="200" y="108"/>
                    <a:pt x="200" y="108"/>
                  </a:cubicBezTo>
                  <a:cubicBezTo>
                    <a:pt x="200" y="109"/>
                    <a:pt x="200" y="109"/>
                    <a:pt x="200" y="109"/>
                  </a:cubicBezTo>
                  <a:cubicBezTo>
                    <a:pt x="201" y="111"/>
                    <a:pt x="212" y="154"/>
                    <a:pt x="181" y="210"/>
                  </a:cubicBezTo>
                  <a:cubicBezTo>
                    <a:pt x="181" y="208"/>
                    <a:pt x="167" y="164"/>
                    <a:pt x="167" y="162"/>
                  </a:cubicBezTo>
                  <a:cubicBezTo>
                    <a:pt x="168" y="168"/>
                    <a:pt x="154" y="181"/>
                    <a:pt x="150" y="187"/>
                  </a:cubicBezTo>
                  <a:cubicBezTo>
                    <a:pt x="137" y="210"/>
                    <a:pt x="126" y="275"/>
                    <a:pt x="121" y="300"/>
                  </a:cubicBezTo>
                  <a:cubicBezTo>
                    <a:pt x="121" y="300"/>
                    <a:pt x="94" y="134"/>
                    <a:pt x="43" y="142"/>
                  </a:cubicBezTo>
                  <a:close/>
                </a:path>
              </a:pathLst>
            </a:custGeom>
            <a:gradFill flip="none" rotWithShape="1">
              <a:gsLst>
                <a:gs pos="0">
                  <a:srgbClr val="79C5D9"/>
                </a:gs>
                <a:gs pos="39000">
                  <a:srgbClr val="79C5D9"/>
                </a:gs>
                <a:gs pos="100000">
                  <a:srgbClr val="00D7FE"/>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2" name="Freeform 107"/>
            <p:cNvSpPr/>
            <p:nvPr/>
          </p:nvSpPr>
          <p:spPr bwMode="auto">
            <a:xfrm rot="2700000" flipH="1">
              <a:off x="6219230" y="2554544"/>
              <a:ext cx="183510" cy="293579"/>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1" fmla="*/ 5000 w 10000"/>
                <a:gd name="connsiteY0-2" fmla="*/ 0 h 10000"/>
                <a:gd name="connsiteX1-3" fmla="*/ 10000 w 10000"/>
                <a:gd name="connsiteY1-4" fmla="*/ 3212 h 10000"/>
                <a:gd name="connsiteX2-5" fmla="*/ 10000 w 10000"/>
                <a:gd name="connsiteY2-6" fmla="*/ 3293 h 10000"/>
                <a:gd name="connsiteX3-7" fmla="*/ 10000 w 10000"/>
                <a:gd name="connsiteY3-8" fmla="*/ 3293 h 10000"/>
                <a:gd name="connsiteX4-9" fmla="*/ 6795 w 10000"/>
                <a:gd name="connsiteY4-10" fmla="*/ 9697 h 10000"/>
                <a:gd name="connsiteX5-11" fmla="*/ 6635 w 10000"/>
                <a:gd name="connsiteY5-12" fmla="*/ 9818 h 10000"/>
                <a:gd name="connsiteX6-13" fmla="*/ 6635 w 10000"/>
                <a:gd name="connsiteY6-14" fmla="*/ 9818 h 10000"/>
                <a:gd name="connsiteX7-15" fmla="*/ 6635 w 10000"/>
                <a:gd name="connsiteY7-16" fmla="*/ 9818 h 10000"/>
                <a:gd name="connsiteX8-17" fmla="*/ 5897 w 10000"/>
                <a:gd name="connsiteY8-18" fmla="*/ 10000 h 10000"/>
                <a:gd name="connsiteX9-19" fmla="*/ 4936 w 10000"/>
                <a:gd name="connsiteY9-20" fmla="*/ 9475 h 10000"/>
                <a:gd name="connsiteX10-21" fmla="*/ 5288 w 10000"/>
                <a:gd name="connsiteY10-22" fmla="*/ 8384 h 10000"/>
                <a:gd name="connsiteX11-23" fmla="*/ 3910 w 10000"/>
                <a:gd name="connsiteY11-24" fmla="*/ 6283 h 10000"/>
                <a:gd name="connsiteX12-25" fmla="*/ 3910 w 10000"/>
                <a:gd name="connsiteY12-26" fmla="*/ 6263 h 10000"/>
                <a:gd name="connsiteX13-27" fmla="*/ 1346 w 10000"/>
                <a:gd name="connsiteY13-28" fmla="*/ 5333 h 10000"/>
                <a:gd name="connsiteX14-29" fmla="*/ 0 w 10000"/>
                <a:gd name="connsiteY14-30" fmla="*/ 3172 h 10000"/>
                <a:gd name="connsiteX15-31" fmla="*/ 5000 w 10000"/>
                <a:gd name="connsiteY15-32" fmla="*/ 0 h 10000"/>
                <a:gd name="connsiteX0-33" fmla="*/ 5000 w 10000"/>
                <a:gd name="connsiteY0-34" fmla="*/ 0 h 10086"/>
                <a:gd name="connsiteX1-35" fmla="*/ 10000 w 10000"/>
                <a:gd name="connsiteY1-36" fmla="*/ 3212 h 10086"/>
                <a:gd name="connsiteX2-37" fmla="*/ 10000 w 10000"/>
                <a:gd name="connsiteY2-38" fmla="*/ 3293 h 10086"/>
                <a:gd name="connsiteX3-39" fmla="*/ 10000 w 10000"/>
                <a:gd name="connsiteY3-40" fmla="*/ 3293 h 10086"/>
                <a:gd name="connsiteX4-41" fmla="*/ 6795 w 10000"/>
                <a:gd name="connsiteY4-42" fmla="*/ 9697 h 10086"/>
                <a:gd name="connsiteX5-43" fmla="*/ 6635 w 10000"/>
                <a:gd name="connsiteY5-44" fmla="*/ 9818 h 10086"/>
                <a:gd name="connsiteX6-45" fmla="*/ 6635 w 10000"/>
                <a:gd name="connsiteY6-46" fmla="*/ 9818 h 10086"/>
                <a:gd name="connsiteX7-47" fmla="*/ 6635 w 10000"/>
                <a:gd name="connsiteY7-48" fmla="*/ 9818 h 10086"/>
                <a:gd name="connsiteX8-49" fmla="*/ 5897 w 10000"/>
                <a:gd name="connsiteY8-50" fmla="*/ 10000 h 10086"/>
                <a:gd name="connsiteX9-51" fmla="*/ 5288 w 10000"/>
                <a:gd name="connsiteY9-52" fmla="*/ 8384 h 10086"/>
                <a:gd name="connsiteX10-53" fmla="*/ 3910 w 10000"/>
                <a:gd name="connsiteY10-54" fmla="*/ 6283 h 10086"/>
                <a:gd name="connsiteX11-55" fmla="*/ 3910 w 10000"/>
                <a:gd name="connsiteY11-56" fmla="*/ 6263 h 10086"/>
                <a:gd name="connsiteX12-57" fmla="*/ 1346 w 10000"/>
                <a:gd name="connsiteY12-58" fmla="*/ 5333 h 10086"/>
                <a:gd name="connsiteX13-59" fmla="*/ 0 w 10000"/>
                <a:gd name="connsiteY13-60" fmla="*/ 3172 h 10086"/>
                <a:gd name="connsiteX14-61" fmla="*/ 5000 w 10000"/>
                <a:gd name="connsiteY14-62" fmla="*/ 0 h 100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gradFill flip="none" rotWithShape="1">
              <a:gsLst>
                <a:gs pos="0">
                  <a:srgbClr val="79C5D9"/>
                </a:gs>
                <a:gs pos="39000">
                  <a:srgbClr val="79C5D9"/>
                </a:gs>
                <a:gs pos="100000">
                  <a:srgbClr val="00D7FE"/>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3" name="Freeform 107"/>
            <p:cNvSpPr/>
            <p:nvPr/>
          </p:nvSpPr>
          <p:spPr bwMode="auto">
            <a:xfrm rot="2700000">
              <a:off x="6369742" y="2705056"/>
              <a:ext cx="183510" cy="293579"/>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1" fmla="*/ 5000 w 10000"/>
                <a:gd name="connsiteY0-2" fmla="*/ 0 h 10000"/>
                <a:gd name="connsiteX1-3" fmla="*/ 10000 w 10000"/>
                <a:gd name="connsiteY1-4" fmla="*/ 3212 h 10000"/>
                <a:gd name="connsiteX2-5" fmla="*/ 10000 w 10000"/>
                <a:gd name="connsiteY2-6" fmla="*/ 3293 h 10000"/>
                <a:gd name="connsiteX3-7" fmla="*/ 10000 w 10000"/>
                <a:gd name="connsiteY3-8" fmla="*/ 3293 h 10000"/>
                <a:gd name="connsiteX4-9" fmla="*/ 6795 w 10000"/>
                <a:gd name="connsiteY4-10" fmla="*/ 9697 h 10000"/>
                <a:gd name="connsiteX5-11" fmla="*/ 6635 w 10000"/>
                <a:gd name="connsiteY5-12" fmla="*/ 9818 h 10000"/>
                <a:gd name="connsiteX6-13" fmla="*/ 6635 w 10000"/>
                <a:gd name="connsiteY6-14" fmla="*/ 9818 h 10000"/>
                <a:gd name="connsiteX7-15" fmla="*/ 6635 w 10000"/>
                <a:gd name="connsiteY7-16" fmla="*/ 9818 h 10000"/>
                <a:gd name="connsiteX8-17" fmla="*/ 5897 w 10000"/>
                <a:gd name="connsiteY8-18" fmla="*/ 10000 h 10000"/>
                <a:gd name="connsiteX9-19" fmla="*/ 4936 w 10000"/>
                <a:gd name="connsiteY9-20" fmla="*/ 9475 h 10000"/>
                <a:gd name="connsiteX10-21" fmla="*/ 5288 w 10000"/>
                <a:gd name="connsiteY10-22" fmla="*/ 8384 h 10000"/>
                <a:gd name="connsiteX11-23" fmla="*/ 3910 w 10000"/>
                <a:gd name="connsiteY11-24" fmla="*/ 6283 h 10000"/>
                <a:gd name="connsiteX12-25" fmla="*/ 3910 w 10000"/>
                <a:gd name="connsiteY12-26" fmla="*/ 6263 h 10000"/>
                <a:gd name="connsiteX13-27" fmla="*/ 1346 w 10000"/>
                <a:gd name="connsiteY13-28" fmla="*/ 5333 h 10000"/>
                <a:gd name="connsiteX14-29" fmla="*/ 0 w 10000"/>
                <a:gd name="connsiteY14-30" fmla="*/ 3172 h 10000"/>
                <a:gd name="connsiteX15-31" fmla="*/ 5000 w 10000"/>
                <a:gd name="connsiteY15-32" fmla="*/ 0 h 10000"/>
                <a:gd name="connsiteX0-33" fmla="*/ 5000 w 10000"/>
                <a:gd name="connsiteY0-34" fmla="*/ 0 h 10086"/>
                <a:gd name="connsiteX1-35" fmla="*/ 10000 w 10000"/>
                <a:gd name="connsiteY1-36" fmla="*/ 3212 h 10086"/>
                <a:gd name="connsiteX2-37" fmla="*/ 10000 w 10000"/>
                <a:gd name="connsiteY2-38" fmla="*/ 3293 h 10086"/>
                <a:gd name="connsiteX3-39" fmla="*/ 10000 w 10000"/>
                <a:gd name="connsiteY3-40" fmla="*/ 3293 h 10086"/>
                <a:gd name="connsiteX4-41" fmla="*/ 6795 w 10000"/>
                <a:gd name="connsiteY4-42" fmla="*/ 9697 h 10086"/>
                <a:gd name="connsiteX5-43" fmla="*/ 6635 w 10000"/>
                <a:gd name="connsiteY5-44" fmla="*/ 9818 h 10086"/>
                <a:gd name="connsiteX6-45" fmla="*/ 6635 w 10000"/>
                <a:gd name="connsiteY6-46" fmla="*/ 9818 h 10086"/>
                <a:gd name="connsiteX7-47" fmla="*/ 6635 w 10000"/>
                <a:gd name="connsiteY7-48" fmla="*/ 9818 h 10086"/>
                <a:gd name="connsiteX8-49" fmla="*/ 5897 w 10000"/>
                <a:gd name="connsiteY8-50" fmla="*/ 10000 h 10086"/>
                <a:gd name="connsiteX9-51" fmla="*/ 5288 w 10000"/>
                <a:gd name="connsiteY9-52" fmla="*/ 8384 h 10086"/>
                <a:gd name="connsiteX10-53" fmla="*/ 3910 w 10000"/>
                <a:gd name="connsiteY10-54" fmla="*/ 6283 h 10086"/>
                <a:gd name="connsiteX11-55" fmla="*/ 3910 w 10000"/>
                <a:gd name="connsiteY11-56" fmla="*/ 6263 h 10086"/>
                <a:gd name="connsiteX12-57" fmla="*/ 1346 w 10000"/>
                <a:gd name="connsiteY12-58" fmla="*/ 5333 h 10086"/>
                <a:gd name="connsiteX13-59" fmla="*/ 0 w 10000"/>
                <a:gd name="connsiteY13-60" fmla="*/ 3172 h 10086"/>
                <a:gd name="connsiteX14-61" fmla="*/ 5000 w 10000"/>
                <a:gd name="connsiteY14-62" fmla="*/ 0 h 100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gradFill flip="none" rotWithShape="1">
              <a:gsLst>
                <a:gs pos="0">
                  <a:srgbClr val="79C5D9"/>
                </a:gs>
                <a:gs pos="39000">
                  <a:srgbClr val="79C5D9"/>
                </a:gs>
                <a:gs pos="100000">
                  <a:srgbClr val="00D7FE"/>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4" name="Freeform 108"/>
            <p:cNvSpPr/>
            <p:nvPr/>
          </p:nvSpPr>
          <p:spPr bwMode="auto">
            <a:xfrm rot="2700000">
              <a:off x="6407803" y="2259335"/>
              <a:ext cx="350653" cy="642255"/>
            </a:xfrm>
            <a:custGeom>
              <a:avLst/>
              <a:gdLst>
                <a:gd name="T0" fmla="*/ 1122363 w 596"/>
                <a:gd name="T1" fmla="*/ 4105275 h 1092"/>
                <a:gd name="T2" fmla="*/ 598844 w 596"/>
                <a:gd name="T3" fmla="*/ 4105275 h 1092"/>
                <a:gd name="T4" fmla="*/ 79093 w 596"/>
                <a:gd name="T5" fmla="*/ 1928577 h 1092"/>
                <a:gd name="T6" fmla="*/ 1122363 w 596"/>
                <a:gd name="T7" fmla="*/ 0 h 1092"/>
                <a:gd name="T8" fmla="*/ 1126129 w 596"/>
                <a:gd name="T9" fmla="*/ 0 h 1092"/>
                <a:gd name="T10" fmla="*/ 2165632 w 596"/>
                <a:gd name="T11" fmla="*/ 1928577 h 1092"/>
                <a:gd name="T12" fmla="*/ 1645881 w 596"/>
                <a:gd name="T13" fmla="*/ 4105275 h 1092"/>
                <a:gd name="T14" fmla="*/ 1122363 w 596"/>
                <a:gd name="T15" fmla="*/ 4105275 h 10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6" h="1092">
                  <a:moveTo>
                    <a:pt x="298" y="1092"/>
                  </a:moveTo>
                  <a:cubicBezTo>
                    <a:pt x="159" y="1092"/>
                    <a:pt x="159" y="1092"/>
                    <a:pt x="159" y="1092"/>
                  </a:cubicBezTo>
                  <a:cubicBezTo>
                    <a:pt x="31" y="824"/>
                    <a:pt x="21" y="513"/>
                    <a:pt x="21" y="513"/>
                  </a:cubicBezTo>
                  <a:cubicBezTo>
                    <a:pt x="0" y="212"/>
                    <a:pt x="298" y="0"/>
                    <a:pt x="298" y="0"/>
                  </a:cubicBezTo>
                  <a:cubicBezTo>
                    <a:pt x="299" y="0"/>
                    <a:pt x="299" y="0"/>
                    <a:pt x="299" y="0"/>
                  </a:cubicBezTo>
                  <a:cubicBezTo>
                    <a:pt x="299" y="0"/>
                    <a:pt x="596" y="212"/>
                    <a:pt x="575" y="513"/>
                  </a:cubicBezTo>
                  <a:cubicBezTo>
                    <a:pt x="575" y="513"/>
                    <a:pt x="566" y="824"/>
                    <a:pt x="437" y="1092"/>
                  </a:cubicBezTo>
                  <a:lnTo>
                    <a:pt x="298" y="1092"/>
                  </a:lnTo>
                  <a:close/>
                </a:path>
              </a:pathLst>
            </a:custGeom>
            <a:gradFill flip="none" rotWithShape="1">
              <a:gsLst>
                <a:gs pos="0">
                  <a:srgbClr val="79C5D9"/>
                </a:gs>
                <a:gs pos="39000">
                  <a:srgbClr val="79C5D9"/>
                </a:gs>
                <a:gs pos="100000">
                  <a:srgbClr val="00D7FE"/>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5" name="Oval 113"/>
            <p:cNvSpPr>
              <a:spLocks noChangeArrowheads="1"/>
            </p:cNvSpPr>
            <p:nvPr/>
          </p:nvSpPr>
          <p:spPr bwMode="auto">
            <a:xfrm rot="2700000">
              <a:off x="6568043" y="2481147"/>
              <a:ext cx="117123" cy="114085"/>
            </a:xfrm>
            <a:prstGeom prst="ellipse">
              <a:avLst/>
            </a:prstGeom>
            <a:gradFill flip="none" rotWithShape="1">
              <a:gsLst>
                <a:gs pos="0">
                  <a:srgbClr val="79C5D9"/>
                </a:gs>
                <a:gs pos="39000">
                  <a:srgbClr val="79C5D9"/>
                </a:gs>
                <a:gs pos="100000">
                  <a:srgbClr val="00D7FE"/>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6" name="Oval 116"/>
            <p:cNvSpPr>
              <a:spLocks noChangeArrowheads="1"/>
            </p:cNvSpPr>
            <p:nvPr/>
          </p:nvSpPr>
          <p:spPr bwMode="auto">
            <a:xfrm rot="2700000">
              <a:off x="6500229" y="2593093"/>
              <a:ext cx="70303" cy="72640"/>
            </a:xfrm>
            <a:prstGeom prst="ellipse">
              <a:avLst/>
            </a:prstGeom>
            <a:gradFill flip="none" rotWithShape="1">
              <a:gsLst>
                <a:gs pos="0">
                  <a:srgbClr val="79C5D9"/>
                </a:gs>
                <a:gs pos="39000">
                  <a:srgbClr val="79C5D9"/>
                </a:gs>
                <a:gs pos="100000">
                  <a:srgbClr val="00D7FE"/>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7" name="Oval 119"/>
            <p:cNvSpPr>
              <a:spLocks noChangeArrowheads="1"/>
            </p:cNvSpPr>
            <p:nvPr/>
          </p:nvSpPr>
          <p:spPr bwMode="auto">
            <a:xfrm rot="2700000">
              <a:off x="6447912" y="2674106"/>
              <a:ext cx="43239" cy="42313"/>
            </a:xfrm>
            <a:prstGeom prst="ellipse">
              <a:avLst/>
            </a:prstGeom>
            <a:gradFill flip="none" rotWithShape="1">
              <a:gsLst>
                <a:gs pos="0">
                  <a:srgbClr val="79C5D9"/>
                </a:gs>
                <a:gs pos="39000">
                  <a:srgbClr val="79C5D9"/>
                </a:gs>
                <a:gs pos="100000">
                  <a:srgbClr val="00D7FE"/>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8" name="Rectangle 27"/>
            <p:cNvSpPr/>
            <p:nvPr/>
          </p:nvSpPr>
          <p:spPr>
            <a:xfrm rot="2700000">
              <a:off x="6301683" y="2797997"/>
              <a:ext cx="71523" cy="43830"/>
            </a:xfrm>
            <a:prstGeom prst="rect">
              <a:avLst/>
            </a:prstGeom>
            <a:gradFill flip="none" rotWithShape="1">
              <a:gsLst>
                <a:gs pos="0">
                  <a:srgbClr val="79C5D9"/>
                </a:gs>
                <a:gs pos="39000">
                  <a:srgbClr val="79C5D9"/>
                </a:gs>
                <a:gs pos="100000">
                  <a:srgbClr val="00D7FE"/>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grpSp>
      <p:sp>
        <p:nvSpPr>
          <p:cNvPr id="38" name="矩形 37"/>
          <p:cNvSpPr/>
          <p:nvPr/>
        </p:nvSpPr>
        <p:spPr>
          <a:xfrm>
            <a:off x="2129041" y="690934"/>
            <a:ext cx="6096000" cy="923330"/>
          </a:xfrm>
          <a:prstGeom prst="rect">
            <a:avLst/>
          </a:prstGeom>
        </p:spPr>
        <p:txBody>
          <a:bodyPr>
            <a:spAutoFit/>
          </a:bodyPr>
          <a:lstStyle/>
          <a:p>
            <a:r>
              <a:rPr lang="en-US" altLang="zh-CN" dirty="0" smtClean="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Calibri" panose="020F0502020204030204"/>
              </a:rPr>
              <a:t>Using </a:t>
            </a:r>
            <a:r>
              <a:rPr lang="en-US" altLang="zh-CN"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Calibri" panose="020F0502020204030204"/>
              </a:rPr>
              <a:t>JavaFX to create an interface for an electronic pet, the interface is simple and elegant, using the BorderPane </a:t>
            </a:r>
            <a:r>
              <a:rPr lang="en-US" altLang="zh-CN" dirty="0" smtClean="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Calibri" panose="020F0502020204030204"/>
              </a:rPr>
              <a:t>layout.</a:t>
            </a:r>
            <a:endParaRPr lang="zh-CN" altLang="en-US" dirty="0">
              <a:effectLst>
                <a:outerShdw blurRad="38100" dist="38100" dir="2700000" algn="tl">
                  <a:srgbClr val="000000">
                    <a:alpha val="43137"/>
                  </a:srgbClr>
                </a:outerShdw>
              </a:effectLst>
            </a:endParaRPr>
          </a:p>
        </p:txBody>
      </p:sp>
      <p:pic>
        <p:nvPicPr>
          <p:cNvPr id="2050" name="Picture 2" descr="C:\Users\fanxt\AppData\Local\Temp\WeChat Files\c6f5770e6cd67767bdb75be582d29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451" y="1859880"/>
            <a:ext cx="7121677" cy="4294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0" presetClass="path" presetSubtype="0" accel="50000" decel="50000" fill="hold" nodeType="withEffect">
                                  <p:stCondLst>
                                    <p:cond delay="0"/>
                                  </p:stCondLst>
                                  <p:childTnLst>
                                    <p:animMotion origin="layout" path="M -0.71133 -0.09537 C -0.71133 -0.09514 -0.56107 -0.16181 -0.47709 -0.1419 C -0.3724 -0.13264 -0.39545 -0.14746 -0.20716 0.02291 C -0.01875 0.19328 -0.0431 0.00463 2.91667E-6 3.7037E-6 " pathEditMode="relative" rAng="0" ptsTypes="AAAA">
                                      <p:cBhvr>
                                        <p:cTn id="9" dur="2000" fill="hold"/>
                                        <p:tgtEl>
                                          <p:spTgt spid="8"/>
                                        </p:tgtEl>
                                        <p:attrNameLst>
                                          <p:attrName>ppt_x</p:attrName>
                                          <p:attrName>ppt_y</p:attrName>
                                        </p:attrNameLst>
                                      </p:cBhvr>
                                      <p:rCtr x="35560" y="6944"/>
                                    </p:animMotion>
                                  </p:childTnLst>
                                </p:cTn>
                              </p:par>
                              <p:par>
                                <p:cTn id="10" presetID="22" presetClass="entr" presetSubtype="8"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3" name="矩形 2"/>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sp>
        <p:nvSpPr>
          <p:cNvPr id="8" name="椭圆 7">
            <a:hlinkClick r:id="rId3" action="ppaction://hlinksldjump"/>
          </p:cNvPr>
          <p:cNvSpPr/>
          <p:nvPr/>
        </p:nvSpPr>
        <p:spPr>
          <a:xfrm>
            <a:off x="3247445" y="2195254"/>
            <a:ext cx="1699087" cy="1699087"/>
          </a:xfrm>
          <a:prstGeom prst="ellipse">
            <a:avLst/>
          </a:prstGeom>
          <a:noFill/>
          <a:ln w="12700" cap="flat" cmpd="sng" algn="ctr">
            <a:solidFill>
              <a:schemeClr val="bg1">
                <a:lumMod val="75000"/>
              </a:schemeClr>
            </a:solidFill>
            <a:prstDash val="solid"/>
            <a:miter lim="800000"/>
          </a:ln>
          <a:effectLst/>
        </p:spPr>
        <p:txBody>
          <a:bodyPr rtlCol="0" anchor="ctr"/>
          <a:lstStyle/>
          <a:p>
            <a:pPr algn="ctr"/>
            <a:r>
              <a:rPr lang="en-US" altLang="zh-CN" kern="0" dirty="0" smtClean="0">
                <a:solidFill>
                  <a:prstClr val="white"/>
                </a:solidFill>
                <a:latin typeface="华文细黑" panose="02010600040101010101" pitchFamily="2" charset="-122"/>
                <a:ea typeface="华文细黑" panose="02010600040101010101" pitchFamily="2" charset="-122"/>
              </a:rPr>
              <a:t>Click me</a:t>
            </a:r>
            <a:endParaRPr lang="zh-CN" altLang="en-US" kern="0" dirty="0">
              <a:solidFill>
                <a:prstClr val="white"/>
              </a:solidFill>
              <a:latin typeface="华文细黑" panose="02010600040101010101" pitchFamily="2" charset="-122"/>
              <a:ea typeface="华文细黑" panose="02010600040101010101" pitchFamily="2" charset="-122"/>
            </a:endParaRPr>
          </a:p>
        </p:txBody>
      </p:sp>
      <p:sp>
        <p:nvSpPr>
          <p:cNvPr id="11" name="椭圆 10">
            <a:hlinkClick r:id="rId4" action="ppaction://hlinksldjump"/>
          </p:cNvPr>
          <p:cNvSpPr/>
          <p:nvPr/>
        </p:nvSpPr>
        <p:spPr>
          <a:xfrm>
            <a:off x="5989847" y="2195254"/>
            <a:ext cx="1699087" cy="1699087"/>
          </a:xfrm>
          <a:prstGeom prst="ellipse">
            <a:avLst/>
          </a:prstGeom>
          <a:noFill/>
          <a:ln w="12700" cap="flat" cmpd="sng" algn="ctr">
            <a:solidFill>
              <a:schemeClr val="bg1">
                <a:lumMod val="75000"/>
              </a:schemeClr>
            </a:solidFill>
            <a:prstDash val="solid"/>
            <a:miter lim="800000"/>
          </a:ln>
          <a:effectLst/>
        </p:spPr>
        <p:txBody>
          <a:bodyPr rtlCol="0" anchor="ctr"/>
          <a:lstStyle/>
          <a:p>
            <a:pPr algn="ctr"/>
            <a:r>
              <a:rPr lang="en-US" altLang="zh-CN" kern="0" dirty="0" smtClean="0">
                <a:solidFill>
                  <a:prstClr val="white"/>
                </a:solidFill>
                <a:latin typeface="华文细黑" panose="02010600040101010101" pitchFamily="2" charset="-122"/>
                <a:ea typeface="华文细黑" panose="02010600040101010101" pitchFamily="2" charset="-122"/>
              </a:rPr>
              <a:t>Click me</a:t>
            </a:r>
            <a:endParaRPr lang="zh-CN" altLang="en-US" kern="0" dirty="0">
              <a:solidFill>
                <a:prstClr val="white"/>
              </a:solidFill>
              <a:latin typeface="华文细黑" panose="02010600040101010101" pitchFamily="2" charset="-122"/>
              <a:ea typeface="华文细黑" panose="02010600040101010101" pitchFamily="2" charset="-122"/>
            </a:endParaRPr>
          </a:p>
        </p:txBody>
      </p:sp>
      <p:sp>
        <p:nvSpPr>
          <p:cNvPr id="16" name="弧形 15"/>
          <p:cNvSpPr/>
          <p:nvPr/>
        </p:nvSpPr>
        <p:spPr>
          <a:xfrm>
            <a:off x="1773720" y="1047390"/>
            <a:ext cx="2295728" cy="2295728"/>
          </a:xfrm>
          <a:prstGeom prst="arc">
            <a:avLst>
              <a:gd name="adj1" fmla="val 16649752"/>
              <a:gd name="adj2" fmla="val 0"/>
            </a:avLst>
          </a:prstGeom>
          <a:ln>
            <a:solidFill>
              <a:schemeClr val="bg1">
                <a:lumMod val="65000"/>
              </a:schemeClr>
            </a:solidFill>
            <a:prstDash val="dash"/>
            <a:headEnd type="oval" w="med" len="med"/>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7" name="弧形 16"/>
          <p:cNvSpPr/>
          <p:nvPr/>
        </p:nvSpPr>
        <p:spPr>
          <a:xfrm flipH="1" flipV="1">
            <a:off x="6796942" y="2593068"/>
            <a:ext cx="2295728" cy="2295728"/>
          </a:xfrm>
          <a:prstGeom prst="arc">
            <a:avLst>
              <a:gd name="adj1" fmla="val 14140833"/>
              <a:gd name="adj2" fmla="val 21095466"/>
            </a:avLst>
          </a:prstGeom>
          <a:ln>
            <a:solidFill>
              <a:schemeClr val="bg1">
                <a:lumMod val="65000"/>
              </a:schemeClr>
            </a:solidFill>
            <a:prstDash val="dash"/>
            <a:headEnd type="oval" w="med" len="med"/>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8" name="弧形 17"/>
          <p:cNvSpPr/>
          <p:nvPr/>
        </p:nvSpPr>
        <p:spPr>
          <a:xfrm flipV="1">
            <a:off x="3262367" y="2612846"/>
            <a:ext cx="2295728" cy="2295728"/>
          </a:xfrm>
          <a:prstGeom prst="arc">
            <a:avLst>
              <a:gd name="adj1" fmla="val 14140833"/>
              <a:gd name="adj2" fmla="val 21095466"/>
            </a:avLst>
          </a:prstGeom>
          <a:ln>
            <a:solidFill>
              <a:schemeClr val="bg1">
                <a:lumMod val="65000"/>
              </a:schemeClr>
            </a:solidFill>
            <a:prstDash val="dash"/>
            <a:headEnd type="oval" w="med" len="med"/>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9" name="矩形 18"/>
          <p:cNvSpPr/>
          <p:nvPr/>
        </p:nvSpPr>
        <p:spPr>
          <a:xfrm>
            <a:off x="8467316" y="1090504"/>
            <a:ext cx="3419957" cy="1569660"/>
          </a:xfrm>
          <a:prstGeom prst="rect">
            <a:avLst/>
          </a:prstGeom>
        </p:spPr>
        <p:txBody>
          <a:bodyPr wrap="square">
            <a:spAutoFit/>
          </a:bodyPr>
          <a:lstStyle/>
          <a:p>
            <a:pPr algn="ctr">
              <a:lnSpc>
                <a:spcPct val="150000"/>
              </a:lnSpc>
            </a:pPr>
            <a:r>
              <a:rPr lang="en-US" altLang="zh-CN" sz="1600" dirty="0" smtClean="0">
                <a:solidFill>
                  <a:schemeClr val="bg1">
                    <a:lumMod val="95000"/>
                  </a:schemeClr>
                </a:solidFill>
                <a:latin typeface="华文细黑" panose="02010600040101010101" pitchFamily="2" charset="-122"/>
                <a:ea typeface="华文细黑" panose="02010600040101010101" pitchFamily="2" charset="-122"/>
                <a:cs typeface="+mn-ea"/>
                <a:sym typeface="+mn-lt"/>
              </a:rPr>
              <a:t>JavaFx </a:t>
            </a:r>
            <a:r>
              <a:rPr lang="en-US" altLang="zh-CN" sz="1600" dirty="0">
                <a:solidFill>
                  <a:schemeClr val="bg1">
                    <a:lumMod val="95000"/>
                  </a:schemeClr>
                </a:solidFill>
                <a:latin typeface="华文细黑" panose="02010600040101010101" pitchFamily="2" charset="-122"/>
                <a:ea typeface="华文细黑" panose="02010600040101010101" pitchFamily="2" charset="-122"/>
                <a:cs typeface="+mn-ea"/>
                <a:sym typeface="+mn-lt"/>
              </a:rPr>
              <a:t>uses </a:t>
            </a:r>
            <a:r>
              <a:rPr lang="en-US" altLang="zh-CN" sz="1600" dirty="0" smtClean="0">
                <a:solidFill>
                  <a:schemeClr val="bg1">
                    <a:lumMod val="95000"/>
                  </a:schemeClr>
                </a:solidFill>
                <a:latin typeface="华文细黑" panose="02010600040101010101" pitchFamily="2" charset="-122"/>
                <a:ea typeface="华文细黑" panose="02010600040101010101" pitchFamily="2" charset="-122"/>
                <a:cs typeface="+mn-ea"/>
                <a:sym typeface="+mn-lt"/>
              </a:rPr>
              <a:t>animation to </a:t>
            </a:r>
            <a:r>
              <a:rPr lang="en-US" altLang="zh-CN" sz="1600" dirty="0">
                <a:solidFill>
                  <a:schemeClr val="bg1">
                    <a:lumMod val="95000"/>
                  </a:schemeClr>
                </a:solidFill>
                <a:latin typeface="华文细黑" panose="02010600040101010101" pitchFamily="2" charset="-122"/>
                <a:ea typeface="华文细黑" panose="02010600040101010101" pitchFamily="2" charset="-122"/>
                <a:cs typeface="+mn-ea"/>
                <a:sym typeface="+mn-lt"/>
              </a:rPr>
              <a:t>implement this effect, controlling the number and speed of effects to make the page richer.</a:t>
            </a:r>
          </a:p>
        </p:txBody>
      </p:sp>
      <p:sp>
        <p:nvSpPr>
          <p:cNvPr id="20" name="矩形 19"/>
          <p:cNvSpPr/>
          <p:nvPr/>
        </p:nvSpPr>
        <p:spPr>
          <a:xfrm>
            <a:off x="8224126" y="4761859"/>
            <a:ext cx="3419957" cy="1288366"/>
          </a:xfrm>
          <a:prstGeom prst="rect">
            <a:avLst/>
          </a:prstGeom>
        </p:spPr>
        <p:txBody>
          <a:bodyPr wrap="square">
            <a:spAutoFit/>
          </a:bodyPr>
          <a:lstStyle/>
          <a:p>
            <a:pPr algn="ctr">
              <a:lnSpc>
                <a:spcPct val="150000"/>
              </a:lnSpc>
            </a:pPr>
            <a:r>
              <a:rPr lang="en-US" altLang="zh-CN" dirty="0">
                <a:solidFill>
                  <a:schemeClr val="bg1">
                    <a:lumMod val="95000"/>
                  </a:schemeClr>
                </a:solidFill>
                <a:latin typeface="华文细黑" panose="02010600040101010101" pitchFamily="2" charset="-122"/>
                <a:ea typeface="华文细黑" panose="02010600040101010101" pitchFamily="2" charset="-122"/>
                <a:cs typeface="+mn-ea"/>
                <a:sym typeface="+mn-lt"/>
              </a:rPr>
              <a:t>For the program has a good comment habit, the program is very readable.</a:t>
            </a:r>
          </a:p>
        </p:txBody>
      </p:sp>
      <p:sp>
        <p:nvSpPr>
          <p:cNvPr id="21" name="矩形 20"/>
          <p:cNvSpPr/>
          <p:nvPr/>
        </p:nvSpPr>
        <p:spPr>
          <a:xfrm>
            <a:off x="590551" y="4768913"/>
            <a:ext cx="3765902" cy="1524841"/>
          </a:xfrm>
          <a:prstGeom prst="rect">
            <a:avLst/>
          </a:prstGeom>
        </p:spPr>
        <p:txBody>
          <a:bodyPr wrap="square">
            <a:spAutoFit/>
          </a:bodyPr>
          <a:lstStyle/>
          <a:p>
            <a:pPr algn="ctr">
              <a:lnSpc>
                <a:spcPct val="150000"/>
              </a:lnSpc>
            </a:pPr>
            <a:r>
              <a:rPr lang="en-US" altLang="zh-CN" sz="1600" dirty="0" smtClean="0">
                <a:solidFill>
                  <a:schemeClr val="bg1">
                    <a:lumMod val="95000"/>
                  </a:schemeClr>
                </a:solidFill>
                <a:latin typeface="华文细黑" panose="02010600040101010101" pitchFamily="2" charset="-122"/>
                <a:ea typeface="华文细黑" panose="02010600040101010101" pitchFamily="2" charset="-122"/>
                <a:cs typeface="+mn-ea"/>
                <a:sym typeface="+mn-lt"/>
              </a:rPr>
              <a:t>JavaFx </a:t>
            </a:r>
            <a:r>
              <a:rPr lang="en-US" altLang="zh-CN" sz="1600" dirty="0">
                <a:solidFill>
                  <a:schemeClr val="bg1">
                    <a:lumMod val="95000"/>
                  </a:schemeClr>
                </a:solidFill>
                <a:latin typeface="华文细黑" panose="02010600040101010101" pitchFamily="2" charset="-122"/>
                <a:ea typeface="华文细黑" panose="02010600040101010101" pitchFamily="2" charset="-122"/>
                <a:cs typeface="+mn-ea"/>
                <a:sym typeface="+mn-lt"/>
              </a:rPr>
              <a:t>adds events through ActionEvents to get the pet to exercise, take the pet to the hospital, and get the pet to work.</a:t>
            </a:r>
          </a:p>
        </p:txBody>
      </p:sp>
      <p:sp>
        <p:nvSpPr>
          <p:cNvPr id="22" name="矩形 21"/>
          <p:cNvSpPr/>
          <p:nvPr/>
        </p:nvSpPr>
        <p:spPr>
          <a:xfrm>
            <a:off x="398697" y="1095029"/>
            <a:ext cx="3419957" cy="1524841"/>
          </a:xfrm>
          <a:prstGeom prst="rect">
            <a:avLst/>
          </a:prstGeom>
        </p:spPr>
        <p:txBody>
          <a:bodyPr wrap="square">
            <a:spAutoFit/>
          </a:bodyPr>
          <a:lstStyle/>
          <a:p>
            <a:pPr algn="ctr">
              <a:lnSpc>
                <a:spcPct val="150000"/>
              </a:lnSpc>
            </a:pPr>
            <a:r>
              <a:rPr lang="en-US" altLang="zh-CN" sz="1600" dirty="0" smtClean="0">
                <a:solidFill>
                  <a:schemeClr val="bg1">
                    <a:lumMod val="95000"/>
                  </a:schemeClr>
                </a:solidFill>
                <a:latin typeface="华文细黑" panose="02010600040101010101" pitchFamily="2" charset="-122"/>
                <a:ea typeface="华文细黑" panose="02010600040101010101" pitchFamily="2" charset="-122"/>
                <a:cs typeface="+mn-ea"/>
                <a:sym typeface="+mn-lt"/>
              </a:rPr>
              <a:t>The </a:t>
            </a:r>
            <a:r>
              <a:rPr lang="en-US" altLang="zh-CN" sz="1600" dirty="0">
                <a:solidFill>
                  <a:schemeClr val="bg1">
                    <a:lumMod val="95000"/>
                  </a:schemeClr>
                </a:solidFill>
                <a:latin typeface="华文细黑" panose="02010600040101010101" pitchFamily="2" charset="-122"/>
                <a:ea typeface="华文细黑" panose="02010600040101010101" pitchFamily="2" charset="-122"/>
                <a:cs typeface="+mn-ea"/>
                <a:sym typeface="+mn-lt"/>
              </a:rPr>
              <a:t>UI components of JavaFx make use of Button, Label, Image, ImageView, ListView and so on.</a:t>
            </a:r>
          </a:p>
        </p:txBody>
      </p:sp>
      <p:sp>
        <p:nvSpPr>
          <p:cNvPr id="24" name="椭圆 23">
            <a:hlinkClick r:id="rId5" action="ppaction://hlinksldjump"/>
          </p:cNvPr>
          <p:cNvSpPr/>
          <p:nvPr/>
        </p:nvSpPr>
        <p:spPr>
          <a:xfrm>
            <a:off x="4599589" y="2195254"/>
            <a:ext cx="1699087" cy="1699087"/>
          </a:xfrm>
          <a:prstGeom prst="ellipse">
            <a:avLst/>
          </a:prstGeom>
          <a:gradFill flip="none" rotWithShape="1">
            <a:gsLst>
              <a:gs pos="0">
                <a:srgbClr val="79C5D9"/>
              </a:gs>
              <a:gs pos="39000">
                <a:srgbClr val="79C5D9"/>
              </a:gs>
              <a:gs pos="100000">
                <a:srgbClr val="00D7FE"/>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华文细黑" panose="02010600040101010101" pitchFamily="2" charset="-122"/>
                <a:ea typeface="华文细黑" panose="02010600040101010101" pitchFamily="2" charset="-122"/>
              </a:rPr>
              <a:t>Click me</a:t>
            </a:r>
            <a:endParaRPr lang="zh-CN" altLang="en-US" dirty="0">
              <a:latin typeface="华文细黑" panose="02010600040101010101" pitchFamily="2" charset="-122"/>
              <a:ea typeface="华文细黑" panose="02010600040101010101" pitchFamily="2" charset="-122"/>
            </a:endParaRPr>
          </a:p>
        </p:txBody>
      </p:sp>
      <p:sp>
        <p:nvSpPr>
          <p:cNvPr id="29" name="椭圆 28">
            <a:hlinkClick r:id="rId6" action="ppaction://hlinksldjump"/>
          </p:cNvPr>
          <p:cNvSpPr/>
          <p:nvPr/>
        </p:nvSpPr>
        <p:spPr>
          <a:xfrm>
            <a:off x="7289269" y="2195254"/>
            <a:ext cx="1699087" cy="1699087"/>
          </a:xfrm>
          <a:prstGeom prst="ellipse">
            <a:avLst/>
          </a:prstGeom>
          <a:gradFill flip="none" rotWithShape="1">
            <a:gsLst>
              <a:gs pos="0">
                <a:srgbClr val="79C5D9"/>
              </a:gs>
              <a:gs pos="41000">
                <a:srgbClr val="79C5D9"/>
              </a:gs>
              <a:gs pos="100000">
                <a:srgbClr val="00D7FE"/>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华文细黑" panose="02010600040101010101" pitchFamily="2" charset="-122"/>
                <a:ea typeface="华文细黑" panose="02010600040101010101" pitchFamily="2" charset="-122"/>
              </a:rPr>
              <a:t>Click me</a:t>
            </a:r>
            <a:endParaRPr lang="zh-CN" altLang="en-US" dirty="0">
              <a:latin typeface="华文细黑" panose="02010600040101010101" pitchFamily="2" charset="-122"/>
              <a:ea typeface="华文细黑" panose="02010600040101010101" pitchFamily="2" charset="-122"/>
            </a:endParaRPr>
          </a:p>
        </p:txBody>
      </p:sp>
      <p:sp>
        <p:nvSpPr>
          <p:cNvPr id="34" name="弧形 33"/>
          <p:cNvSpPr/>
          <p:nvPr/>
        </p:nvSpPr>
        <p:spPr>
          <a:xfrm flipH="1">
            <a:off x="8067651" y="1047390"/>
            <a:ext cx="2295728" cy="2295728"/>
          </a:xfrm>
          <a:prstGeom prst="arc">
            <a:avLst>
              <a:gd name="adj1" fmla="val 16649752"/>
              <a:gd name="adj2" fmla="val 0"/>
            </a:avLst>
          </a:prstGeom>
          <a:ln>
            <a:solidFill>
              <a:schemeClr val="bg1">
                <a:lumMod val="65000"/>
              </a:schemeClr>
            </a:solidFill>
            <a:prstDash val="dash"/>
            <a:headEnd type="oval" w="med" len="med"/>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nvGrpSpPr>
          <p:cNvPr id="4" name="组合 3"/>
          <p:cNvGrpSpPr/>
          <p:nvPr/>
        </p:nvGrpSpPr>
        <p:grpSpPr>
          <a:xfrm rot="16200000">
            <a:off x="5875359" y="-91377"/>
            <a:ext cx="622917" cy="2677974"/>
            <a:chOff x="800042" y="510006"/>
            <a:chExt cx="622917" cy="2677974"/>
          </a:xfrm>
        </p:grpSpPr>
        <p:cxnSp>
          <p:nvCxnSpPr>
            <p:cNvPr id="35" name="直接连接符 34"/>
            <p:cNvCxnSpPr/>
            <p:nvPr/>
          </p:nvCxnSpPr>
          <p:spPr>
            <a:xfrm>
              <a:off x="800042" y="510006"/>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422959" y="2082833"/>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800042" y="699878"/>
              <a:ext cx="615553" cy="2488102"/>
            </a:xfrm>
            <a:prstGeom prst="rect">
              <a:avLst/>
            </a:prstGeom>
            <a:noFill/>
          </p:spPr>
          <p:txBody>
            <a:bodyPr vert="eaVert" wrap="square" rtlCol="0">
              <a:spAutoFit/>
            </a:bodyPr>
            <a:lstStyle/>
            <a:p>
              <a:pPr algn="dist"/>
              <a:r>
                <a:rPr lang="en-US" altLang="zh-CN" sz="2800" dirty="0">
                  <a:solidFill>
                    <a:schemeClr val="bg1"/>
                  </a:solidFill>
                </a:rPr>
                <a:t>Part  one</a:t>
              </a:r>
              <a:endParaRPr lang="zh-CN" altLang="en-US" sz="2800" dirty="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175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10" presetClass="entr" presetSubtype="0" fill="hold" grpId="0" nodeType="withEffect">
                                  <p:stCondLst>
                                    <p:cond delay="175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750"/>
                                        <p:tgtEl>
                                          <p:spTgt spid="22"/>
                                        </p:tgtEl>
                                      </p:cBhvr>
                                    </p:animEffect>
                                  </p:childTnLst>
                                </p:cTn>
                              </p:par>
                              <p:par>
                                <p:cTn id="11" presetID="35" presetClass="path" presetSubtype="0" decel="100000" fill="hold" grpId="1" nodeType="withEffect">
                                  <p:stCondLst>
                                    <p:cond delay="1750"/>
                                  </p:stCondLst>
                                  <p:childTnLst>
                                    <p:animMotion origin="layout" path="M 3.33333E-6 -1.48148E-6 L -0.04011 -1.48148E-6 " pathEditMode="relative" rAng="0" ptsTypes="AA">
                                      <p:cBhvr>
                                        <p:cTn id="12" dur="1250" spd="-100000" fill="hold"/>
                                        <p:tgtEl>
                                          <p:spTgt spid="22"/>
                                        </p:tgtEl>
                                        <p:attrNameLst>
                                          <p:attrName>ppt_x</p:attrName>
                                          <p:attrName>ppt_y</p:attrName>
                                        </p:attrNameLst>
                                      </p:cBhvr>
                                      <p:rCtr x="-2005" y="0"/>
                                    </p:animMotion>
                                  </p:childTnLst>
                                </p:cTn>
                              </p:par>
                              <p:par>
                                <p:cTn id="13" presetID="22" presetClass="entr" presetSubtype="2" fill="hold" grpId="0" nodeType="withEffect">
                                  <p:stCondLst>
                                    <p:cond delay="250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par>
                                <p:cTn id="16" presetID="10" presetClass="entr" presetSubtype="0" fill="hold" grpId="0" nodeType="withEffect">
                                  <p:stCondLst>
                                    <p:cond delay="250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750"/>
                                        <p:tgtEl>
                                          <p:spTgt spid="21"/>
                                        </p:tgtEl>
                                      </p:cBhvr>
                                    </p:animEffect>
                                  </p:childTnLst>
                                </p:cTn>
                              </p:par>
                              <p:par>
                                <p:cTn id="19" presetID="35" presetClass="path" presetSubtype="0" decel="100000" fill="hold" grpId="1" nodeType="withEffect">
                                  <p:stCondLst>
                                    <p:cond delay="2500"/>
                                  </p:stCondLst>
                                  <p:childTnLst>
                                    <p:animMotion origin="layout" path="M 3.95833E-6 -2.22222E-6 L -0.04011 -2.22222E-6 " pathEditMode="relative" rAng="0" ptsTypes="AA">
                                      <p:cBhvr>
                                        <p:cTn id="20" dur="1250" spd="-100000" fill="hold"/>
                                        <p:tgtEl>
                                          <p:spTgt spid="21"/>
                                        </p:tgtEl>
                                        <p:attrNameLst>
                                          <p:attrName>ppt_x</p:attrName>
                                          <p:attrName>ppt_y</p:attrName>
                                        </p:attrNameLst>
                                      </p:cBhvr>
                                      <p:rCtr x="-2005" y="0"/>
                                    </p:animMotion>
                                  </p:childTnLst>
                                </p:cTn>
                              </p:par>
                              <p:par>
                                <p:cTn id="21" presetID="22" presetClass="entr" presetSubtype="8" fill="hold" grpId="0" nodeType="withEffect">
                                  <p:stCondLst>
                                    <p:cond delay="375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par>
                                <p:cTn id="24" presetID="10" presetClass="entr" presetSubtype="0" fill="hold" grpId="0" nodeType="withEffect">
                                  <p:stCondLst>
                                    <p:cond delay="375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750"/>
                                        <p:tgtEl>
                                          <p:spTgt spid="20"/>
                                        </p:tgtEl>
                                      </p:cBhvr>
                                    </p:animEffect>
                                  </p:childTnLst>
                                </p:cTn>
                              </p:par>
                              <p:par>
                                <p:cTn id="27" presetID="35" presetClass="path" presetSubtype="0" decel="100000" fill="hold" grpId="1" nodeType="withEffect">
                                  <p:stCondLst>
                                    <p:cond delay="3750"/>
                                  </p:stCondLst>
                                  <p:childTnLst>
                                    <p:animMotion origin="layout" path="M -3.33333E-6 -3.33333E-6 L 0.04493 -3.33333E-6 " pathEditMode="relative" rAng="0" ptsTypes="AA">
                                      <p:cBhvr>
                                        <p:cTn id="28" dur="1250" spd="-100000" fill="hold"/>
                                        <p:tgtEl>
                                          <p:spTgt spid="20"/>
                                        </p:tgtEl>
                                        <p:attrNameLst>
                                          <p:attrName>ppt_x</p:attrName>
                                          <p:attrName>ppt_y</p:attrName>
                                        </p:attrNameLst>
                                      </p:cBhvr>
                                      <p:rCtr x="2240" y="0"/>
                                    </p:animMotion>
                                  </p:childTnLst>
                                </p:cTn>
                              </p:par>
                              <p:par>
                                <p:cTn id="29" presetID="22" presetClass="entr" presetSubtype="8" fill="hold" grpId="0" nodeType="withEffect">
                                  <p:stCondLst>
                                    <p:cond delay="5000"/>
                                  </p:stCondLst>
                                  <p:childTnLst>
                                    <p:set>
                                      <p:cBhvr>
                                        <p:cTn id="30" dur="1" fill="hold">
                                          <p:stCondLst>
                                            <p:cond delay="0"/>
                                          </p:stCondLst>
                                        </p:cTn>
                                        <p:tgtEl>
                                          <p:spTgt spid="34"/>
                                        </p:tgtEl>
                                        <p:attrNameLst>
                                          <p:attrName>style.visibility</p:attrName>
                                        </p:attrNameLst>
                                      </p:cBhvr>
                                      <p:to>
                                        <p:strVal val="visible"/>
                                      </p:to>
                                    </p:set>
                                    <p:animEffect transition="in" filter="wipe(left)">
                                      <p:cBhvr>
                                        <p:cTn id="31" dur="500"/>
                                        <p:tgtEl>
                                          <p:spTgt spid="34"/>
                                        </p:tgtEl>
                                      </p:cBhvr>
                                    </p:animEffect>
                                  </p:childTnLst>
                                </p:cTn>
                              </p:par>
                              <p:par>
                                <p:cTn id="32" presetID="10" presetClass="entr" presetSubtype="0" fill="hold" grpId="0" nodeType="withEffect">
                                  <p:stCondLst>
                                    <p:cond delay="500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750"/>
                                        <p:tgtEl>
                                          <p:spTgt spid="19"/>
                                        </p:tgtEl>
                                      </p:cBhvr>
                                    </p:animEffect>
                                  </p:childTnLst>
                                </p:cTn>
                              </p:par>
                              <p:par>
                                <p:cTn id="35" presetID="35" presetClass="path" presetSubtype="0" decel="100000" fill="hold" grpId="1" nodeType="withEffect">
                                  <p:stCondLst>
                                    <p:cond delay="5000"/>
                                  </p:stCondLst>
                                  <p:childTnLst>
                                    <p:animMotion origin="layout" path="M 4.375E-6 -1.85185E-6 L 0.04492 -1.85185E-6 " pathEditMode="relative" rAng="0" ptsTypes="AA">
                                      <p:cBhvr>
                                        <p:cTn id="36" dur="1250" spd="-100000" fill="hold"/>
                                        <p:tgtEl>
                                          <p:spTgt spid="19"/>
                                        </p:tgtEl>
                                        <p:attrNameLst>
                                          <p:attrName>ppt_x</p:attrName>
                                          <p:attrName>ppt_y</p:attrName>
                                        </p:attrNameLst>
                                      </p:cBhvr>
                                      <p:rCtr x="224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p:bldP spid="19" grpId="1"/>
      <p:bldP spid="20" grpId="0"/>
      <p:bldP spid="20" grpId="1"/>
      <p:bldP spid="21" grpId="0"/>
      <p:bldP spid="21" grpId="1"/>
      <p:bldP spid="22" grpId="0"/>
      <p:bldP spid="22" grpId="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3130" y="1765299"/>
            <a:ext cx="4284519" cy="3674767"/>
          </a:xfrm>
          <a:prstGeom prst="rect">
            <a:avLst/>
          </a:prstGeom>
        </p:spPr>
      </p:pic>
      <p:sp>
        <p:nvSpPr>
          <p:cNvPr id="2" name="矩形 1"/>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3" name="矩形 2"/>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sp>
        <p:nvSpPr>
          <p:cNvPr id="4" name="矩形 3"/>
          <p:cNvSpPr/>
          <p:nvPr/>
        </p:nvSpPr>
        <p:spPr>
          <a:xfrm>
            <a:off x="2924174" y="637480"/>
            <a:ext cx="6096000" cy="923330"/>
          </a:xfrm>
          <a:prstGeom prst="rect">
            <a:avLst/>
          </a:prstGeom>
        </p:spPr>
        <p:txBody>
          <a:bodyPr>
            <a:spAutoFit/>
          </a:bodyPr>
          <a:lstStyle/>
          <a:p>
            <a:pPr algn="ctr">
              <a:lnSpc>
                <a:spcPct val="150000"/>
              </a:lnSpc>
            </a:pPr>
            <a:r>
              <a:rPr lang="en-US" altLang="zh-CN" dirty="0">
                <a:solidFill>
                  <a:schemeClr val="bg1">
                    <a:lumMod val="95000"/>
                  </a:schemeClr>
                </a:solidFill>
                <a:latin typeface="华文细黑" panose="02010600040101010101" pitchFamily="2" charset="-122"/>
                <a:ea typeface="华文细黑" panose="02010600040101010101" pitchFamily="2" charset="-122"/>
                <a:cs typeface="+mn-ea"/>
                <a:sym typeface="+mn-lt"/>
              </a:rPr>
              <a:t>The UI components of JavaFx make use of Button, Label, Image, ImageView, ListView and so on.</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472" y="1661007"/>
            <a:ext cx="3638408" cy="1958493"/>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3567" y="2806756"/>
            <a:ext cx="4191363" cy="3254022"/>
          </a:xfrm>
          <a:prstGeom prst="rect">
            <a:avLst/>
          </a:prstGeom>
        </p:spPr>
      </p:pic>
      <p:grpSp>
        <p:nvGrpSpPr>
          <p:cNvPr id="12" name="组合 11"/>
          <p:cNvGrpSpPr/>
          <p:nvPr/>
        </p:nvGrpSpPr>
        <p:grpSpPr>
          <a:xfrm rot="16200000">
            <a:off x="5522934" y="737772"/>
            <a:ext cx="622917" cy="2677974"/>
            <a:chOff x="800042" y="510006"/>
            <a:chExt cx="622917" cy="2677974"/>
          </a:xfrm>
        </p:grpSpPr>
        <p:cxnSp>
          <p:nvCxnSpPr>
            <p:cNvPr id="13" name="直接连接符 12"/>
            <p:cNvCxnSpPr/>
            <p:nvPr/>
          </p:nvCxnSpPr>
          <p:spPr>
            <a:xfrm>
              <a:off x="800042" y="510006"/>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422959" y="2082833"/>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sp>
          <p:nvSpPr>
            <p:cNvPr id="15" name="文本框 36"/>
            <p:cNvSpPr txBox="1"/>
            <p:nvPr/>
          </p:nvSpPr>
          <p:spPr>
            <a:xfrm>
              <a:off x="800042" y="699878"/>
              <a:ext cx="615553" cy="2488102"/>
            </a:xfrm>
            <a:prstGeom prst="rect">
              <a:avLst/>
            </a:prstGeom>
            <a:noFill/>
          </p:spPr>
          <p:txBody>
            <a:bodyPr vert="eaVert" wrap="square" rtlCol="0">
              <a:spAutoFit/>
            </a:bodyPr>
            <a:lstStyle/>
            <a:p>
              <a:pPr algn="dist"/>
              <a:r>
                <a:rPr lang="en-US" altLang="zh-CN" sz="2800" dirty="0">
                  <a:solidFill>
                    <a:schemeClr val="bg1"/>
                  </a:solidFill>
                </a:rPr>
                <a:t>Part  one</a:t>
              </a:r>
              <a:endParaRPr lang="zh-CN" altLang="en-US" sz="2800" dirty="0">
                <a:solidFill>
                  <a:schemeClr val="bg1"/>
                </a:solidFill>
              </a:endParaRPr>
            </a:p>
          </p:txBody>
        </p:sp>
      </p:grpSp>
    </p:spTree>
    <p:extLst>
      <p:ext uri="{BB962C8B-B14F-4D97-AF65-F5344CB8AC3E}">
        <p14:creationId xmlns:p14="http://schemas.microsoft.com/office/powerpoint/2010/main" val="544422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3" name="矩形 2"/>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grpSp>
        <p:nvGrpSpPr>
          <p:cNvPr id="12" name="组合 11"/>
          <p:cNvGrpSpPr/>
          <p:nvPr/>
        </p:nvGrpSpPr>
        <p:grpSpPr>
          <a:xfrm rot="16200000">
            <a:off x="5522934" y="737772"/>
            <a:ext cx="622917" cy="2677974"/>
            <a:chOff x="800042" y="510006"/>
            <a:chExt cx="622917" cy="2677974"/>
          </a:xfrm>
        </p:grpSpPr>
        <p:cxnSp>
          <p:nvCxnSpPr>
            <p:cNvPr id="13" name="直接连接符 12"/>
            <p:cNvCxnSpPr/>
            <p:nvPr/>
          </p:nvCxnSpPr>
          <p:spPr>
            <a:xfrm>
              <a:off x="800042" y="510006"/>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422959" y="2082833"/>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sp>
          <p:nvSpPr>
            <p:cNvPr id="15" name="文本框 36"/>
            <p:cNvSpPr txBox="1"/>
            <p:nvPr/>
          </p:nvSpPr>
          <p:spPr>
            <a:xfrm>
              <a:off x="800042" y="699878"/>
              <a:ext cx="615553" cy="2488102"/>
            </a:xfrm>
            <a:prstGeom prst="rect">
              <a:avLst/>
            </a:prstGeom>
            <a:noFill/>
          </p:spPr>
          <p:txBody>
            <a:bodyPr vert="eaVert" wrap="square" rtlCol="0">
              <a:spAutoFit/>
            </a:bodyPr>
            <a:lstStyle/>
            <a:p>
              <a:pPr algn="dist"/>
              <a:r>
                <a:rPr lang="en-US" altLang="zh-CN" sz="2800" dirty="0">
                  <a:solidFill>
                    <a:schemeClr val="bg1"/>
                  </a:solidFill>
                </a:rPr>
                <a:t>Part  one</a:t>
              </a:r>
              <a:endParaRPr lang="zh-CN" altLang="en-US" sz="2800" dirty="0">
                <a:solidFill>
                  <a:schemeClr val="bg1"/>
                </a:solidFill>
              </a:endParaRPr>
            </a:p>
          </p:txBody>
        </p:sp>
      </p:grpSp>
      <p:sp>
        <p:nvSpPr>
          <p:cNvPr id="16" name="矩形 15"/>
          <p:cNvSpPr/>
          <p:nvPr/>
        </p:nvSpPr>
        <p:spPr>
          <a:xfrm>
            <a:off x="2682002" y="629503"/>
            <a:ext cx="6976347" cy="923330"/>
          </a:xfrm>
          <a:prstGeom prst="rect">
            <a:avLst/>
          </a:prstGeom>
        </p:spPr>
        <p:txBody>
          <a:bodyPr wrap="square">
            <a:spAutoFit/>
          </a:bodyPr>
          <a:lstStyle/>
          <a:p>
            <a:pPr algn="ctr">
              <a:lnSpc>
                <a:spcPct val="150000"/>
              </a:lnSpc>
            </a:pPr>
            <a:r>
              <a:rPr lang="en-US" altLang="zh-CN" dirty="0" smtClean="0">
                <a:solidFill>
                  <a:schemeClr val="bg1">
                    <a:lumMod val="95000"/>
                  </a:schemeClr>
                </a:solidFill>
                <a:latin typeface="华文细黑" panose="02010600040101010101" pitchFamily="2" charset="-122"/>
                <a:ea typeface="华文细黑" panose="02010600040101010101" pitchFamily="2" charset="-122"/>
                <a:cs typeface="+mn-ea"/>
                <a:sym typeface="+mn-lt"/>
              </a:rPr>
              <a:t>JavaFx </a:t>
            </a:r>
            <a:r>
              <a:rPr lang="en-US" altLang="zh-CN" dirty="0">
                <a:solidFill>
                  <a:schemeClr val="bg1">
                    <a:lumMod val="95000"/>
                  </a:schemeClr>
                </a:solidFill>
                <a:latin typeface="华文细黑" panose="02010600040101010101" pitchFamily="2" charset="-122"/>
                <a:ea typeface="华文细黑" panose="02010600040101010101" pitchFamily="2" charset="-122"/>
                <a:cs typeface="+mn-ea"/>
                <a:sym typeface="+mn-lt"/>
              </a:rPr>
              <a:t>adds events through ActionEvents to get the pet to exercise, take the pet to the hospital, and get the pet to work.</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254" y="2544189"/>
            <a:ext cx="9525490" cy="914447"/>
          </a:xfrm>
          <a:prstGeom prst="rect">
            <a:avLst/>
          </a:prstGeom>
        </p:spPr>
      </p:pic>
      <p:pic>
        <p:nvPicPr>
          <p:cNvPr id="1026" name="Picture 2" descr="C:\Users\fanxt\AppData\Local\Temp\WeChat Files\eb4383202bcefbbc9d601f8421a08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628" y="3863255"/>
            <a:ext cx="2636748" cy="195088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fanxt\AppData\Local\Temp\WeChat Files\bb235291474bd388d96c047bd6310f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3443" y="3863255"/>
            <a:ext cx="2545301" cy="1950889"/>
          </a:xfrm>
          <a:prstGeom prst="rect">
            <a:avLst/>
          </a:prstGeom>
          <a:noFill/>
          <a:extLst>
            <a:ext uri="{909E8E84-426E-40DD-AFC4-6F175D3DCCD1}">
              <a14:hiddenFill xmlns:a14="http://schemas.microsoft.com/office/drawing/2010/main">
                <a:solidFill>
                  <a:srgbClr val="FFFFFF"/>
                </a:solidFill>
              </a14:hiddenFill>
            </a:ext>
          </a:extLst>
        </p:spPr>
      </p:pic>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82942" y="3760990"/>
            <a:ext cx="3574465" cy="2155418"/>
          </a:xfrm>
          <a:prstGeom prst="rect">
            <a:avLst/>
          </a:prstGeom>
        </p:spPr>
      </p:pic>
    </p:spTree>
    <p:extLst>
      <p:ext uri="{BB962C8B-B14F-4D97-AF65-F5344CB8AC3E}">
        <p14:creationId xmlns:p14="http://schemas.microsoft.com/office/powerpoint/2010/main" val="341571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par>
                                <p:cTn id="8" presetID="35" presetClass="path" presetSubtype="0" decel="100000" fill="hold" grpId="1" nodeType="withEffect">
                                  <p:stCondLst>
                                    <p:cond delay="2500"/>
                                  </p:stCondLst>
                                  <p:childTnLst>
                                    <p:animMotion origin="layout" path="M 3.95833E-6 -2.22222E-6 L -0.04011 -2.22222E-6 " pathEditMode="relative" rAng="0" ptsTypes="AA">
                                      <p:cBhvr>
                                        <p:cTn id="9" dur="1250" spd="-100000" fill="hold"/>
                                        <p:tgtEl>
                                          <p:spTgt spid="16"/>
                                        </p:tgtEl>
                                        <p:attrNameLst>
                                          <p:attrName>ppt_x</p:attrName>
                                          <p:attrName>ppt_y</p:attrName>
                                        </p:attrNameLst>
                                      </p:cBhvr>
                                      <p:rCtr x="-20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3" name="矩形 2"/>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grpSp>
        <p:nvGrpSpPr>
          <p:cNvPr id="12" name="组合 11"/>
          <p:cNvGrpSpPr/>
          <p:nvPr/>
        </p:nvGrpSpPr>
        <p:grpSpPr>
          <a:xfrm rot="16200000">
            <a:off x="5522934" y="737772"/>
            <a:ext cx="622917" cy="2677974"/>
            <a:chOff x="800042" y="510006"/>
            <a:chExt cx="622917" cy="2677974"/>
          </a:xfrm>
        </p:grpSpPr>
        <p:cxnSp>
          <p:nvCxnSpPr>
            <p:cNvPr id="13" name="直接连接符 12"/>
            <p:cNvCxnSpPr/>
            <p:nvPr/>
          </p:nvCxnSpPr>
          <p:spPr>
            <a:xfrm>
              <a:off x="800042" y="510006"/>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422959" y="2082833"/>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sp>
          <p:nvSpPr>
            <p:cNvPr id="15" name="文本框 36"/>
            <p:cNvSpPr txBox="1"/>
            <p:nvPr/>
          </p:nvSpPr>
          <p:spPr>
            <a:xfrm>
              <a:off x="800042" y="699878"/>
              <a:ext cx="615553" cy="2488102"/>
            </a:xfrm>
            <a:prstGeom prst="rect">
              <a:avLst/>
            </a:prstGeom>
            <a:noFill/>
          </p:spPr>
          <p:txBody>
            <a:bodyPr vert="eaVert" wrap="square" rtlCol="0">
              <a:spAutoFit/>
            </a:bodyPr>
            <a:lstStyle/>
            <a:p>
              <a:pPr algn="dist"/>
              <a:r>
                <a:rPr lang="en-US" altLang="zh-CN" sz="2800" dirty="0">
                  <a:solidFill>
                    <a:schemeClr val="bg1"/>
                  </a:solidFill>
                </a:rPr>
                <a:t>Part  one</a:t>
              </a:r>
              <a:endParaRPr lang="zh-CN" altLang="en-US" sz="2800" dirty="0">
                <a:solidFill>
                  <a:schemeClr val="bg1"/>
                </a:solidFill>
              </a:endParaRPr>
            </a:p>
          </p:txBody>
        </p:sp>
      </p:grpSp>
      <p:sp>
        <p:nvSpPr>
          <p:cNvPr id="16" name="矩形 15"/>
          <p:cNvSpPr/>
          <p:nvPr/>
        </p:nvSpPr>
        <p:spPr>
          <a:xfrm>
            <a:off x="3443152" y="507118"/>
            <a:ext cx="4972352" cy="959558"/>
          </a:xfrm>
          <a:prstGeom prst="rect">
            <a:avLst/>
          </a:prstGeom>
        </p:spPr>
        <p:txBody>
          <a:bodyPr wrap="square">
            <a:spAutoFit/>
          </a:bodyPr>
          <a:lstStyle/>
          <a:p>
            <a:pPr algn="ctr">
              <a:lnSpc>
                <a:spcPct val="150000"/>
              </a:lnSpc>
            </a:pPr>
            <a:r>
              <a:rPr lang="en-US" altLang="zh-CN" sz="2000" dirty="0">
                <a:solidFill>
                  <a:schemeClr val="bg1">
                    <a:lumMod val="95000"/>
                  </a:schemeClr>
                </a:solidFill>
                <a:latin typeface="华文细黑" panose="02010600040101010101" pitchFamily="2" charset="-122"/>
                <a:ea typeface="华文细黑" panose="02010600040101010101" pitchFamily="2" charset="-122"/>
                <a:cs typeface="+mn-ea"/>
                <a:sym typeface="+mn-lt"/>
              </a:rPr>
              <a:t>For the program has a good comment habit, the program is very readable.</a:t>
            </a:r>
          </a:p>
        </p:txBody>
      </p:sp>
      <p:pic>
        <p:nvPicPr>
          <p:cNvPr id="1027" name="Picture 3" descr="C:\Users\fanxt\AppData\Local\Temp\WeChat Files\5358e89ebc9dbd79506cbd0e22594a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221" y="1772664"/>
            <a:ext cx="3713029" cy="379508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fanxt\AppData\Local\Temp\WeChat Files\335a7ac824527a2c5d7e6b296c07b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152" y="4128043"/>
            <a:ext cx="7026249" cy="21261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fanxt\AppData\Local\Temp\WeChat Files\cfb267386a64c5906ed21193be7c16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8436" y="2388218"/>
            <a:ext cx="3551228" cy="173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89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75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par>
                                <p:cTn id="8" presetID="35" presetClass="path" presetSubtype="0" decel="100000" fill="hold" grpId="1" nodeType="withEffect">
                                  <p:stCondLst>
                                    <p:cond delay="3750"/>
                                  </p:stCondLst>
                                  <p:childTnLst>
                                    <p:animMotion origin="layout" path="M -3.33333E-6 -3.33333E-6 L 0.04493 -3.33333E-6 " pathEditMode="relative" rAng="0" ptsTypes="AA">
                                      <p:cBhvr>
                                        <p:cTn id="9" dur="1250" spd="-100000" fill="hold"/>
                                        <p:tgtEl>
                                          <p:spTgt spid="16"/>
                                        </p:tgtEl>
                                        <p:attrNameLst>
                                          <p:attrName>ppt_x</p:attrName>
                                          <p:attrName>ppt_y</p:attrName>
                                        </p:attrNameLst>
                                      </p:cBhvr>
                                      <p:rCtr x="224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298450"/>
            <a:ext cx="11582399" cy="6261100"/>
          </a:xfrm>
          <a:prstGeom prst="rect">
            <a:avLst/>
          </a:prstGeom>
          <a:noFill/>
          <a:ln w="57150">
            <a:solidFill>
              <a:srgbClr val="02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3" name="矩形 2"/>
          <p:cNvSpPr/>
          <p:nvPr/>
        </p:nvSpPr>
        <p:spPr>
          <a:xfrm>
            <a:off x="111247" y="1460500"/>
            <a:ext cx="393700" cy="609600"/>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02FAFA"/>
                </a:solidFill>
              </a:rPr>
              <a:t>X</a:t>
            </a:r>
            <a:endParaRPr lang="zh-CN" altLang="en-US" sz="3200" b="1" dirty="0">
              <a:solidFill>
                <a:srgbClr val="02FAFA"/>
              </a:solidFill>
            </a:endParaRPr>
          </a:p>
        </p:txBody>
      </p:sp>
      <p:grpSp>
        <p:nvGrpSpPr>
          <p:cNvPr id="12" name="组合 11"/>
          <p:cNvGrpSpPr/>
          <p:nvPr/>
        </p:nvGrpSpPr>
        <p:grpSpPr>
          <a:xfrm rot="16200000">
            <a:off x="5522934" y="737772"/>
            <a:ext cx="622917" cy="2677974"/>
            <a:chOff x="800042" y="510006"/>
            <a:chExt cx="622917" cy="2677974"/>
          </a:xfrm>
        </p:grpSpPr>
        <p:cxnSp>
          <p:nvCxnSpPr>
            <p:cNvPr id="13" name="直接连接符 12"/>
            <p:cNvCxnSpPr/>
            <p:nvPr/>
          </p:nvCxnSpPr>
          <p:spPr>
            <a:xfrm>
              <a:off x="800042" y="510006"/>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422959" y="2082833"/>
              <a:ext cx="0" cy="1105147"/>
            </a:xfrm>
            <a:prstGeom prst="line">
              <a:avLst/>
            </a:prstGeom>
            <a:ln w="38100">
              <a:solidFill>
                <a:srgbClr val="02FAFA"/>
              </a:solidFill>
            </a:ln>
          </p:spPr>
          <p:style>
            <a:lnRef idx="1">
              <a:schemeClr val="accent1"/>
            </a:lnRef>
            <a:fillRef idx="0">
              <a:schemeClr val="accent1"/>
            </a:fillRef>
            <a:effectRef idx="0">
              <a:schemeClr val="accent1"/>
            </a:effectRef>
            <a:fontRef idx="minor">
              <a:schemeClr val="tx1"/>
            </a:fontRef>
          </p:style>
        </p:cxnSp>
        <p:sp>
          <p:nvSpPr>
            <p:cNvPr id="15" name="文本框 36"/>
            <p:cNvSpPr txBox="1"/>
            <p:nvPr/>
          </p:nvSpPr>
          <p:spPr>
            <a:xfrm>
              <a:off x="800042" y="699878"/>
              <a:ext cx="615553" cy="2488102"/>
            </a:xfrm>
            <a:prstGeom prst="rect">
              <a:avLst/>
            </a:prstGeom>
            <a:noFill/>
          </p:spPr>
          <p:txBody>
            <a:bodyPr vert="eaVert" wrap="square" rtlCol="0">
              <a:spAutoFit/>
            </a:bodyPr>
            <a:lstStyle/>
            <a:p>
              <a:pPr algn="dist"/>
              <a:r>
                <a:rPr lang="en-US" altLang="zh-CN" sz="2800" dirty="0">
                  <a:solidFill>
                    <a:schemeClr val="bg1"/>
                  </a:solidFill>
                </a:rPr>
                <a:t>Part  one</a:t>
              </a:r>
              <a:endParaRPr lang="zh-CN" altLang="en-US" sz="2800" dirty="0">
                <a:solidFill>
                  <a:schemeClr val="bg1"/>
                </a:solidFill>
              </a:endParaRPr>
            </a:p>
          </p:txBody>
        </p:sp>
      </p:grpSp>
      <p:sp>
        <p:nvSpPr>
          <p:cNvPr id="16" name="矩形 15"/>
          <p:cNvSpPr/>
          <p:nvPr/>
        </p:nvSpPr>
        <p:spPr>
          <a:xfrm>
            <a:off x="2607906" y="542033"/>
            <a:ext cx="6976186" cy="923330"/>
          </a:xfrm>
          <a:prstGeom prst="rect">
            <a:avLst/>
          </a:prstGeom>
        </p:spPr>
        <p:txBody>
          <a:bodyPr wrap="square">
            <a:spAutoFit/>
          </a:bodyPr>
          <a:lstStyle/>
          <a:p>
            <a:pPr algn="ctr">
              <a:lnSpc>
                <a:spcPct val="150000"/>
              </a:lnSpc>
            </a:pPr>
            <a:r>
              <a:rPr lang="en-US" altLang="zh-CN" dirty="0" smtClean="0">
                <a:solidFill>
                  <a:schemeClr val="bg1">
                    <a:lumMod val="95000"/>
                  </a:schemeClr>
                </a:solidFill>
                <a:latin typeface="华文细黑" panose="02010600040101010101" pitchFamily="2" charset="-122"/>
                <a:ea typeface="华文细黑" panose="02010600040101010101" pitchFamily="2" charset="-122"/>
                <a:cs typeface="+mn-ea"/>
                <a:sym typeface="+mn-lt"/>
              </a:rPr>
              <a:t>JavaFx </a:t>
            </a:r>
            <a:r>
              <a:rPr lang="en-US" altLang="zh-CN" dirty="0">
                <a:solidFill>
                  <a:schemeClr val="bg1">
                    <a:lumMod val="95000"/>
                  </a:schemeClr>
                </a:solidFill>
                <a:latin typeface="华文细黑" panose="02010600040101010101" pitchFamily="2" charset="-122"/>
                <a:ea typeface="华文细黑" panose="02010600040101010101" pitchFamily="2" charset="-122"/>
                <a:cs typeface="+mn-ea"/>
                <a:sym typeface="+mn-lt"/>
              </a:rPr>
              <a:t>uses what classes to implement this effect, controlling the number and speed of effects to make the page richer.</a:t>
            </a:r>
          </a:p>
        </p:txBody>
      </p:sp>
      <p:pic>
        <p:nvPicPr>
          <p:cNvPr id="3074" name="Picture 2" descr="C:\Users\fanxt\AppData\Local\Temp\WeChat Files\c6f5770e6cd67767bdb75be582d29b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426" y="2835183"/>
            <a:ext cx="4996927" cy="30131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fanxt\AppData\Local\Temp\WeChat Files\a444566f30e38e9bd9d77fbad7198b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6528" y="2596310"/>
            <a:ext cx="4654551" cy="3490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35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par>
                                <p:cTn id="8" presetID="35" presetClass="path" presetSubtype="0" decel="100000" fill="hold" grpId="1" nodeType="withEffect">
                                  <p:stCondLst>
                                    <p:cond delay="5000"/>
                                  </p:stCondLst>
                                  <p:childTnLst>
                                    <p:animMotion origin="layout" path="M 4.375E-6 -1.85185E-6 L 0.04492 -1.85185E-6 " pathEditMode="relative" rAng="0" ptsTypes="AA">
                                      <p:cBhvr>
                                        <p:cTn id="9" dur="1250" spd="-100000" fill="hold"/>
                                        <p:tgtEl>
                                          <p:spTgt spid="16"/>
                                        </p:tgtEl>
                                        <p:attrNameLst>
                                          <p:attrName>ppt_x</p:attrName>
                                          <p:attrName>ppt_y</p:attrName>
                                        </p:attrNameLst>
                                      </p:cBhvr>
                                      <p:rCtr x="224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Lst>
  </p:timing>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4.0.0"/>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25.xml><?xml version="1.0" encoding="utf-8"?>
<p:tagLst xmlns:a="http://schemas.openxmlformats.org/drawingml/2006/main" xmlns:r="http://schemas.openxmlformats.org/officeDocument/2006/relationships" xmlns:p="http://schemas.openxmlformats.org/presentationml/2006/main">
  <p:tag name="PA" val="v4.0.0"/>
</p:tagLst>
</file>

<file path=ppt/tags/tag26.xml><?xml version="1.0" encoding="utf-8"?>
<p:tagLst xmlns:a="http://schemas.openxmlformats.org/drawingml/2006/main" xmlns:r="http://schemas.openxmlformats.org/officeDocument/2006/relationships" xmlns:p="http://schemas.openxmlformats.org/presentationml/2006/main">
  <p:tag name="PA" val="v4.0.0"/>
</p:tagLst>
</file>

<file path=ppt/tags/tag27.xml><?xml version="1.0" encoding="utf-8"?>
<p:tagLst xmlns:a="http://schemas.openxmlformats.org/drawingml/2006/main" xmlns:r="http://schemas.openxmlformats.org/officeDocument/2006/relationships" xmlns:p="http://schemas.openxmlformats.org/presentationml/2006/main">
  <p:tag name="PA" val="v4.0.0"/>
</p:tagLst>
</file>

<file path=ppt/tags/tag28.xml><?xml version="1.0" encoding="utf-8"?>
<p:tagLst xmlns:a="http://schemas.openxmlformats.org/drawingml/2006/main" xmlns:r="http://schemas.openxmlformats.org/officeDocument/2006/relationships" xmlns:p="http://schemas.openxmlformats.org/presentationml/2006/main">
  <p:tag name="PA" val="v4.0.0"/>
</p:tagLst>
</file>

<file path=ppt/tags/tag29.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PA" val="v4.0.0"/>
</p:tagLst>
</file>

<file path=ppt/tags/tag31.xml><?xml version="1.0" encoding="utf-8"?>
<p:tagLst xmlns:a="http://schemas.openxmlformats.org/drawingml/2006/main" xmlns:r="http://schemas.openxmlformats.org/officeDocument/2006/relationships" xmlns:p="http://schemas.openxmlformats.org/presentationml/2006/main">
  <p:tag name="PA" val="v4.0.0"/>
</p:tagLst>
</file>

<file path=ppt/tags/tag32.xml><?xml version="1.0" encoding="utf-8"?>
<p:tagLst xmlns:a="http://schemas.openxmlformats.org/drawingml/2006/main" xmlns:r="http://schemas.openxmlformats.org/officeDocument/2006/relationships" xmlns:p="http://schemas.openxmlformats.org/presentationml/2006/main">
  <p:tag name="PA" val="v4.0.0"/>
</p:tagLst>
</file>

<file path=ppt/tags/tag33.xml><?xml version="1.0" encoding="utf-8"?>
<p:tagLst xmlns:a="http://schemas.openxmlformats.org/drawingml/2006/main" xmlns:r="http://schemas.openxmlformats.org/officeDocument/2006/relationships" xmlns:p="http://schemas.openxmlformats.org/presentationml/2006/main">
  <p:tag name="PA" val="v4.0.0"/>
</p:tagLst>
</file>

<file path=ppt/tags/tag34.xml><?xml version="1.0" encoding="utf-8"?>
<p:tagLst xmlns:a="http://schemas.openxmlformats.org/drawingml/2006/main" xmlns:r="http://schemas.openxmlformats.org/officeDocument/2006/relationships" xmlns:p="http://schemas.openxmlformats.org/presentationml/2006/main">
  <p:tag name="PA" val="v4.0.0"/>
</p:tagLst>
</file>

<file path=ppt/tags/tag35.xml><?xml version="1.0" encoding="utf-8"?>
<p:tagLst xmlns:a="http://schemas.openxmlformats.org/drawingml/2006/main" xmlns:r="http://schemas.openxmlformats.org/officeDocument/2006/relationships" xmlns:p="http://schemas.openxmlformats.org/presentationml/2006/main">
  <p:tag name="PA" val="v4.0.0"/>
</p:tagLst>
</file>

<file path=ppt/tags/tag36.xml><?xml version="1.0" encoding="utf-8"?>
<p:tagLst xmlns:a="http://schemas.openxmlformats.org/drawingml/2006/main" xmlns:r="http://schemas.openxmlformats.org/officeDocument/2006/relationships" xmlns:p="http://schemas.openxmlformats.org/presentationml/2006/main">
  <p:tag name="PA" val="v4.0.0"/>
</p:tagLst>
</file>

<file path=ppt/tags/tag37.xml><?xml version="1.0" encoding="utf-8"?>
<p:tagLst xmlns:a="http://schemas.openxmlformats.org/drawingml/2006/main" xmlns:r="http://schemas.openxmlformats.org/officeDocument/2006/relationships" xmlns:p="http://schemas.openxmlformats.org/presentationml/2006/main">
  <p:tag name="PA" val="v4.0.0"/>
</p:tagLst>
</file>

<file path=ppt/tags/tag38.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732</Words>
  <Application>Microsoft Office PowerPoint</Application>
  <PresentationFormat>自定义</PresentationFormat>
  <Paragraphs>145</Paragraphs>
  <Slides>24</Slides>
  <Notes>20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汉仪清庭-55简</vt:lpstr>
      <vt:lpstr>LiSu</vt:lpstr>
      <vt:lpstr>Calibri</vt:lpstr>
      <vt:lpstr>华文细黑</vt:lpstr>
      <vt:lpstr>等线</vt:lpstr>
      <vt:lpstr>MS Gothic</vt:lpstr>
      <vt:lpstr>微软雅黑</vt:lpstr>
      <vt:lpstr>Microsoft Himalaya</vt:lpstr>
      <vt:lpstr>FZYaoTi</vt:lpstr>
      <vt:lpstr>Century Gothic</vt:lpstr>
      <vt:lpstr>等线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超越</dc:title>
  <dc:creator>第一PPT</dc:creator>
  <cp:keywords>www.1ppt.com</cp:keywords>
  <dc:description>www.1ppt.com</dc:description>
  <cp:lastModifiedBy>fanxt</cp:lastModifiedBy>
  <cp:revision>105</cp:revision>
  <dcterms:created xsi:type="dcterms:W3CDTF">2018-03-28T16:11:00Z</dcterms:created>
  <dcterms:modified xsi:type="dcterms:W3CDTF">2020-12-10T06:55:37Z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2052-11.1.0.8500</vt:lpwstr>
  </property>
</Properties>
</file>