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825736cf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825736cf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825736cf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825736cf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4cf6a3d1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4cf6a3d1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825736c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825736c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825736cf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825736cf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825736cf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825736cf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825736cf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825736cf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825736cf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825736cf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825736cf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825736cf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825736cf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825736cf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Minesweeper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32750" y="3486000"/>
            <a:ext cx="7678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Prabhkirat Bindra, James Colby, Joshua Kantarges, Denson Gothi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need...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You can save your progress and come back to a game at any time!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696" y="1639875"/>
            <a:ext cx="4951026" cy="30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wow factor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have a board comprised entirely of imagery based upon the original minesweeper. On top of that we also have sound effects integrated into our program. 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21" y="2203996"/>
            <a:ext cx="2450925" cy="25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N x M Grid Containing Mines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278130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Clicks in Minesweeper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click either: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reveals a mine which causes the sound of an explosion to play and end the game or </a:t>
            </a:r>
            <a:r>
              <a:rPr lang="en"/>
              <a:t>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reveals an integer that indicates the number of mines in the surrounding 8 squares.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125" y="2650025"/>
            <a:ext cx="1950201" cy="22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a square with no mines as neighbors is revealed?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All contiguous regions of “zero” squares gets automatically revealed!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00" y="1895700"/>
            <a:ext cx="3479900" cy="27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timer which indicates the elapsed time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5" y="1152490"/>
            <a:ext cx="7004375" cy="171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high score board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three different high score boards for each difficulty present in Minesweeper.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one has their own board with the fastest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times from which players.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888" y="1563100"/>
            <a:ext cx="3019910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square clicked is never a mine!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0297"/>
            <a:ext cx="2029900" cy="258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23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Marking of suspected mine squares prevents accidentally clicking on them.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325" y="1239747"/>
            <a:ext cx="2234300" cy="286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 condition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Reveal all squares which do not have mines! 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571" y="1623750"/>
            <a:ext cx="2837576" cy="32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