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2a145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2a145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2a145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2a145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22a14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22a14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22a145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22a14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2a145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22a145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22a145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22a145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22a145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22a145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turn based strategy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        Dillon        Joseph        Shane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controls blue nation, AI controls red 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nations start with settler and foot soldier on opposite sides of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take turns, can either move a unit, or develop a unit each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has custom, hand crafted sprites for each unit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38" y="2571750"/>
            <a:ext cx="1716726" cy="1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game ends when a nation has no units after their turn. The player can then either restart the game, or close the application.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25" y="2194175"/>
            <a:ext cx="2041300" cy="2374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800" y="2194174"/>
            <a:ext cx="2041300" cy="23747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types of units in the game, each with different stats and abilities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Settler (50 gold)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2 spaces per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cities on any dry piece of 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 Soldier (100 gold)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2 spaces per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Strongest piece 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Archer (75 gold)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up to 4 spaces per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enemy units at range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75" y="1746550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150" y="2589075"/>
            <a:ext cx="695575" cy="695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150" y="3424475"/>
            <a:ext cx="695575" cy="695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300" y="1746550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300" y="2538513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8300" y="3373913"/>
            <a:ext cx="796700" cy="79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are created by settler units. They can then recruit settlers, warriors, or archers for gold.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turn, cities produce 5 units of gold as tax for the nation.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first city bought by a player costs 200 gold. Every time a city is bought, the price for a city doubles.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800" y="3608725"/>
            <a:ext cx="960150" cy="960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425" y="3608725"/>
            <a:ext cx="960150" cy="960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and attacking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a tile with a unit will highlight the 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Clicking on another tile will either: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unit to that 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an enemy unit on that tile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 is decreased based on attack and defense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is removed if its health is depleted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Nothing, if the movement is not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cannot move into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cannot attack other friendly units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distance must be less than the units distance stat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950" y="1017725"/>
            <a:ext cx="657425" cy="6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a unit is highlighted, the action menu for that unit type is shown. For foot soldiers and archers, that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settlers, the action menu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cities, the action menu looks like this: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75" y="20355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675" y="29474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675" y="3859325"/>
            <a:ext cx="3948659" cy="26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Actions- continued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Ends the turn for the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a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Settler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 settler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Warrior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 warrior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 Archer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Recruits an archer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