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22a1459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22a1459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822a1459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822a1459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822a145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822a145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822a1459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822a1459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22a1459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22a1459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22a1459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822a1459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22a1459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822a1459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turn based strategy 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controls blue nation, AI controls red nation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nations start with settler and foot soldier on opposite sides of the map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take turns, can either move a unit, or develop a unit each turn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has custom, hand crafted sprites for each unit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638" y="2571750"/>
            <a:ext cx="1716726" cy="1997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game ends when a nation has no units after their turn. The player can then either restart the game, or close the application.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225" y="2194175"/>
            <a:ext cx="2041300" cy="23747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800" y="2194174"/>
            <a:ext cx="2041300" cy="237471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types of units in the game, each with different stats and abilities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Settler (50 gold)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 up to 2 spaces per turn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cities on any dry piece of land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 Soldier (100 gold)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 up to 2 spaces per turn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Strongest piece in the game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Archer (75 gold)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 up to 4 spaces per turn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Attacks enemy units at range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575" y="1746550"/>
            <a:ext cx="796700" cy="796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150" y="2589075"/>
            <a:ext cx="695575" cy="695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150" y="3424475"/>
            <a:ext cx="695575" cy="695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8300" y="1746550"/>
            <a:ext cx="796700" cy="796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8300" y="2538513"/>
            <a:ext cx="796700" cy="796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8300" y="3373913"/>
            <a:ext cx="796700" cy="796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 are created by settler units. They can then recruit settlers, warriors, or archers for gold.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turn, cities produce 5 units of gold as tax for the nation.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first city bought by a player costs 200 gold. Every time a city is bought, the price for a city doubles.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800" y="3608725"/>
            <a:ext cx="960150" cy="960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425" y="3608725"/>
            <a:ext cx="960150" cy="960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and attacking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a tile with a unit will highlight the tile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Clicking on another tile will either: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the unit to that tile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an enemy unit on that tile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Nothing, if the movement is not valid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Units cannot move into water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Units cannot attack other friendly units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distance must be less than the units distance stat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950" y="1017725"/>
            <a:ext cx="657425" cy="630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a unit is highlighted, the action menu for that unit type is shown. For foot soldiers and archers, that looks like this: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settlers, the action menu looks like this: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cities, the action menu looks like this: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75" y="2035525"/>
            <a:ext cx="3948659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675" y="2947425"/>
            <a:ext cx="3948659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675" y="3859325"/>
            <a:ext cx="3948659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Actions- continued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Skip turn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Ends the turn for the player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Builds a 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 Settler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Recruits a settler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 Warrior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Recruits a warrior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 Archer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Recruits an archer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Society</vt:lpstr>
      <vt:lpstr>Gameplay</vt:lpstr>
      <vt:lpstr>Goal</vt:lpstr>
      <vt:lpstr>Units</vt:lpstr>
      <vt:lpstr>City</vt:lpstr>
      <vt:lpstr>Movement and attacking</vt:lpstr>
      <vt:lpstr>Actions</vt:lpstr>
      <vt:lpstr>Actions-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Society</dc:title>
  <cp:lastModifiedBy>Shimel, Joseph Michael - (josephs1203)</cp:lastModifiedBy>
  <cp:revision>1</cp:revision>
  <dcterms:modified xsi:type="dcterms:W3CDTF">2021-05-06T02:57:32Z</dcterms:modified>
</cp:coreProperties>
</file>