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76df48d0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76df48d0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76df48d0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76df48d0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76df48d0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76df48d0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76df48d0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76df48d0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76df48d0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76df48d0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76df48d0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76df48d0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76df48d0a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76df48d0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76df48d0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76df48d0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76df48d0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76df48d0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76df48d0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76df48d0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76df48d0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76df48d0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76df48d0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76df48d0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76df48d0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76df48d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76df48d0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76df48d0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76df48d0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76df48d0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76df48d0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76df48d0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76df48d0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76df48d0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76df48d0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76df48d0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Lato"/>
                <a:ea typeface="Lato"/>
                <a:cs typeface="Lato"/>
                <a:sym typeface="Lato"/>
              </a:rPr>
              <a:t>CSC 335 Team Project</a:t>
            </a:r>
            <a:endParaRPr>
              <a:latin typeface="Lato"/>
              <a:ea typeface="Lato"/>
              <a:cs typeface="Lato"/>
              <a:sym typeface="Lato"/>
            </a:endParaRPr>
          </a:p>
        </p:txBody>
      </p:sp>
      <p:sp>
        <p:nvSpPr>
          <p:cNvPr id="87" name="Google Shape;87;p13"/>
          <p:cNvSpPr txBox="1">
            <a:spLocks noGrp="1"/>
          </p:cNvSpPr>
          <p:nvPr>
            <p:ph type="subTitle" idx="1"/>
          </p:nvPr>
        </p:nvSpPr>
        <p:spPr>
          <a:xfrm>
            <a:off x="729625" y="3172900"/>
            <a:ext cx="7688100" cy="50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Anh Nguyen Phung - Hung Le Ba - Peter Vo - Thu 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46" name="Google Shape;146;p22"/>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47" name="Google Shape;147;p22"/>
          <p:cNvPicPr preferRelativeResize="0"/>
          <p:nvPr/>
        </p:nvPicPr>
        <p:blipFill>
          <a:blip r:embed="rId3">
            <a:alphaModFix/>
          </a:blip>
          <a:stretch>
            <a:fillRect/>
          </a:stretch>
        </p:blipFill>
        <p:spPr>
          <a:xfrm>
            <a:off x="2480933" y="1883812"/>
            <a:ext cx="4182142" cy="321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53" name="Google Shape;153;p23"/>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54" name="Google Shape;154;p23"/>
          <p:cNvPicPr preferRelativeResize="0"/>
          <p:nvPr/>
        </p:nvPicPr>
        <p:blipFill>
          <a:blip r:embed="rId3">
            <a:alphaModFix/>
          </a:blip>
          <a:stretch>
            <a:fillRect/>
          </a:stretch>
        </p:blipFill>
        <p:spPr>
          <a:xfrm>
            <a:off x="2597928" y="1847500"/>
            <a:ext cx="4297936" cy="328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60" name="Google Shape;160;p24"/>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user can start the new game with a chosen theme</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61" name="Google Shape;161;p24"/>
          <p:cNvPicPr preferRelativeResize="0"/>
          <p:nvPr/>
        </p:nvPicPr>
        <p:blipFill>
          <a:blip r:embed="rId3">
            <a:alphaModFix/>
          </a:blip>
          <a:stretch>
            <a:fillRect/>
          </a:stretch>
        </p:blipFill>
        <p:spPr>
          <a:xfrm>
            <a:off x="823470" y="2645450"/>
            <a:ext cx="3259300" cy="2498050"/>
          </a:xfrm>
          <a:prstGeom prst="rect">
            <a:avLst/>
          </a:prstGeom>
          <a:noFill/>
          <a:ln>
            <a:noFill/>
          </a:ln>
        </p:spPr>
      </p:pic>
      <p:pic>
        <p:nvPicPr>
          <p:cNvPr id="162" name="Google Shape;162;p24"/>
          <p:cNvPicPr preferRelativeResize="0"/>
          <p:nvPr/>
        </p:nvPicPr>
        <p:blipFill>
          <a:blip r:embed="rId4">
            <a:alphaModFix/>
          </a:blip>
          <a:stretch>
            <a:fillRect/>
          </a:stretch>
        </p:blipFill>
        <p:spPr>
          <a:xfrm>
            <a:off x="5332126" y="2645449"/>
            <a:ext cx="3243913" cy="2498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68" name="Google Shape;168;p25"/>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user can start the new game with a chosen theme</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69" name="Google Shape;169;p25"/>
          <p:cNvPicPr preferRelativeResize="0"/>
          <p:nvPr/>
        </p:nvPicPr>
        <p:blipFill>
          <a:blip r:embed="rId3">
            <a:alphaModFix/>
          </a:blip>
          <a:stretch>
            <a:fillRect/>
          </a:stretch>
        </p:blipFill>
        <p:spPr>
          <a:xfrm>
            <a:off x="3135163" y="2652593"/>
            <a:ext cx="3223474" cy="2498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75" name="Google Shape;175;p26"/>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the user uses the mouse to hover over their unit  in the board, the window will display all possible moves of that unit, including both movement and attack moves.</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81" name="Google Shape;181;p27"/>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82" name="Google Shape;182;p27"/>
          <p:cNvPicPr preferRelativeResize="0"/>
          <p:nvPr/>
        </p:nvPicPr>
        <p:blipFill>
          <a:blip r:embed="rId3">
            <a:alphaModFix/>
          </a:blip>
          <a:stretch>
            <a:fillRect/>
          </a:stretch>
        </p:blipFill>
        <p:spPr>
          <a:xfrm>
            <a:off x="2810275" y="2036637"/>
            <a:ext cx="3873257" cy="296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88" name="Google Shape;188;p28"/>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the user right clicks a cell in the board, the window will display the information of that cell on the right of the window.</a:t>
            </a:r>
            <a:endParaRPr sz="1600"/>
          </a:p>
          <a:p>
            <a:pPr marL="457200" lvl="0" indent="0" algn="l" rtl="0">
              <a:lnSpc>
                <a:spcPct val="200000"/>
              </a:lnSpc>
              <a:spcBef>
                <a:spcPts val="120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pic>
        <p:nvPicPr>
          <p:cNvPr id="194" name="Google Shape;194;p29"/>
          <p:cNvPicPr preferRelativeResize="0"/>
          <p:nvPr/>
        </p:nvPicPr>
        <p:blipFill>
          <a:blip r:embed="rId3">
            <a:alphaModFix/>
          </a:blip>
          <a:stretch>
            <a:fillRect/>
          </a:stretch>
        </p:blipFill>
        <p:spPr>
          <a:xfrm>
            <a:off x="2630050" y="1853850"/>
            <a:ext cx="3883902"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200" name="Google Shape;200;p30"/>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an unit A is attacked by the opponent’s unit, that unit A’s icon disappears and appears again..</a:t>
            </a:r>
            <a:endParaRPr sz="1600"/>
          </a:p>
          <a:p>
            <a:pPr marL="457200" lvl="0" indent="0" algn="l" rtl="0">
              <a:lnSpc>
                <a:spcPct val="200000"/>
              </a:lnSpc>
              <a:spcBef>
                <a:spcPts val="120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pic>
        <p:nvPicPr>
          <p:cNvPr id="206" name="Google Shape;206;p31"/>
          <p:cNvPicPr preferRelativeResize="0"/>
          <p:nvPr/>
        </p:nvPicPr>
        <p:blipFill>
          <a:blip r:embed="rId3">
            <a:alphaModFix/>
          </a:blip>
          <a:stretch>
            <a:fillRect/>
          </a:stretch>
        </p:blipFill>
        <p:spPr>
          <a:xfrm>
            <a:off x="152400" y="2006250"/>
            <a:ext cx="3878342" cy="2984851"/>
          </a:xfrm>
          <a:prstGeom prst="rect">
            <a:avLst/>
          </a:prstGeom>
          <a:noFill/>
          <a:ln>
            <a:noFill/>
          </a:ln>
        </p:spPr>
      </p:pic>
      <p:pic>
        <p:nvPicPr>
          <p:cNvPr id="207" name="Google Shape;207;p31"/>
          <p:cNvPicPr preferRelativeResize="0"/>
          <p:nvPr/>
        </p:nvPicPr>
        <p:blipFill>
          <a:blip r:embed="rId4">
            <a:alphaModFix/>
          </a:blip>
          <a:stretch>
            <a:fillRect/>
          </a:stretch>
        </p:blipFill>
        <p:spPr>
          <a:xfrm>
            <a:off x="5278367" y="2006250"/>
            <a:ext cx="3865627" cy="298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93" name="Google Shape;93;p14"/>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An RPG game that simulates Civilization with a 10x10 board.</a:t>
            </a:r>
            <a:endParaRPr sz="1600"/>
          </a:p>
          <a:p>
            <a:pPr marL="457200" lvl="0" indent="-330200" algn="l" rtl="0">
              <a:lnSpc>
                <a:spcPct val="200000"/>
              </a:lnSpc>
              <a:spcBef>
                <a:spcPts val="0"/>
              </a:spcBef>
              <a:spcAft>
                <a:spcPts val="0"/>
              </a:spcAft>
              <a:buSzPts val="1600"/>
              <a:buChar char="-"/>
            </a:pPr>
            <a:r>
              <a:rPr lang="en" sz="1600"/>
              <a:t>5 different units: Archer, Catapult, Guard, Knight, Warrior. Each unit has different stats and costs, starting at Level 1.</a:t>
            </a:r>
            <a:endParaRPr sz="1600"/>
          </a:p>
          <a:p>
            <a:pPr marL="457200" lvl="0" indent="-330200" algn="l" rtl="0">
              <a:lnSpc>
                <a:spcPct val="200000"/>
              </a:lnSpc>
              <a:spcBef>
                <a:spcPts val="0"/>
              </a:spcBef>
              <a:spcAft>
                <a:spcPts val="0"/>
              </a:spcAft>
              <a:buSzPts val="1600"/>
              <a:buChar char="-"/>
            </a:pPr>
            <a:r>
              <a:rPr lang="en" sz="1600"/>
              <a:t>Each player (Human or Computer) starts with 10 golds and 0 units. Each side can have a maximum of 10 units.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99" name="Google Shape;99;p15"/>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00" name="Google Shape;100;p15"/>
          <p:cNvPicPr preferRelativeResize="0"/>
          <p:nvPr/>
        </p:nvPicPr>
        <p:blipFill>
          <a:blip r:embed="rId3">
            <a:alphaModFix/>
          </a:blip>
          <a:stretch>
            <a:fillRect/>
          </a:stretch>
        </p:blipFill>
        <p:spPr>
          <a:xfrm>
            <a:off x="2653900" y="1884225"/>
            <a:ext cx="4186000" cy="321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06" name="Google Shape;106;p16"/>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In each turn, a player can spawn as many units as you want if you have enough golds. A newly spawned unit can not attack/move in that turn, and the player can only spawn new units in certain areas. </a:t>
            </a:r>
            <a:endParaRPr sz="1600"/>
          </a:p>
          <a:p>
            <a:pPr marL="457200" lvl="0" indent="-330200" algn="l" rtl="0">
              <a:lnSpc>
                <a:spcPct val="200000"/>
              </a:lnSpc>
              <a:spcBef>
                <a:spcPts val="0"/>
              </a:spcBef>
              <a:spcAft>
                <a:spcPts val="0"/>
              </a:spcAft>
              <a:buSzPts val="1600"/>
              <a:buChar char="-"/>
            </a:pPr>
            <a:r>
              <a:rPr lang="en" sz="1600"/>
              <a:t>In each turn, for each unit, a player can only move/attack one time.</a:t>
            </a:r>
            <a:endParaRPr sz="1600"/>
          </a:p>
          <a:p>
            <a:pPr marL="457200" lvl="0" indent="-330200" algn="l" rtl="0">
              <a:lnSpc>
                <a:spcPct val="200000"/>
              </a:lnSpc>
              <a:spcBef>
                <a:spcPts val="0"/>
              </a:spcBef>
              <a:spcAft>
                <a:spcPts val="0"/>
              </a:spcAft>
              <a:buSzPts val="1600"/>
              <a:buChar char="-"/>
            </a:pPr>
            <a:r>
              <a:rPr lang="en" sz="1600"/>
              <a:t>After each turn, a player (Human or Computer) gains 2 more golds.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12" name="Google Shape;112;p17"/>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13" name="Google Shape;113;p17"/>
          <p:cNvPicPr preferRelativeResize="0"/>
          <p:nvPr/>
        </p:nvPicPr>
        <p:blipFill>
          <a:blip r:embed="rId3">
            <a:alphaModFix/>
          </a:blip>
          <a:stretch>
            <a:fillRect/>
          </a:stretch>
        </p:blipFill>
        <p:spPr>
          <a:xfrm>
            <a:off x="2432466" y="1847500"/>
            <a:ext cx="4279071" cy="328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19" name="Google Shape;119;p18"/>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20" name="Google Shape;120;p18"/>
          <p:cNvPicPr preferRelativeResize="0"/>
          <p:nvPr/>
        </p:nvPicPr>
        <p:blipFill>
          <a:blip r:embed="rId3">
            <a:alphaModFix/>
          </a:blip>
          <a:stretch>
            <a:fillRect/>
          </a:stretch>
        </p:blipFill>
        <p:spPr>
          <a:xfrm>
            <a:off x="2434266" y="1847500"/>
            <a:ext cx="4279071" cy="3289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26" name="Google Shape;126;p19"/>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Every time an unit A of a player kills the opponent's unit, the player gains bonus gold based on the level of the opponent's unit (for example, if the opponent's unit is Level 3, then the player gains 3 more golds), and the unit A level up, gaining bonus health and bonus stats based the type of unit A. </a:t>
            </a:r>
            <a:endParaRPr sz="1600"/>
          </a:p>
          <a:p>
            <a:pPr marL="457200" lvl="0" indent="-330200" algn="l" rtl="0">
              <a:lnSpc>
                <a:spcPct val="200000"/>
              </a:lnSpc>
              <a:spcBef>
                <a:spcPts val="0"/>
              </a:spcBef>
              <a:spcAft>
                <a:spcPts val="0"/>
              </a:spcAft>
              <a:buSzPts val="1600"/>
              <a:buChar char="-"/>
            </a:pPr>
            <a:r>
              <a:rPr lang="en" sz="1600"/>
              <a:t>The maximum level can be reached is Level 5.</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32" name="Google Shape;132;p20"/>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33" name="Google Shape;133;p20"/>
          <p:cNvPicPr preferRelativeResize="0"/>
          <p:nvPr/>
        </p:nvPicPr>
        <p:blipFill>
          <a:blip r:embed="rId3">
            <a:alphaModFix/>
          </a:blip>
          <a:stretch>
            <a:fillRect/>
          </a:stretch>
        </p:blipFill>
        <p:spPr>
          <a:xfrm>
            <a:off x="729450" y="2716025"/>
            <a:ext cx="3390900" cy="1552575"/>
          </a:xfrm>
          <a:prstGeom prst="rect">
            <a:avLst/>
          </a:prstGeom>
          <a:noFill/>
          <a:ln>
            <a:noFill/>
          </a:ln>
        </p:spPr>
      </p:pic>
      <p:pic>
        <p:nvPicPr>
          <p:cNvPr id="134" name="Google Shape;134;p20"/>
          <p:cNvPicPr preferRelativeResize="0"/>
          <p:nvPr/>
        </p:nvPicPr>
        <p:blipFill>
          <a:blip r:embed="rId4">
            <a:alphaModFix/>
          </a:blip>
          <a:stretch>
            <a:fillRect/>
          </a:stretch>
        </p:blipFill>
        <p:spPr>
          <a:xfrm>
            <a:off x="5373450" y="2725538"/>
            <a:ext cx="3390900"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40" name="Google Shape;140;p21"/>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game ends when one player has no units on the board, and the winner of the game is the one who still has units on the board.</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On-screen Show (16:9)</PresentationFormat>
  <Paragraphs>37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Lato</vt:lpstr>
      <vt:lpstr>Arial</vt:lpstr>
      <vt:lpstr>Raleway</vt:lpstr>
      <vt:lpstr>Streamline</vt:lpstr>
      <vt:lpstr>CSC 335 Team Project</vt:lpstr>
      <vt:lpstr>1, Design Choice</vt:lpstr>
      <vt:lpstr>1, Design Choice</vt:lpstr>
      <vt:lpstr>1, Design Choice</vt:lpstr>
      <vt:lpstr>1, Design Choice</vt:lpstr>
      <vt:lpstr>1, Design Choice</vt:lpstr>
      <vt:lpstr>1, Design Choice</vt:lpstr>
      <vt:lpstr>1, Design Choice</vt:lpstr>
      <vt:lpstr>1, Design Choice</vt:lpstr>
      <vt:lpstr>1, Design Choice</vt:lpstr>
      <vt:lpstr>1, Design Choice</vt:lpstr>
      <vt:lpstr>2, Wow Factor</vt:lpstr>
      <vt:lpstr>2, Wow Factor</vt:lpstr>
      <vt:lpstr>2, Wow Factor</vt:lpstr>
      <vt:lpstr>2, Wow Factor</vt:lpstr>
      <vt:lpstr>2, Wow Factor</vt:lpstr>
      <vt:lpstr>2, Wow Factor</vt:lpstr>
      <vt:lpstr>2, Wow Factor</vt:lpstr>
      <vt:lpstr>2, Wow Factor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335 Team Project</dc:title>
  <cp:lastModifiedBy>Anh Nguyen Phung</cp:lastModifiedBy>
  <cp:revision>1</cp:revision>
  <dcterms:modified xsi:type="dcterms:W3CDTF">2021-05-06T04:23:19Z</dcterms:modified>
</cp:coreProperties>
</file>