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Idea: TV Companion App (Revised)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AKA Project </a:t>
            </a:r>
            <a:r>
              <a:rPr lang="en-US" sz="2400" dirty="0" err="1"/>
              <a:t>TelevEyes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80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TelevEyes</a:t>
            </a:r>
            <a:r>
              <a:rPr lang="en-US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173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entering the app, there are three tabs at the bottom:</a:t>
            </a:r>
          </a:p>
          <a:p>
            <a:pPr lvl="1"/>
            <a:r>
              <a:rPr lang="en-US" dirty="0"/>
              <a:t>TV Show Search – For searching for your TV shows</a:t>
            </a:r>
          </a:p>
          <a:p>
            <a:pPr lvl="1"/>
            <a:r>
              <a:rPr lang="en-US" dirty="0"/>
              <a:t>TV Show List – For storing the TV shows you are watching (default screen)</a:t>
            </a:r>
          </a:p>
          <a:p>
            <a:pPr lvl="1"/>
            <a:r>
              <a:rPr lang="en-US" dirty="0"/>
              <a:t>TV Show Updates – For seeing important updates about your TV shows</a:t>
            </a:r>
          </a:p>
          <a:p>
            <a:r>
              <a:rPr lang="en-US" dirty="0"/>
              <a:t>Receive notifications for:</a:t>
            </a:r>
          </a:p>
          <a:p>
            <a:pPr lvl="1"/>
            <a:r>
              <a:rPr lang="en-US" dirty="0"/>
              <a:t>When your show is about to start</a:t>
            </a:r>
          </a:p>
          <a:p>
            <a:pPr lvl="1"/>
            <a:r>
              <a:rPr lang="en-US" dirty="0"/>
              <a:t>When a new season is going to begin in a week</a:t>
            </a:r>
          </a:p>
          <a:p>
            <a:pPr lvl="1"/>
            <a:r>
              <a:rPr lang="en-US" dirty="0"/>
              <a:t>New TV shows that will soon air</a:t>
            </a:r>
          </a:p>
          <a:p>
            <a:pPr lvl="1"/>
            <a:r>
              <a:rPr lang="en-US" dirty="0"/>
              <a:t>When your show has been renewed or cancelled</a:t>
            </a:r>
          </a:p>
          <a:p>
            <a:pPr lvl="1"/>
            <a:r>
              <a:rPr lang="en-US" dirty="0"/>
              <a:t>Asks you whether or not you watched the episode after the show’s runtime</a:t>
            </a:r>
          </a:p>
          <a:p>
            <a:pPr lvl="1"/>
            <a:r>
              <a:rPr lang="en-US" dirty="0"/>
              <a:t>Any important update about your show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3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TelevEyes</a:t>
            </a:r>
            <a:r>
              <a:rPr lang="en-US" dirty="0"/>
              <a:t> TV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3871"/>
            <a:ext cx="8915400" cy="49059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app’s default tab is the TV show list</a:t>
            </a:r>
          </a:p>
          <a:p>
            <a:r>
              <a:rPr lang="en-US" dirty="0"/>
              <a:t>The list shows the TV show name, the picture, a countdown timer until the next episode air date, or if the season ends, the countdown will show:</a:t>
            </a:r>
          </a:p>
          <a:p>
            <a:pPr lvl="1"/>
            <a:r>
              <a:rPr lang="en-US" dirty="0"/>
              <a:t>Renewed (until a return date is set)</a:t>
            </a:r>
          </a:p>
          <a:p>
            <a:pPr lvl="1"/>
            <a:r>
              <a:rPr lang="en-US" dirty="0"/>
              <a:t>Cancelled</a:t>
            </a:r>
          </a:p>
          <a:p>
            <a:r>
              <a:rPr lang="en-US" dirty="0"/>
              <a:t>  Clicking on the show leads to the show details: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Picture</a:t>
            </a:r>
          </a:p>
          <a:p>
            <a:pPr lvl="1"/>
            <a:r>
              <a:rPr lang="en-US" dirty="0"/>
              <a:t>Episode air date and time</a:t>
            </a:r>
          </a:p>
          <a:p>
            <a:pPr lvl="1"/>
            <a:r>
              <a:rPr lang="en-US" dirty="0"/>
              <a:t>TV show synopsis</a:t>
            </a:r>
          </a:p>
          <a:p>
            <a:pPr lvl="1"/>
            <a:r>
              <a:rPr lang="en-US" dirty="0"/>
              <a:t>List of episodes along with their synopsis</a:t>
            </a:r>
          </a:p>
          <a:p>
            <a:pPr lvl="1"/>
            <a:r>
              <a:rPr lang="en-US" dirty="0"/>
              <a:t>Indicator of which episodes you watched (Can change which episodes you watched or did not watch manually)</a:t>
            </a:r>
          </a:p>
          <a:p>
            <a:pPr lvl="1"/>
            <a:r>
              <a:rPr lang="en-US" dirty="0"/>
              <a:t>Status of Renewal or Cancellation</a:t>
            </a:r>
          </a:p>
          <a:p>
            <a:pPr lvl="1"/>
            <a:r>
              <a:rPr lang="en-US" dirty="0"/>
              <a:t>TV station name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0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TelevEyes</a:t>
            </a:r>
            <a:r>
              <a:rPr lang="en-US" dirty="0"/>
              <a:t>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notifications save in the Updates tab except for notifications regarding reminders that your show is starting soon or asking if you watched the newest episode</a:t>
            </a:r>
          </a:p>
          <a:p>
            <a:r>
              <a:rPr lang="en-US" dirty="0"/>
              <a:t>Updates save:</a:t>
            </a:r>
          </a:p>
          <a:p>
            <a:pPr lvl="1"/>
            <a:r>
              <a:rPr lang="en-US" dirty="0"/>
              <a:t>New shows that will begin soon (click on it to view show synopsis)</a:t>
            </a:r>
          </a:p>
          <a:p>
            <a:pPr lvl="1"/>
            <a:r>
              <a:rPr lang="en-US" dirty="0"/>
              <a:t>Renewal or cancellation of your show</a:t>
            </a:r>
          </a:p>
          <a:p>
            <a:pPr lvl="1"/>
            <a:r>
              <a:rPr lang="en-US" dirty="0"/>
              <a:t>Changes to your show’s air date/time</a:t>
            </a:r>
          </a:p>
          <a:p>
            <a:pPr lvl="1"/>
            <a:r>
              <a:rPr lang="en-US" dirty="0"/>
              <a:t>Your show picked up by another TV station</a:t>
            </a:r>
          </a:p>
        </p:txBody>
      </p:sp>
    </p:spTree>
    <p:extLst>
      <p:ext uri="{BB962C8B-B14F-4D97-AF65-F5344CB8AC3E}">
        <p14:creationId xmlns:p14="http://schemas.microsoft.com/office/powerpoint/2010/main" val="124579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TelevEyes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web crawler to gather TV show information and updates</a:t>
            </a:r>
          </a:p>
          <a:p>
            <a:r>
              <a:rPr lang="en-US" dirty="0"/>
              <a:t>Databases for storing information about every TV show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7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TelevEyes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Keeps track of everything you watch so you don’t forget or have to search the web for updates about your show (Use of Reminders/Notifications)</a:t>
            </a:r>
          </a:p>
          <a:p>
            <a:r>
              <a:rPr lang="en-US" dirty="0"/>
              <a:t>Lets you know of new TV shows so that you don’t find out when it is too late</a:t>
            </a:r>
          </a:p>
          <a:p>
            <a:r>
              <a:rPr lang="en-US" dirty="0"/>
              <a:t>Not everyone can record their shows</a:t>
            </a:r>
          </a:p>
          <a:p>
            <a:r>
              <a:rPr lang="en-US" dirty="0"/>
              <a:t>It could potentially better a TV viewer’s experience</a:t>
            </a:r>
          </a:p>
          <a:p>
            <a:r>
              <a:rPr lang="en-US" dirty="0"/>
              <a:t>Even if the show is no longer running but someone decides to watch the show, they can use the app to remember which episode they watched last</a:t>
            </a:r>
          </a:p>
          <a:p>
            <a:pPr lvl="1"/>
            <a:r>
              <a:rPr lang="en-US" dirty="0"/>
              <a:t>Just in case they don’t watch it for a while and end up forgetting their place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1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TelevEyes</a:t>
            </a:r>
            <a:r>
              <a:rPr lang="en-US" dirty="0"/>
              <a:t> Slogan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268" y="2133600"/>
            <a:ext cx="9262344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“We don’t want to keep track of </a:t>
            </a:r>
            <a:r>
              <a:rPr lang="en-US" sz="4000" dirty="0">
                <a:solidFill>
                  <a:srgbClr val="FF0000"/>
                </a:solidFill>
              </a:rPr>
              <a:t>ALL</a:t>
            </a:r>
            <a:r>
              <a:rPr lang="en-US" sz="4000" dirty="0"/>
              <a:t> television, we want to keep track of </a:t>
            </a:r>
            <a:r>
              <a:rPr lang="en-US" sz="4000" dirty="0">
                <a:solidFill>
                  <a:srgbClr val="00B050"/>
                </a:solidFill>
              </a:rPr>
              <a:t>YOUR</a:t>
            </a:r>
            <a:r>
              <a:rPr lang="en-US" sz="4000" dirty="0"/>
              <a:t> television.”</a:t>
            </a:r>
          </a:p>
        </p:txBody>
      </p:sp>
    </p:spTree>
    <p:extLst>
      <p:ext uri="{BB962C8B-B14F-4D97-AF65-F5344CB8AC3E}">
        <p14:creationId xmlns:p14="http://schemas.microsoft.com/office/powerpoint/2010/main" val="9614474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402</TotalTime>
  <Words>445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Project Idea: TV Companion App (Revised)</vt:lpstr>
      <vt:lpstr>How TelevEyes Works</vt:lpstr>
      <vt:lpstr>TelevEyes TV List</vt:lpstr>
      <vt:lpstr>TelevEyes Updates</vt:lpstr>
      <vt:lpstr>TelevEyes Implementation</vt:lpstr>
      <vt:lpstr>Why TelevEyes?</vt:lpstr>
      <vt:lpstr>TelevEyes Slogan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TV App</dc:title>
  <dc:creator>Khaliq Satchell</dc:creator>
  <cp:lastModifiedBy>Khaliq Satchell</cp:lastModifiedBy>
  <cp:revision>28</cp:revision>
  <dcterms:created xsi:type="dcterms:W3CDTF">2016-08-24T15:22:04Z</dcterms:created>
  <dcterms:modified xsi:type="dcterms:W3CDTF">2016-09-07T14:19:17Z</dcterms:modified>
</cp:coreProperties>
</file>