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8e62051ad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8e62051ad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8e62051a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8e62051a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f9634838d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8f9634838d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8f9634838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8f9634838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f9634838d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f9634838d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8f9634838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8f9634838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8f963483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8f963483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f9634838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f9634838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8e62051ad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8e62051ad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1 - Attend-In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49825"/>
            <a:ext cx="8520600" cy="9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Alenka Tang, Justin Simard, </a:t>
            </a:r>
            <a:r>
              <a:rPr lang="en" sz="2200"/>
              <a:t>Tinni Dhar, Vincent Kim</a:t>
            </a:r>
            <a:endParaRPr sz="2300"/>
          </a:p>
        </p:txBody>
      </p:sp>
      <p:sp>
        <p:nvSpPr>
          <p:cNvPr id="56" name="Google Shape;56;p13"/>
          <p:cNvSpPr/>
          <p:nvPr/>
        </p:nvSpPr>
        <p:spPr>
          <a:xfrm rot="5400000">
            <a:off x="0" y="0"/>
            <a:ext cx="1819200" cy="1819200"/>
          </a:xfrm>
          <a:prstGeom prst="rtTriangl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rot="-5400000">
            <a:off x="7324800" y="3324300"/>
            <a:ext cx="1819200" cy="1819200"/>
          </a:xfrm>
          <a:prstGeom prst="rtTriangl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Test Case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Professor checking for attendance base on the CRN number</a:t>
            </a:r>
            <a:endParaRPr sz="22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The student’s attendance information are recorded to the database.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The professor enter the course CRN number for attendance query and the system returns a list of student IDs of the students that had checked-in for the class.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14" name="Google Shape;114;p22"/>
          <p:cNvSpPr/>
          <p:nvPr/>
        </p:nvSpPr>
        <p:spPr>
          <a:xfrm rot="-5400000">
            <a:off x="7324800" y="3324300"/>
            <a:ext cx="1819200" cy="1819200"/>
          </a:xfrm>
          <a:prstGeom prst="rtTriangl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075" y="62400"/>
            <a:ext cx="6836250" cy="508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Side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450" y="913025"/>
            <a:ext cx="5353094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3416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Side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1312" r="0" t="0"/>
          <a:stretch/>
        </p:blipFill>
        <p:spPr>
          <a:xfrm>
            <a:off x="1715525" y="1017725"/>
            <a:ext cx="5712962" cy="397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463" y="152400"/>
            <a:ext cx="733908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Use Case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0125"/>
            <a:ext cx="8842249" cy="3495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9"/>
          <p:cNvCxnSpPr/>
          <p:nvPr/>
        </p:nvCxnSpPr>
        <p:spPr>
          <a:xfrm flipH="1" rot="10800000">
            <a:off x="1784475" y="1925275"/>
            <a:ext cx="727200" cy="59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9"/>
          <p:cNvCxnSpPr/>
          <p:nvPr/>
        </p:nvCxnSpPr>
        <p:spPr>
          <a:xfrm flipH="1" rot="10800000">
            <a:off x="1815975" y="2713575"/>
            <a:ext cx="691500" cy="1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9"/>
          <p:cNvCxnSpPr/>
          <p:nvPr/>
        </p:nvCxnSpPr>
        <p:spPr>
          <a:xfrm>
            <a:off x="1847450" y="3065100"/>
            <a:ext cx="642600" cy="5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Use Case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75" y="954750"/>
            <a:ext cx="7959900" cy="41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1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Match the student’s GPS location to the classroom location for the classes that are in session.</a:t>
            </a:r>
            <a:endParaRPr sz="22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Shows a list of classes that are currently in session within a certain radius of the student’s GPS location.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Classes that does not match the GPS location or currently in session will not be shown.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7" name="Google Shape;107;p21"/>
          <p:cNvSpPr/>
          <p:nvPr/>
        </p:nvSpPr>
        <p:spPr>
          <a:xfrm rot="-5400000">
            <a:off x="7324800" y="3324300"/>
            <a:ext cx="1819200" cy="1819200"/>
          </a:xfrm>
          <a:prstGeom prst="rtTriangl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