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c7f036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c7f036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c7f036d8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c7f036d8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c7f036d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c7f036d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c7f036d8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c7f036d8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fc172e9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9fc172e9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fc172e9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fc172e9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fc172e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fc172e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507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Justin Simard, Vincent Kim, Tinni Dhar, Alenka Tang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Software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Record students’ </a:t>
            </a:r>
            <a:r>
              <a:rPr lang="en" sz="2200"/>
              <a:t>attendance</a:t>
            </a:r>
            <a:r>
              <a:rPr lang="en" sz="2200"/>
              <a:t> for a class only when the time and location match.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Allow professor to query attendance </a:t>
            </a:r>
            <a:r>
              <a:rPr lang="en" sz="2200"/>
              <a:t>information</a:t>
            </a:r>
            <a:r>
              <a:rPr lang="en" sz="2200"/>
              <a:t> by simply enter the CRN of the class.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019975" y="239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work…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100" y="504013"/>
            <a:ext cx="1715175" cy="413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21450" y="1400725"/>
            <a:ext cx="7113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Matching student’s current GPS location to class location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Showing list of classes </a:t>
            </a:r>
            <a:r>
              <a:rPr lang="en" sz="2200"/>
              <a:t>available</a:t>
            </a:r>
            <a:r>
              <a:rPr lang="en" sz="2200"/>
              <a:t> for students to submit for attendance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Record students’ attendance information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Matching CRN number in the class database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Showing attendance record of the class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10250" y="1400750"/>
            <a:ext cx="76647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Device that has wifi and GPS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Database Access: accessing the list of classes for matching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Storing data: student’s attendance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Environment and Language: Android Studio, Kotlin, Java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Google Play Service: compatible Android device that runs Android 4.4 or higher and has Google Play Store app installed.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time…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128400" y="1362800"/>
            <a:ext cx="7083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Implementation of class database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Attendance</a:t>
            </a:r>
            <a:r>
              <a:rPr lang="en" sz="2200"/>
              <a:t> record storage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UI refinement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iOS system</a:t>
            </a:r>
            <a:endParaRPr sz="22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750" y="2300775"/>
            <a:ext cx="4142250" cy="28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266175" y="683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82250" y="1454075"/>
            <a:ext cx="618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Great learning experience all around and developing better skills to design and </a:t>
            </a:r>
            <a:r>
              <a:rPr lang="en" sz="2200"/>
              <a:t>develop</a:t>
            </a:r>
            <a:r>
              <a:rPr lang="en" sz="2200"/>
              <a:t> software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Learning to implement new tools and working with unfamiliar technology stacks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Having a better understanding of time schedule and planning for software engineering</a:t>
            </a:r>
            <a:endParaRPr sz="22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000" y="0"/>
            <a:ext cx="3126001" cy="31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25" y="1614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Thank you:)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00" y="2790450"/>
            <a:ext cx="5666206" cy="22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