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C4F997-01E5-4162-9671-5C82D74B45FD}">
  <a:tblStyle styleId="{71C4F997-01E5-4162-9671-5C82D74B45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7be74ebfc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7be74ebfc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7be74eb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7be74eb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7be74eb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7be74eb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59b65e57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59b65e5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7be74eb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7be74eb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7be74ebf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7be74ebf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7be74ebf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7be74ebf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7be74ebf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7be74ebf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7be74ebfc_2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7be74ebfc_2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699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Team 11: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Course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Feedback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94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Christine Tye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Sriram Mohan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Quynh-anh Nguyen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68200"/>
            <a:ext cx="34461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Storyboard 6: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Submission Successful</a:t>
            </a:r>
            <a:endParaRPr sz="22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User’s responses are stored in the database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Clicking “Home” will bring user back to the Terms and Condition page.</a:t>
            </a:r>
            <a:endParaRPr sz="14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725" y="864750"/>
            <a:ext cx="1950850" cy="398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700" y="855142"/>
            <a:ext cx="1950850" cy="400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4725" y="857475"/>
            <a:ext cx="1950850" cy="4000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2700" y="862288"/>
            <a:ext cx="1950857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321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&amp; Functionality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4690500" cy="3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Recreate course feedback system on mobile app for ease of access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Users respond anonymously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If user is on GSU wifi/VPN, access is granted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If user is not on GSU wifi/VPN, access is denied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Prompts 3 multiple-choice questions and 1 free response question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900" y="994362"/>
            <a:ext cx="3864401" cy="31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Platforms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2234675"/>
            <a:ext cx="2796900" cy="23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frameworks: cross 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well for older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273050" y="2234675"/>
            <a:ext cx="27969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used to create mobile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035400" y="2234675"/>
            <a:ext cx="27969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SQL-based: will integrate well with existing university database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16" y="1237771"/>
            <a:ext cx="2618051" cy="74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475" y="1195736"/>
            <a:ext cx="1810752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1649" y="1044768"/>
            <a:ext cx="2019700" cy="1133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389600"/>
            <a:ext cx="36225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70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9"/>
              <a:t>The application is going to make use of two tables: for feedback and course, respectively.</a:t>
            </a:r>
            <a:endParaRPr sz="4939"/>
          </a:p>
          <a:p>
            <a:pPr indent="-30701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9"/>
              <a:t>Their table structures are as given:</a:t>
            </a:r>
            <a:endParaRPr sz="4939"/>
          </a:p>
          <a:p>
            <a:pPr indent="-30701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939"/>
              <a:t>yellow field - primary key</a:t>
            </a:r>
            <a:endParaRPr sz="4939"/>
          </a:p>
          <a:p>
            <a:pPr indent="-30701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939"/>
              <a:t>blue field - foreign key</a:t>
            </a:r>
            <a:endParaRPr sz="4939"/>
          </a:p>
          <a:p>
            <a:pPr indent="-30701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939"/>
              <a:t>normal text - integer</a:t>
            </a:r>
            <a:endParaRPr sz="4939"/>
          </a:p>
          <a:p>
            <a:pPr indent="-307016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493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4939"/>
              <a:t>talics - string</a:t>
            </a:r>
            <a:endParaRPr sz="140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299175" y="13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{71C4F997-01E5-4162-9671-5C82D74B45FD}</a:tableStyleId>
              </a:tblPr>
              <a:tblGrid>
                <a:gridCol w="195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Feedback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eedback_id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course_id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FF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overall_quality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grading_quality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overall_pace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free_response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6"/>
          <p:cNvGraphicFramePr/>
          <p:nvPr/>
        </p:nvGraphicFramePr>
        <p:xfrm>
          <a:off x="6784875" y="13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{71C4F997-01E5-4162-9671-5C82D74B45FD}</a:tableStyleId>
              </a:tblPr>
              <a:tblGrid>
                <a:gridCol w="195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course</a:t>
                      </a:r>
                      <a:r>
                        <a:rPr lang="en"/>
                        <a:t>_id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course_name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course_title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instructor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semester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section</a:t>
                      </a:r>
                      <a:endParaRPr i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555600"/>
            <a:ext cx="344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Storyboard 1: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VPN</a:t>
            </a:r>
            <a:endParaRPr sz="22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checks whether VPN matches GSU’s wifi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pass, terms and conditions load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“I understand”</a:t>
            </a:r>
            <a:endParaRPr sz="14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575" y="865150"/>
            <a:ext cx="1950857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200" y="865165"/>
            <a:ext cx="1950850" cy="3991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555600"/>
            <a:ext cx="344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Storyboard 2: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Select Course</a:t>
            </a:r>
            <a:endParaRPr sz="22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queries database for course list, displays in dropdown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course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“Next”</a:t>
            </a:r>
            <a:endParaRPr sz="14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00" y="852675"/>
            <a:ext cx="1950850" cy="400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55600"/>
            <a:ext cx="344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Storyboard 3: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Select Session</a:t>
            </a:r>
            <a:endParaRPr sz="22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queries database for sessions of selected course (if course has multiple sessions)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session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“Next”</a:t>
            </a:r>
            <a:endParaRPr sz="1400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00" y="852675"/>
            <a:ext cx="1950850" cy="40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500" y="857488"/>
            <a:ext cx="1950850" cy="399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68200"/>
            <a:ext cx="34461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Storyboard 4: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Single Selection Questions</a:t>
            </a:r>
            <a:endParaRPr sz="22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displays questions and choices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selects a choice for each question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“Next” button will not work until user selects a response.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navigates via “Prev” and “Next” buttons</a:t>
            </a:r>
            <a:endParaRPr sz="14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725" y="864750"/>
            <a:ext cx="1950850" cy="398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700" y="855142"/>
            <a:ext cx="1950850" cy="400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555600"/>
            <a:ext cx="3446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Storyboard 5: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Free Response</a:t>
            </a:r>
            <a:endParaRPr sz="22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389600"/>
            <a:ext cx="34461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Text box for user free response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inputs free response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“Submit” button will not work until user inputs free response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navigate to prior questions using “Prev” button</a:t>
            </a:r>
            <a:endParaRPr sz="14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500" y="852675"/>
            <a:ext cx="1950850" cy="40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500" y="862304"/>
            <a:ext cx="1950850" cy="399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500" y="852667"/>
            <a:ext cx="1950850" cy="4000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8500" y="852673"/>
            <a:ext cx="1950850" cy="40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8500" y="852675"/>
            <a:ext cx="1950850" cy="400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