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bf004002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bf004002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bf00400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bf00400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bf00400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bf00400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bf00400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bf00400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bf00400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bf00400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bf00400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bf00400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699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Team 11: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Course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Feedback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994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Christine Tye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Sriram Mohan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Quynh-anh Nguyen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136" y="11430"/>
            <a:ext cx="6967728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#1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7219"/>
            <a:ext cx="9144002" cy="3230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#2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0070"/>
            <a:ext cx="9143999" cy="374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#1 - VPN Checking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Signal for VPN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Tes</a:t>
            </a:r>
            <a:r>
              <a:rPr b="1" lang="en"/>
              <a:t>t: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for VPN that matches GSU’s Wi-Fi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for VPN that does not match GSU’s Wi-Fi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Terms &amp; Conditions Page or error message claiming the VPN does not match GSU’s Wi-Fi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#2 - Feedback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Input: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name of the course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instructor of the course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session of the course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Answers to the 3 MCQ Prompts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Answer to Free Response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Signal for VPN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Test: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/>
              <a:t>Test for when the user submits all the responses to question and is still connected.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Test for when the user submits all the responses but is disconnected halfway.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Output: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Successful submission or error message claiming user has disconnected (unsuccessful submission)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Saved responses into database or discarded response (TBD)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