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6bf004002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6bf004002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6bf004002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6bf004002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bf00400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bf00400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bf004002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6bf004002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bf004002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bf004002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bf004002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6bf004002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699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Team 11: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Course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Feedback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994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Christine Tye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Sriram Mohan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Quynh-anh Nguyen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136" y="11430"/>
            <a:ext cx="6967728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#1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61256" l="0" r="0" t="3179"/>
          <a:stretch/>
        </p:blipFill>
        <p:spPr>
          <a:xfrm>
            <a:off x="1051263" y="1281871"/>
            <a:ext cx="7041470" cy="324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#2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59177" l="0" r="0" t="3636"/>
          <a:stretch/>
        </p:blipFill>
        <p:spPr>
          <a:xfrm>
            <a:off x="862525" y="1225226"/>
            <a:ext cx="7231649" cy="3480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 #1 - VPN Checking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Signal for VPN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Tes</a:t>
            </a:r>
            <a:r>
              <a:rPr b="1" lang="en"/>
              <a:t>t: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 for VPN that matches GSU’s Wi-Fi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 for VPN that does not match GSU’s Wi-Fi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Output: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Terms &amp; Conditions Page or error message claiming the VPN does not match GSU’s Wi-Fi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 #2 - Feedback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Input: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name of the course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instructor of the course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session of the course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Answers to the 3 MCQ Prompts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Answer to Free Response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Signal for VPN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Test: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/>
              <a:t>Test for when the user submits all the responses to question and is still connected.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Test for when the user submits all the responses but is disconnected halfway.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Output: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Successful submission or error message claiming user has disconnected (unsuccessful submission)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Saved responses into database or discarded response (TBD)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