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f45b40b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f45b40b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0261f1a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0261f1a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56a4f366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56a4f366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56a4f36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56a4f36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Web-friendly application - online shopping is the new normal when it comes to buying and selling items. It’s a marketplace website so that it can be accessed by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lang="en" sz="1300">
                <a:solidFill>
                  <a:srgbClr val="4C4C4C"/>
                </a:solidFill>
                <a:highlight>
                  <a:srgbClr val="FFFFFF"/>
                </a:highlight>
              </a:rPr>
              <a:t>This software is managing the entire product data repository and designing product pages. attributes to products (price, description, item id) can be assigned.</a:t>
            </a:r>
            <a:endParaRPr sz="1300">
              <a:solidFill>
                <a:srgbClr val="4C4C4C"/>
              </a:solidFill>
              <a:highlight>
                <a:srgbClr val="FFFFFF"/>
              </a:highlight>
            </a:endParaRPr>
          </a:p>
          <a:p>
            <a:pPr indent="0" lvl="0" marL="0" rtl="0" algn="l">
              <a:spcBef>
                <a:spcPts val="0"/>
              </a:spcBef>
              <a:spcAft>
                <a:spcPts val="0"/>
              </a:spcAft>
              <a:buNone/>
            </a:pPr>
            <a:r>
              <a:t/>
            </a:r>
            <a:endParaRPr sz="1300">
              <a:solidFill>
                <a:srgbClr val="4C4C4C"/>
              </a:solidFill>
              <a:highlight>
                <a:srgbClr val="FFFFFF"/>
              </a:highlight>
            </a:endParaRPr>
          </a:p>
          <a:p>
            <a:pPr indent="0" lvl="0" marL="0" rtl="0" algn="l">
              <a:spcBef>
                <a:spcPts val="0"/>
              </a:spcBef>
              <a:spcAft>
                <a:spcPts val="0"/>
              </a:spcAft>
              <a:buNone/>
            </a:pPr>
            <a:r>
              <a:rPr lang="en" sz="1300">
                <a:solidFill>
                  <a:srgbClr val="4C4C4C"/>
                </a:solidFill>
                <a:highlight>
                  <a:srgbClr val="FFFFFF"/>
                </a:highlight>
              </a:rPr>
              <a:t>3. Seller portal lets registered sellers to list items for sale, and view their current listing, while the buyer portal let’s shoppers browse all products</a:t>
            </a:r>
            <a:endParaRPr sz="1300">
              <a:solidFill>
                <a:srgbClr val="4C4C4C"/>
              </a:solidFill>
              <a:highlight>
                <a:srgbClr val="FFFFFF"/>
              </a:highlight>
            </a:endParaRPr>
          </a:p>
          <a:p>
            <a:pPr indent="0" lvl="0" marL="0" rtl="0" algn="l">
              <a:spcBef>
                <a:spcPts val="0"/>
              </a:spcBef>
              <a:spcAft>
                <a:spcPts val="0"/>
              </a:spcAft>
              <a:buNone/>
            </a:pPr>
            <a:r>
              <a:t/>
            </a:r>
            <a:endParaRPr sz="1300">
              <a:solidFill>
                <a:srgbClr val="4C4C4C"/>
              </a:solidFill>
              <a:highlight>
                <a:srgbClr val="FFFFFF"/>
              </a:highlight>
            </a:endParaRPr>
          </a:p>
          <a:p>
            <a:pPr indent="0" lvl="0" marL="0" rtl="0" algn="l">
              <a:spcBef>
                <a:spcPts val="0"/>
              </a:spcBef>
              <a:spcAft>
                <a:spcPts val="0"/>
              </a:spcAft>
              <a:buNone/>
            </a:pPr>
            <a:r>
              <a:rPr lang="en" sz="1300">
                <a:solidFill>
                  <a:srgbClr val="4C4C4C"/>
                </a:solidFill>
                <a:highlight>
                  <a:srgbClr val="FFFFFF"/>
                </a:highlight>
              </a:rPr>
              <a:t>4. A well-designed frontend and a robust backend are key ingredients for a successful business. All the orders and products will be saved in the database which will integrate with the app to provide a great </a:t>
            </a:r>
            <a:r>
              <a:rPr lang="en" sz="1300">
                <a:solidFill>
                  <a:srgbClr val="4C4C4C"/>
                </a:solidFill>
                <a:highlight>
                  <a:srgbClr val="FFFFFF"/>
                </a:highlight>
              </a:rPr>
              <a:t>experience</a:t>
            </a:r>
            <a:r>
              <a:rPr lang="en" sz="1300">
                <a:solidFill>
                  <a:srgbClr val="4C4C4C"/>
                </a:solidFill>
                <a:highlight>
                  <a:srgbClr val="FFFFFF"/>
                </a:highlight>
              </a:rPr>
              <a:t> on both seller and buyer end.</a:t>
            </a:r>
            <a:endParaRPr sz="1300">
              <a:solidFill>
                <a:srgbClr val="4C4C4C"/>
              </a:solidFill>
              <a:highlight>
                <a:srgbClr val="FFFFFF"/>
              </a:highlight>
            </a:endParaRPr>
          </a:p>
          <a:p>
            <a:pPr indent="0" lvl="0" marL="0" rtl="0" algn="l">
              <a:spcBef>
                <a:spcPts val="0"/>
              </a:spcBef>
              <a:spcAft>
                <a:spcPts val="0"/>
              </a:spcAft>
              <a:buNone/>
            </a:pPr>
            <a:r>
              <a:t/>
            </a:r>
            <a:endParaRPr sz="1300">
              <a:solidFill>
                <a:srgbClr val="4C4C4C"/>
              </a:solidFill>
              <a:highlight>
                <a:srgbClr val="FFFFFF"/>
              </a:highlight>
            </a:endParaRPr>
          </a:p>
          <a:p>
            <a:pPr indent="0" lvl="0" marL="0" rtl="0" algn="l">
              <a:spcBef>
                <a:spcPts val="0"/>
              </a:spcBef>
              <a:spcAft>
                <a:spcPts val="0"/>
              </a:spcAft>
              <a:buNone/>
            </a:pPr>
            <a:r>
              <a:rPr lang="en" sz="1300">
                <a:solidFill>
                  <a:srgbClr val="4C4C4C"/>
                </a:solidFill>
                <a:highlight>
                  <a:srgbClr val="FFFFFF"/>
                </a:highlight>
              </a:rPr>
              <a:t>5. It offers flexible payment option for the buyer and performs card authentication for a smooth and reliable transaction. </a:t>
            </a:r>
            <a:endParaRPr sz="1300">
              <a:solidFill>
                <a:srgbClr val="4C4C4C"/>
              </a:solidFill>
              <a:highlight>
                <a:srgbClr val="FFFFFF"/>
              </a:highlight>
            </a:endParaRPr>
          </a:p>
          <a:p>
            <a:pPr indent="0" lvl="0" marL="0" rtl="0" algn="l">
              <a:spcBef>
                <a:spcPts val="0"/>
              </a:spcBef>
              <a:spcAft>
                <a:spcPts val="0"/>
              </a:spcAft>
              <a:buNone/>
            </a:pPr>
            <a:r>
              <a:t/>
            </a:r>
            <a:endParaRPr sz="1300">
              <a:solidFill>
                <a:srgbClr val="4C4C4C"/>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ce660d7a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ce660d7a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for this app narrows down to: how fast a user can meet their desired result on a single page click, how fast a user can perform tasks, how natural the design is, and the amount of errors a user can make.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-Security is the most important non-functional requirement needed for the Marketplace app.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000" u="sng">
                <a:solidFill>
                  <a:schemeClr val="dk1"/>
                </a:solidFill>
              </a:rPr>
              <a:t>Performance</a:t>
            </a:r>
            <a:r>
              <a:rPr lang="en" sz="1000">
                <a:solidFill>
                  <a:schemeClr val="dk1"/>
                </a:solidFill>
              </a:rPr>
              <a:t> - application should be able to load as fast as possible and should be able to maintain a good speed during heavy traffic and there should be no performance degradation</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u="sng">
                <a:solidFill>
                  <a:schemeClr val="dk1"/>
                </a:solidFill>
              </a:rPr>
              <a:t>Maintainability</a:t>
            </a:r>
            <a:r>
              <a:rPr lang="en" sz="1000">
                <a:solidFill>
                  <a:schemeClr val="dk1"/>
                </a:solidFill>
              </a:rPr>
              <a:t> - application should be able made in a way where it’s easy to make changes, fix bugs, and add new functionality. We also want to minimize downtime as much as possible. </a:t>
            </a:r>
            <a:r>
              <a:rPr lang="en" sz="1000">
                <a:solidFill>
                  <a:schemeClr val="dk1"/>
                </a:solidFill>
              </a:rPr>
              <a:t>Maintenance time should be as minimal as possible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Scalability - As the website grows, it should be able to handle the increasing number of users. Which also means purchasing additional hardware and software resources such as memory and servers. Must also take into account resources needed to expand business globally</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u="sng">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56a4f366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56a4f366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f45b40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f45b40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localhost:8888/marketplace-app/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Marketplace App</a:t>
            </a:r>
            <a:endParaRPr/>
          </a:p>
        </p:txBody>
      </p:sp>
      <p:sp>
        <p:nvSpPr>
          <p:cNvPr id="63" name="Google Shape;63;p13"/>
          <p:cNvSpPr txBox="1"/>
          <p:nvPr>
            <p:ph idx="1" type="subTitle"/>
          </p:nvPr>
        </p:nvSpPr>
        <p:spPr>
          <a:xfrm>
            <a:off x="3044700" y="3116575"/>
            <a:ext cx="3054600" cy="12312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Haaris Naseeb</a:t>
            </a:r>
            <a:endParaRPr/>
          </a:p>
          <a:p>
            <a:pPr indent="0" lvl="0" marL="0" rtl="0" algn="ctr">
              <a:spcBef>
                <a:spcPts val="0"/>
              </a:spcBef>
              <a:spcAft>
                <a:spcPts val="0"/>
              </a:spcAft>
              <a:buNone/>
            </a:pPr>
            <a:r>
              <a:rPr lang="en"/>
              <a:t>Janis Grikstas</a:t>
            </a:r>
            <a:endParaRPr/>
          </a:p>
          <a:p>
            <a:pPr indent="0" lvl="0" marL="0" rtl="0" algn="ctr">
              <a:spcBef>
                <a:spcPts val="0"/>
              </a:spcBef>
              <a:spcAft>
                <a:spcPts val="0"/>
              </a:spcAft>
              <a:buNone/>
            </a:pPr>
            <a:r>
              <a:rPr lang="en"/>
              <a:t>Julius Mitchell</a:t>
            </a:r>
            <a:endParaRPr/>
          </a:p>
          <a:p>
            <a:pPr indent="0" lvl="0" marL="0" rtl="0" algn="ctr">
              <a:spcBef>
                <a:spcPts val="0"/>
              </a:spcBef>
              <a:spcAft>
                <a:spcPts val="0"/>
              </a:spcAft>
              <a:buNone/>
            </a:pPr>
            <a:r>
              <a:rPr lang="en"/>
              <a:t>Shaike Rushapi</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MarketPlace</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993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Backend Setup</a:t>
            </a:r>
            <a:endParaRPr/>
          </a:p>
        </p:txBody>
      </p:sp>
      <p:pic>
        <p:nvPicPr>
          <p:cNvPr id="75" name="Google Shape;75;p15"/>
          <p:cNvPicPr preferRelativeResize="0"/>
          <p:nvPr/>
        </p:nvPicPr>
        <p:blipFill>
          <a:blip r:embed="rId3">
            <a:alphaModFix/>
          </a:blip>
          <a:stretch>
            <a:fillRect/>
          </a:stretch>
        </p:blipFill>
        <p:spPr>
          <a:xfrm>
            <a:off x="1497775" y="873625"/>
            <a:ext cx="5369349" cy="2065951"/>
          </a:xfrm>
          <a:prstGeom prst="rect">
            <a:avLst/>
          </a:prstGeom>
          <a:noFill/>
          <a:ln>
            <a:noFill/>
          </a:ln>
        </p:spPr>
      </p:pic>
      <p:pic>
        <p:nvPicPr>
          <p:cNvPr id="76" name="Google Shape;76;p15"/>
          <p:cNvPicPr preferRelativeResize="0"/>
          <p:nvPr/>
        </p:nvPicPr>
        <p:blipFill>
          <a:blip r:embed="rId4">
            <a:alphaModFix/>
          </a:blip>
          <a:stretch>
            <a:fillRect/>
          </a:stretch>
        </p:blipFill>
        <p:spPr>
          <a:xfrm>
            <a:off x="2192875" y="3010100"/>
            <a:ext cx="3392900" cy="194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Purpose of the Software</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marketplace app is a software that enables purchasing and selling over the internet in a convenient way. </a:t>
            </a:r>
            <a:endParaRPr/>
          </a:p>
          <a:p>
            <a:pPr indent="-342900" lvl="0" marL="457200" rtl="0" algn="l">
              <a:spcBef>
                <a:spcPts val="0"/>
              </a:spcBef>
              <a:spcAft>
                <a:spcPts val="0"/>
              </a:spcAft>
              <a:buSzPts val="1800"/>
              <a:buChar char="●"/>
            </a:pPr>
            <a:r>
              <a:rPr lang="en"/>
              <a:t>It enables the seller to add products for sell, make changes, manage inventory, process payments and </a:t>
            </a:r>
            <a:r>
              <a:rPr lang="en"/>
              <a:t>fulfill</a:t>
            </a:r>
            <a:r>
              <a:rPr lang="en"/>
              <a:t> orders through this online app. </a:t>
            </a:r>
            <a:endParaRPr/>
          </a:p>
          <a:p>
            <a:pPr indent="-342900" lvl="0" marL="457200" rtl="0" algn="l">
              <a:spcBef>
                <a:spcPts val="0"/>
              </a:spcBef>
              <a:spcAft>
                <a:spcPts val="0"/>
              </a:spcAft>
              <a:buSzPts val="1800"/>
              <a:buChar char="●"/>
            </a:pPr>
            <a:r>
              <a:rPr lang="en"/>
              <a:t>The buyer gets to search products,</a:t>
            </a:r>
            <a:r>
              <a:rPr lang="en"/>
              <a:t>check prices,</a:t>
            </a:r>
            <a:r>
              <a:rPr lang="en"/>
              <a:t> add items to carts, and buy them at checkout all in one single app. </a:t>
            </a:r>
            <a:endParaRPr/>
          </a:p>
          <a:p>
            <a:pPr indent="-342900" lvl="0" marL="457200" rtl="0" algn="l">
              <a:spcBef>
                <a:spcPts val="0"/>
              </a:spcBef>
              <a:spcAft>
                <a:spcPts val="0"/>
              </a:spcAft>
              <a:buSzPts val="1800"/>
              <a:buChar char="●"/>
            </a:pPr>
            <a:r>
              <a:rPr lang="en"/>
              <a:t>Offers faster buying and selling  process and flexibility to both buyer and seller; reduces cost, saves time, provide decent customer 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Web friendly app</a:t>
            </a:r>
            <a:endParaRPr/>
          </a:p>
          <a:p>
            <a:pPr indent="-342900" lvl="0" marL="457200" rtl="0" algn="l">
              <a:spcBef>
                <a:spcPts val="0"/>
              </a:spcBef>
              <a:spcAft>
                <a:spcPts val="0"/>
              </a:spcAft>
              <a:buSzPts val="1800"/>
              <a:buChar char="●"/>
            </a:pPr>
            <a:r>
              <a:rPr lang="en"/>
              <a:t>Product Information Management</a:t>
            </a:r>
            <a:endParaRPr/>
          </a:p>
          <a:p>
            <a:pPr indent="-342900" lvl="0" marL="457200" rtl="0" algn="l">
              <a:spcBef>
                <a:spcPts val="0"/>
              </a:spcBef>
              <a:spcAft>
                <a:spcPts val="0"/>
              </a:spcAft>
              <a:buSzPts val="1800"/>
              <a:buChar char="●"/>
            </a:pPr>
            <a:r>
              <a:rPr lang="en"/>
              <a:t>Different portals/views for different types of users</a:t>
            </a:r>
            <a:endParaRPr/>
          </a:p>
          <a:p>
            <a:pPr indent="-342900" lvl="0" marL="457200" rtl="0" algn="l">
              <a:spcBef>
                <a:spcPts val="0"/>
              </a:spcBef>
              <a:spcAft>
                <a:spcPts val="0"/>
              </a:spcAft>
              <a:buSzPts val="1800"/>
              <a:buChar char="●"/>
            </a:pPr>
            <a:r>
              <a:rPr lang="en"/>
              <a:t>Order Management</a:t>
            </a:r>
            <a:endParaRPr/>
          </a:p>
          <a:p>
            <a:pPr indent="-342900" lvl="0" marL="457200" rtl="0" algn="l">
              <a:spcBef>
                <a:spcPts val="0"/>
              </a:spcBef>
              <a:spcAft>
                <a:spcPts val="0"/>
              </a:spcAft>
              <a:buSzPts val="1800"/>
              <a:buChar char="●"/>
            </a:pPr>
            <a:r>
              <a:rPr lang="en"/>
              <a:t>Payment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Non-Functional Requirements</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Usability Requirements </a:t>
            </a:r>
            <a:endParaRPr/>
          </a:p>
          <a:p>
            <a:pPr indent="-342900" lvl="0" marL="457200" rtl="0" algn="l">
              <a:spcBef>
                <a:spcPts val="0"/>
              </a:spcBef>
              <a:spcAft>
                <a:spcPts val="0"/>
              </a:spcAft>
              <a:buSzPts val="1800"/>
              <a:buChar char="●"/>
            </a:pPr>
            <a:r>
              <a:rPr lang="en"/>
              <a:t>Security Requirements</a:t>
            </a:r>
            <a:endParaRPr/>
          </a:p>
          <a:p>
            <a:pPr indent="-342900" lvl="0" marL="457200" rtl="0" algn="l">
              <a:spcBef>
                <a:spcPts val="0"/>
              </a:spcBef>
              <a:spcAft>
                <a:spcPts val="0"/>
              </a:spcAft>
              <a:buSzPts val="1800"/>
              <a:buChar char="●"/>
            </a:pPr>
            <a:r>
              <a:rPr lang="en"/>
              <a:t>Performance Requirements</a:t>
            </a:r>
            <a:endParaRPr/>
          </a:p>
          <a:p>
            <a:pPr indent="-342900" lvl="0" marL="457200" rtl="0" algn="l">
              <a:spcBef>
                <a:spcPts val="0"/>
              </a:spcBef>
              <a:spcAft>
                <a:spcPts val="0"/>
              </a:spcAft>
              <a:buSzPts val="1800"/>
              <a:buChar char="●"/>
            </a:pPr>
            <a:r>
              <a:rPr lang="en"/>
              <a:t>Maintainability Requirements</a:t>
            </a:r>
            <a:endParaRPr/>
          </a:p>
          <a:p>
            <a:pPr indent="-342900" lvl="0" marL="457200" rtl="0" algn="l">
              <a:spcBef>
                <a:spcPts val="0"/>
              </a:spcBef>
              <a:spcAft>
                <a:spcPts val="0"/>
              </a:spcAft>
              <a:buSzPts val="1800"/>
              <a:buChar char="●"/>
            </a:pPr>
            <a:r>
              <a:rPr lang="en"/>
              <a:t>Scalability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of Team </a:t>
            </a:r>
            <a:r>
              <a:rPr lang="en"/>
              <a:t>Experience</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main goal for our Marketplace app was to create and understand an interface that involves the transactions of goods between buyers and sellers.</a:t>
            </a:r>
            <a:endParaRPr/>
          </a:p>
          <a:p>
            <a:pPr indent="-342900" lvl="0" marL="457200" rtl="0" algn="l">
              <a:spcBef>
                <a:spcPts val="0"/>
              </a:spcBef>
              <a:spcAft>
                <a:spcPts val="0"/>
              </a:spcAft>
              <a:buSzPts val="1800"/>
              <a:buChar char="●"/>
            </a:pPr>
            <a:r>
              <a:rPr lang="en"/>
              <a:t>This was a very interesting experience for learning the many ins and outs behind creating a digital marketplace.</a:t>
            </a:r>
            <a:endParaRPr/>
          </a:p>
          <a:p>
            <a:pPr indent="-342900" lvl="0" marL="457200" rtl="0" algn="l">
              <a:spcBef>
                <a:spcPts val="0"/>
              </a:spcBef>
              <a:spcAft>
                <a:spcPts val="0"/>
              </a:spcAft>
              <a:buSzPts val="1800"/>
              <a:buChar char="●"/>
            </a:pPr>
            <a:r>
              <a:rPr lang="en"/>
              <a:t>We managed to meet much of the initial framework of what we wanted to achieve in creating this app.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p>
          <a:p>
            <a:pPr indent="0" lvl="0" marL="0" rtl="0" algn="ctr">
              <a:spcBef>
                <a:spcPts val="1200"/>
              </a:spcBef>
              <a:spcAft>
                <a:spcPts val="1200"/>
              </a:spcAft>
              <a:buNone/>
            </a:pPr>
            <a:r>
              <a:rPr lang="en" sz="3000"/>
              <a:t>Thank You!</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