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Baskerville Display PT" panose="02020502070401020303" pitchFamily="18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Inter" panose="020B0502030000000004" pitchFamily="34" charset="0"/>
      <p:regular r:id="rId13"/>
    </p:embeddedFont>
    <p:embeddedFont>
      <p:font typeface="Inter Bold" panose="020B0802030000000004" pitchFamily="34" charset="0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26" autoAdjust="0"/>
  </p:normalViewPr>
  <p:slideViewPr>
    <p:cSldViewPr>
      <p:cViewPr varScale="1">
        <p:scale>
          <a:sx n="80" d="100"/>
          <a:sy n="80" d="100"/>
        </p:scale>
        <p:origin x="82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45121" y="2264487"/>
            <a:ext cx="11197759" cy="117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29"/>
              </a:lnSpc>
            </a:pPr>
            <a:r>
              <a:rPr lang="en-US" sz="6878" spc="1375" dirty="0">
                <a:solidFill>
                  <a:srgbClr val="504C44"/>
                </a:solidFill>
                <a:latin typeface="Baskerville Display PT"/>
              </a:rPr>
              <a:t>MARKETPLACE APP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847343" y="7758378"/>
            <a:ext cx="6593314" cy="167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6"/>
              </a:lnSpc>
            </a:pPr>
            <a:r>
              <a:rPr lang="en-US" sz="2361" spc="472" dirty="0">
                <a:solidFill>
                  <a:srgbClr val="504C44"/>
                </a:solidFill>
                <a:latin typeface="Inter"/>
              </a:rPr>
              <a:t>HAARIS NASEEB</a:t>
            </a:r>
          </a:p>
          <a:p>
            <a:pPr algn="ctr">
              <a:lnSpc>
                <a:spcPts val="3306"/>
              </a:lnSpc>
            </a:pPr>
            <a:r>
              <a:rPr lang="en-US" sz="2361" spc="472" dirty="0">
                <a:solidFill>
                  <a:srgbClr val="504C44"/>
                </a:solidFill>
                <a:latin typeface="Inter"/>
              </a:rPr>
              <a:t>JANIS GRIKSTAS</a:t>
            </a:r>
          </a:p>
          <a:p>
            <a:pPr algn="ctr">
              <a:lnSpc>
                <a:spcPts val="3306"/>
              </a:lnSpc>
            </a:pPr>
            <a:r>
              <a:rPr lang="en-US" sz="2361" spc="472" dirty="0">
                <a:solidFill>
                  <a:srgbClr val="504C44"/>
                </a:solidFill>
                <a:latin typeface="Inter"/>
              </a:rPr>
              <a:t>JULIUS MITCHELL</a:t>
            </a:r>
          </a:p>
          <a:p>
            <a:pPr algn="ctr">
              <a:lnSpc>
                <a:spcPts val="3306"/>
              </a:lnSpc>
            </a:pPr>
            <a:r>
              <a:rPr lang="en-US" sz="2361" spc="472" dirty="0">
                <a:solidFill>
                  <a:srgbClr val="504C44"/>
                </a:solidFill>
                <a:latin typeface="Inter"/>
              </a:rPr>
              <a:t>SHAIKE RUSHAPI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714743" y="1856425"/>
            <a:ext cx="6270096" cy="563054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015980" y="3102315"/>
            <a:ext cx="5748056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799" dirty="0">
                <a:solidFill>
                  <a:srgbClr val="504C44"/>
                </a:solidFill>
                <a:latin typeface="Baskerville Display PT"/>
              </a:rPr>
              <a:t>INTRODUCTION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69940" y="6432871"/>
            <a:ext cx="1830037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r>
              <a:rPr lang="en-US" sz="2000" dirty="0" err="1">
                <a:solidFill>
                  <a:srgbClr val="504C44"/>
                </a:solidFill>
                <a:latin typeface="Inter"/>
              </a:rPr>
              <a:t>React.js</a:t>
            </a:r>
            <a:endParaRPr lang="en-US" sz="2000" dirty="0">
              <a:solidFill>
                <a:srgbClr val="504C44"/>
              </a:solidFill>
              <a:latin typeface="Inter"/>
            </a:endParaRPr>
          </a:p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504C44"/>
                </a:solidFill>
                <a:latin typeface="Inter"/>
              </a:rPr>
              <a:t>HTML</a:t>
            </a:r>
          </a:p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504C44"/>
                </a:solidFill>
                <a:latin typeface="Inter"/>
              </a:rPr>
              <a:t>CSS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269940" y="5953697"/>
            <a:ext cx="2029147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dirty="0">
                <a:solidFill>
                  <a:srgbClr val="504C44"/>
                </a:solidFill>
                <a:latin typeface="Inter Bold"/>
              </a:rPr>
              <a:t>Frontend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144581" y="5953697"/>
            <a:ext cx="2029147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504C44"/>
                </a:solidFill>
                <a:latin typeface="Inter Bold"/>
              </a:rPr>
              <a:t>Backend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144581" y="6432871"/>
            <a:ext cx="2731821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504C44"/>
                </a:solidFill>
                <a:latin typeface="Inter"/>
              </a:rPr>
              <a:t>MySQL</a:t>
            </a:r>
          </a:p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504C44"/>
                </a:solidFill>
                <a:latin typeface="Inter"/>
              </a:rPr>
              <a:t>PHP</a:t>
            </a:r>
          </a:p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504C44"/>
                </a:solidFill>
                <a:latin typeface="Inter"/>
              </a:rPr>
              <a:t>MongoDB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22337" y="3944623"/>
            <a:ext cx="7829740" cy="140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504C44"/>
                </a:solidFill>
                <a:latin typeface="Inter"/>
              </a:rPr>
              <a:t>An E-commerce marketplace site</a:t>
            </a:r>
          </a:p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504C44"/>
                </a:solidFill>
                <a:latin typeface="Inter"/>
              </a:rPr>
              <a:t>Users are able to research, review, and buy products.</a:t>
            </a:r>
          </a:p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504C44"/>
                </a:solidFill>
                <a:latin typeface="Inter"/>
              </a:rPr>
              <a:t>Users will be given the opportunity to sign-up or login.</a:t>
            </a:r>
          </a:p>
          <a:p>
            <a:pPr>
              <a:lnSpc>
                <a:spcPts val="2800"/>
              </a:lnSpc>
            </a:pPr>
            <a:endParaRPr lang="en-US" sz="2000" dirty="0">
              <a:solidFill>
                <a:srgbClr val="504C44"/>
              </a:solidFill>
              <a:latin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b="3136"/>
          <a:stretch>
            <a:fillRect/>
          </a:stretch>
        </p:blipFill>
        <p:spPr>
          <a:xfrm>
            <a:off x="2155314" y="799483"/>
            <a:ext cx="2989278" cy="597821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452613" y="799483"/>
            <a:ext cx="2895513" cy="597821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747848" y="799483"/>
            <a:ext cx="2895513" cy="597821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949797" y="3131591"/>
            <a:ext cx="697612" cy="1313995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75925" y="7178351"/>
            <a:ext cx="5748056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799" dirty="0">
                <a:solidFill>
                  <a:srgbClr val="504C44"/>
                </a:solidFill>
                <a:latin typeface="Baskerville Display PT"/>
              </a:rPr>
              <a:t>LOGGING IN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81009" y="7851775"/>
            <a:ext cx="15933506" cy="175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504C44"/>
                </a:solidFill>
                <a:latin typeface="Inter"/>
              </a:rPr>
              <a:t>A user first lands on the All Products page.</a:t>
            </a:r>
          </a:p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504C44"/>
                </a:solidFill>
                <a:latin typeface="Inter"/>
              </a:rPr>
              <a:t>If they want to login, the login button on the top right will lead them to the sign-in page.</a:t>
            </a:r>
          </a:p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504C44"/>
                </a:solidFill>
                <a:latin typeface="Inter"/>
              </a:rPr>
              <a:t>Authentication will be processed through our User database.</a:t>
            </a:r>
          </a:p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504C44"/>
                </a:solidFill>
                <a:latin typeface="Inter"/>
              </a:rPr>
              <a:t>When Authentication passes, they'll be logged in and brought back to the All Products page.</a:t>
            </a:r>
          </a:p>
          <a:p>
            <a:pPr>
              <a:lnSpc>
                <a:spcPts val="2800"/>
              </a:lnSpc>
            </a:pPr>
            <a:endParaRPr lang="en-US" sz="2000">
              <a:solidFill>
                <a:srgbClr val="504C44"/>
              </a:solidFill>
              <a:latin typeface="Inter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1199181" y="3131591"/>
            <a:ext cx="697612" cy="13139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38671" y="748770"/>
            <a:ext cx="2895513" cy="597821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067981" y="748770"/>
            <a:ext cx="2895513" cy="597821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8252276" y="3196427"/>
            <a:ext cx="697612" cy="1313995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75925" y="7178351"/>
            <a:ext cx="8124444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</a:rPr>
              <a:t>BROWSING PRODUCTS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81009" y="7851775"/>
            <a:ext cx="15933506" cy="140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504C44"/>
                </a:solidFill>
                <a:latin typeface="Inter"/>
              </a:rPr>
              <a:t>As a user is browsing products, clicking on an individual product's picture will bring them to and individual product page</a:t>
            </a:r>
          </a:p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504C44"/>
                </a:solidFill>
                <a:latin typeface="Inter"/>
              </a:rPr>
              <a:t>Individual Product pages display more details</a:t>
            </a:r>
          </a:p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504C44"/>
                </a:solidFill>
                <a:latin typeface="Inter"/>
              </a:rPr>
              <a:t>Individual Products pages also allow the customer to add the product into their cart</a:t>
            </a:r>
          </a:p>
          <a:p>
            <a:pPr>
              <a:lnSpc>
                <a:spcPts val="2800"/>
              </a:lnSpc>
            </a:pPr>
            <a:endParaRPr lang="en-US" sz="2000">
              <a:solidFill>
                <a:srgbClr val="504C44"/>
              </a:solidFill>
              <a:latin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44896" y="917323"/>
            <a:ext cx="2895513" cy="597821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129244" y="917323"/>
            <a:ext cx="2895513" cy="597821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013591" y="917323"/>
            <a:ext cx="2895513" cy="597821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4786020" y="3249431"/>
            <a:ext cx="697612" cy="131399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672456" y="3129628"/>
            <a:ext cx="697612" cy="131399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775925" y="7178351"/>
            <a:ext cx="8124444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</a:rPr>
              <a:t>CHECKING OUT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81009" y="7851775"/>
            <a:ext cx="15933506" cy="140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504C44"/>
                </a:solidFill>
                <a:latin typeface="Inter"/>
              </a:rPr>
              <a:t>After a user adds a product to their cart, they are brought to their cart.</a:t>
            </a:r>
          </a:p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504C44"/>
                </a:solidFill>
                <a:latin typeface="Inter"/>
              </a:rPr>
              <a:t>The user can then place the order, then they are brought to a credit card processing page</a:t>
            </a:r>
          </a:p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504C44"/>
                </a:solidFill>
                <a:latin typeface="Inter"/>
              </a:rPr>
              <a:t>When the user clicks "confirm payment" basic logic/regex will be used to "mock" a credit card payments process</a:t>
            </a:r>
          </a:p>
          <a:p>
            <a:pPr>
              <a:lnSpc>
                <a:spcPts val="2800"/>
              </a:lnSpc>
            </a:pPr>
            <a:endParaRPr lang="en-US" sz="2000">
              <a:solidFill>
                <a:srgbClr val="504C44"/>
              </a:solidFill>
              <a:latin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45121" y="4168253"/>
            <a:ext cx="11197759" cy="117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29"/>
              </a:lnSpc>
            </a:pPr>
            <a:r>
              <a:rPr lang="en-US" sz="6878" spc="1375">
                <a:solidFill>
                  <a:srgbClr val="504C44"/>
                </a:solidFill>
                <a:latin typeface="Baskerville Display PT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213</Words>
  <Application>Microsoft Macintosh PowerPoint</Application>
  <PresentationFormat>Custom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Arial</vt:lpstr>
      <vt:lpstr>Baskerville Display PT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Presentations</dc:title>
  <cp:lastModifiedBy>janis grikstas</cp:lastModifiedBy>
  <cp:revision>3</cp:revision>
  <dcterms:created xsi:type="dcterms:W3CDTF">2006-08-16T00:00:00Z</dcterms:created>
  <dcterms:modified xsi:type="dcterms:W3CDTF">2022-10-31T14:03:18Z</dcterms:modified>
  <dc:identifier>DAFQbIoGV7o</dc:identifier>
</cp:coreProperties>
</file>