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e77284e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e77284e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e77284e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e77284e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e77284e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e77284e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e77284e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e77284e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e77284e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e77284e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e77284e6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e77284e6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Oasis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8 - </a:t>
            </a:r>
            <a:r>
              <a:rPr lang="en"/>
              <a:t>Erys Dennis, Daniel Lee,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Josiah Das, Zoe Romocki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5551" l="0" r="10944" t="8107"/>
          <a:stretch/>
        </p:blipFill>
        <p:spPr>
          <a:xfrm>
            <a:off x="3477350" y="635499"/>
            <a:ext cx="5354951" cy="413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1 - Supplier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24612" l="13149" r="0" t="14644"/>
          <a:stretch/>
        </p:blipFill>
        <p:spPr>
          <a:xfrm>
            <a:off x="2198775" y="1106550"/>
            <a:ext cx="6633524" cy="3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2 - Consumer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6030" r="6702" t="0"/>
          <a:stretch/>
        </p:blipFill>
        <p:spPr>
          <a:xfrm rot="-5400000">
            <a:off x="3998575" y="-431750"/>
            <a:ext cx="3384249" cy="62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1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27" y="1229700"/>
            <a:ext cx="8520599" cy="307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2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94688" y="-364036"/>
            <a:ext cx="4403674" cy="58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