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e12f41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e12f41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9d7ae8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9d7ae8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235454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235454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a23545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a23545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Franklin, Dang Truong, Elijah Tate, and Prahalad Muralidharan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r>
              <a:rPr lang="en"/>
              <a:t> of our Application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The Food Saver application creates a platform for registered food providers to sell their soon to expire food at a low cost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will provide consumers with a list of items on sale and the address of the store that contains the item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Platform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</a:t>
            </a:r>
            <a:r>
              <a:rPr lang="en" sz="1900">
                <a:solidFill>
                  <a:schemeClr val="dk2"/>
                </a:solidFill>
              </a:rPr>
              <a:t> an android application, our food saver app will </a:t>
            </a:r>
            <a:r>
              <a:rPr lang="en" sz="1900">
                <a:solidFill>
                  <a:schemeClr val="dk2"/>
                </a:solidFill>
              </a:rPr>
              <a:t>show customers food items, along with their price, expiration date, and location, that are stored in a SQL database.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On a webpage, </a:t>
            </a:r>
            <a:r>
              <a:rPr lang="en" sz="1900">
                <a:solidFill>
                  <a:schemeClr val="dk2"/>
                </a:solidFill>
              </a:rPr>
              <a:t>food</a:t>
            </a:r>
            <a:r>
              <a:rPr lang="en" sz="1900">
                <a:solidFill>
                  <a:schemeClr val="dk2"/>
                </a:solidFill>
              </a:rPr>
              <a:t> suppliers will be able to access the database to enter food items, as well as corresponding information such as the price, product information, expiration date, and their store address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Storyboard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8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Seller Storyboard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8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