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8f541bfa0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8f541bfa0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8f8c440f2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8f8c440f2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8f8c440f2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8f8c440f2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8f8c440f2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8f8c440f2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9747df304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9747df304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8f8c440f2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8f8c440f2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8f8c440f2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8f8c440f2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8f8c440f2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8f8c440f2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8f8c440f2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8f8c440f2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8f541bfa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8f541bfa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8f8c440f2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8f8c440f2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Food Saver</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Brian Franklin, Dang Truong, Elijah Tate, and Prahalad Muralidharan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727650" y="622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case diagram </a:t>
            </a:r>
            <a:r>
              <a:rPr lang="en"/>
              <a:t>updating</a:t>
            </a:r>
            <a:r>
              <a:rPr lang="en"/>
              <a:t> inventory </a:t>
            </a:r>
            <a:endParaRPr/>
          </a:p>
        </p:txBody>
      </p:sp>
      <p:sp>
        <p:nvSpPr>
          <p:cNvPr id="138" name="Google Shape;138;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9" name="Google Shape;139;p22"/>
          <p:cNvPicPr preferRelativeResize="0"/>
          <p:nvPr/>
        </p:nvPicPr>
        <p:blipFill>
          <a:blip r:embed="rId3">
            <a:alphaModFix/>
          </a:blip>
          <a:stretch>
            <a:fillRect/>
          </a:stretch>
        </p:blipFill>
        <p:spPr>
          <a:xfrm>
            <a:off x="635925" y="1284325"/>
            <a:ext cx="7377550" cy="3744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UML Sequence Diagram (Next Slide)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4"/>
          <p:cNvPicPr preferRelativeResize="0"/>
          <p:nvPr/>
        </p:nvPicPr>
        <p:blipFill>
          <a:blip r:embed="rId3">
            <a:alphaModFix/>
          </a:blip>
          <a:stretch>
            <a:fillRect/>
          </a:stretch>
        </p:blipFill>
        <p:spPr>
          <a:xfrm>
            <a:off x="664050" y="404388"/>
            <a:ext cx="7815901" cy="43347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Quick overview of Food Saver</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Platform to allow food suppliers to register and sell their soon to expire food a low cost</a:t>
            </a:r>
            <a:endParaRPr sz="2000"/>
          </a:p>
          <a:p>
            <a:pPr indent="-355600" lvl="0" marL="457200" rtl="0" algn="l">
              <a:spcBef>
                <a:spcPts val="0"/>
              </a:spcBef>
              <a:spcAft>
                <a:spcPts val="0"/>
              </a:spcAft>
              <a:buSzPts val="2000"/>
              <a:buChar char="●"/>
            </a:pPr>
            <a:r>
              <a:rPr lang="en" sz="2000"/>
              <a:t>Users can see food products, as well as their location</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diagram for Customer (Next Slide)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6"/>
          <p:cNvPicPr preferRelativeResize="0"/>
          <p:nvPr/>
        </p:nvPicPr>
        <p:blipFill>
          <a:blip r:embed="rId3">
            <a:alphaModFix/>
          </a:blip>
          <a:stretch>
            <a:fillRect/>
          </a:stretch>
        </p:blipFill>
        <p:spPr>
          <a:xfrm>
            <a:off x="652137" y="1149125"/>
            <a:ext cx="7839726" cy="3684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diagram for Vendor (Next Slide)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18"/>
          <p:cNvPicPr preferRelativeResize="0"/>
          <p:nvPr/>
        </p:nvPicPr>
        <p:blipFill>
          <a:blip r:embed="rId3">
            <a:alphaModFix/>
          </a:blip>
          <a:stretch>
            <a:fillRect/>
          </a:stretch>
        </p:blipFill>
        <p:spPr>
          <a:xfrm>
            <a:off x="1664213" y="368888"/>
            <a:ext cx="5815576" cy="44057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Case Scenario #1</a:t>
            </a:r>
            <a:endParaRPr/>
          </a:p>
        </p:txBody>
      </p:sp>
      <p:sp>
        <p:nvSpPr>
          <p:cNvPr id="119" name="Google Shape;119;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700">
                <a:solidFill>
                  <a:srgbClr val="000000"/>
                </a:solidFill>
                <a:latin typeface="Times New Roman"/>
                <a:ea typeface="Times New Roman"/>
                <a:cs typeface="Times New Roman"/>
                <a:sym typeface="Times New Roman"/>
              </a:rPr>
              <a:t>The user is trying to find his vendors by gps and let's say we have 4 vendors in order A,B,C,D. vendor A - medium distance but offering cheapest price, B - far distance but offering cheapest price,  C -  low distance but most expensive price, D - medium but expensive price. The gps will show the user the vendors and the vendors can be sorted by either distance or price.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727650" y="6193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case scenario diagram geo location</a:t>
            </a:r>
            <a:endParaRPr/>
          </a:p>
        </p:txBody>
      </p:sp>
      <p:sp>
        <p:nvSpPr>
          <p:cNvPr id="125" name="Google Shape;125;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20"/>
          <p:cNvPicPr preferRelativeResize="0"/>
          <p:nvPr/>
        </p:nvPicPr>
        <p:blipFill>
          <a:blip r:embed="rId3">
            <a:alphaModFix/>
          </a:blip>
          <a:stretch>
            <a:fillRect/>
          </a:stretch>
        </p:blipFill>
        <p:spPr>
          <a:xfrm>
            <a:off x="656725" y="1739575"/>
            <a:ext cx="8063326" cy="32157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Case Scenario #2</a:t>
            </a:r>
            <a:endParaRPr/>
          </a:p>
        </p:txBody>
      </p:sp>
      <p:sp>
        <p:nvSpPr>
          <p:cNvPr id="132" name="Google Shape;132;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700">
                <a:solidFill>
                  <a:srgbClr val="000000"/>
                </a:solidFill>
                <a:latin typeface="Times New Roman"/>
                <a:ea typeface="Times New Roman"/>
                <a:cs typeface="Times New Roman"/>
                <a:sym typeface="Times New Roman"/>
              </a:rPr>
              <a:t>The user (vender) has 5 burgers and he/she has sold one burger on monday and one burger has gone bad on tuesday and on wednesday he/she made another burger. Thursday is her inventory day and she has to update it so she has to enter her losses and gains and quality of each burger and if it goes bad, she will have to update that or update how long a burger is good for. Then the database or storage will update the info and present it to the customers accordingly.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