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de76cd3c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4de76cd3c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4de76cd3c0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4de76cd3c0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79ce44baa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79ce44baa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79ce44baad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79ce44baad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Park-Me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5: Cassandra Lundberg, JT Whetstone, Shriya Vaagdevi Chikati, W</a:t>
            </a:r>
            <a:r>
              <a:rPr lang="en"/>
              <a:t>enzhuo Zhao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17275"/>
            <a:ext cx="3279777" cy="18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2498750"/>
            <a:ext cx="70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find and show available parking spots in different GSU parking decks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app will direct the user to an open space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user has the option to reserve an open space ahead of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saves time hunting for an available spot</a:t>
            </a:r>
            <a:endParaRPr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3900" y="0"/>
            <a:ext cx="4370100" cy="24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9250" y="-2"/>
            <a:ext cx="3764750" cy="22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Platform</a:t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user would sign into their GSU account on their mobile device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then allows the user </a:t>
            </a:r>
            <a:r>
              <a:rPr lang="en"/>
              <a:t>access to the parking and transportation user 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Parking and transportation UI gain access to the main parking system data store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 parking system can then verify through the financial system data storage, the user’s payment information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payment is validated the secondary system GPS API can be used by the main parking system to generate a route to desired parking deck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parking spot was reserved GPS can then direct to parking spot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190375" y="657400"/>
            <a:ext cx="5250300" cy="5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Story Board 1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1350" y="52388"/>
            <a:ext cx="4549150" cy="5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Story Board 2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03" y="48725"/>
            <a:ext cx="4995900" cy="50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