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59c7956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59c7956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59c795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59c795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59c795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59c795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59c7956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59c7956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59c7956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59c7956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59c7956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59c7956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Park-Me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55425" y="3478100"/>
            <a:ext cx="54837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Team5: Shriya Vaagdevi Chikati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Cassandra Lundberg,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JT Whetstone,  Wenzhuo Zhao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175" y="909125"/>
            <a:ext cx="7140224" cy="40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423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1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25" y="996850"/>
            <a:ext cx="5609275" cy="42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2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375" y="673150"/>
            <a:ext cx="5960474" cy="4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 1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984500"/>
            <a:ext cx="70389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Authentication when the user logins into their GSU account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Check that the user's account and password are correct and enter the service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Parkme mobile app displays the list of available parking spots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User selects one parking spot, and generate the order after checking whether the selection is feasible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Validation of payments details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Check the GPS connection of the user's phone, the user gets the parking spots’ GPS.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Verify that the parking is successful.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System updates the available spots database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360"/>
              <a:buFont typeface="Arial"/>
              <a:buAutoNum type="arabicParenR"/>
            </a:pPr>
            <a:r>
              <a:rPr lang="en" sz="1359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Update user information and account balance</a:t>
            </a:r>
            <a:endParaRPr sz="1359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Authentication when the user logs into their GSU account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ParkMe mobile app displays a list of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available decks when the user selects “Reserve Parking Spot”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Retrieval and display of available parking spots to choose from in the form of graphical view of deck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updates the available spots database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Validation of payment details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prompts the user to continue booking and displays booking details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updates the Reservation database with reservation details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 redirects user to an external site to direct user to deck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sends QR code to user once they have reached the deck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Validation of QR code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API directs user to reserved parking spot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prompts user to press “I’m Here” button to affirm destination arrival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                       T</a:t>
            </a:r>
            <a:r>
              <a:rPr lang="en" sz="2800"/>
              <a:t>hank you!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