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99C814-4AE6-4B3B-9B68-27686AB3DC4C}">
  <a:tblStyle styleId="{D999C814-4AE6-4B3B-9B68-27686AB3DC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a178a724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a178a724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a19f70f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a19f70f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a19f70ff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a19f70ff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a19f70ff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a19f70ff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a19f70f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a19f70f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ImPass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Graphical Password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Ballou, </a:t>
            </a:r>
            <a:r>
              <a:rPr lang="en"/>
              <a:t>Anup Jacob, Jeffrey Robinson, Viraj Singh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system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Purpose is having </a:t>
            </a:r>
            <a:r>
              <a:rPr lang="en"/>
              <a:t>different</a:t>
            </a:r>
            <a:r>
              <a:rPr lang="en"/>
              <a:t> </a:t>
            </a:r>
            <a:r>
              <a:rPr lang="en"/>
              <a:t>authentication</a:t>
            </a:r>
            <a:r>
              <a:rPr lang="en"/>
              <a:t> which </a:t>
            </a:r>
            <a:r>
              <a:rPr lang="en"/>
              <a:t>isn't test based for a more secure authentication.The user would select four images in order from a pool of images. The image position will be randomized on login and the user will be required to select their images to log in to the site.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Accessibility - potentially easier to remember password, visual interface and simple input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Security -  good </a:t>
            </a:r>
            <a:r>
              <a:rPr lang="en"/>
              <a:t>against dictionary attack and brute force methods, can easily add more images to the database to increase possible combinations, add an image to password length to multiply possible passwords by n+1, n being current number of images (up to a certain level, too many images ruins the visibility)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</a:t>
            </a:r>
            <a:r>
              <a:rPr lang="en"/>
              <a:t> </a:t>
            </a:r>
            <a:r>
              <a:rPr lang="en"/>
              <a:t>platform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Front-end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Back-end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Google Firebase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Store all images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Store usernames/passwords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716650" y="13048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image associated with a number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back-end each graphical password can be seen as an array of numbers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 checked by checking if selected array and stored array are equal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in Storyboard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81150" y="3362550"/>
            <a:ext cx="205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Joe is prompted with the login screen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105850" y="3362550"/>
            <a:ext cx="216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Joe enters his username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4314288" y="3362550"/>
            <a:ext cx="215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Joe selects his password in order from the shown images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6653000" y="3522175"/>
            <a:ext cx="23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6595775" y="3414475"/>
            <a:ext cx="231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Joe is sent to the logged in page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1" y="1610400"/>
            <a:ext cx="2161800" cy="1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188" y="1610400"/>
            <a:ext cx="2193129" cy="153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6"/>
          <p:cNvCxnSpPr/>
          <p:nvPr/>
        </p:nvCxnSpPr>
        <p:spPr>
          <a:xfrm flipH="1" rot="10800000">
            <a:off x="1924125" y="2380825"/>
            <a:ext cx="531000" cy="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25" y="1606024"/>
            <a:ext cx="2161800" cy="15435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6"/>
          <p:cNvCxnSpPr/>
          <p:nvPr/>
        </p:nvCxnSpPr>
        <p:spPr>
          <a:xfrm>
            <a:off x="4267650" y="2380025"/>
            <a:ext cx="447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8526" y="1606025"/>
            <a:ext cx="2215970" cy="15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6"/>
          <p:cNvCxnSpPr/>
          <p:nvPr/>
        </p:nvCxnSpPr>
        <p:spPr>
          <a:xfrm>
            <a:off x="6466500" y="2377775"/>
            <a:ext cx="447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151" y="2003875"/>
            <a:ext cx="2215970" cy="15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6613" y="2878000"/>
            <a:ext cx="2193129" cy="15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0050" y="2873624"/>
            <a:ext cx="2161800" cy="1543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4388" y="1007275"/>
            <a:ext cx="2193125" cy="1548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6625" y="1007263"/>
            <a:ext cx="2193125" cy="1561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4526" y="2008250"/>
            <a:ext cx="2161800" cy="15347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217125" y="3629125"/>
            <a:ext cx="205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Joe is prompted with the login screen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117700" y="4645625"/>
            <a:ext cx="216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Joe enters his username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4279488" y="4430075"/>
            <a:ext cx="215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Joe selects his password in order from the shown images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6842138" y="3629125"/>
            <a:ext cx="231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Joe is sent to the logged in page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276325" y="695350"/>
            <a:ext cx="216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Joe enters a username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4438125" y="423575"/>
            <a:ext cx="216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Joe chooses a password combination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7"/>
          <p:cNvCxnSpPr/>
          <p:nvPr/>
        </p:nvCxnSpPr>
        <p:spPr>
          <a:xfrm flipH="1">
            <a:off x="2126126" y="1468973"/>
            <a:ext cx="4159200" cy="145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/>
          <p:nvPr/>
        </p:nvCxnSpPr>
        <p:spPr>
          <a:xfrm flipH="1" rot="10800000">
            <a:off x="6528575" y="3106250"/>
            <a:ext cx="534600" cy="30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/>
          <p:nvPr/>
        </p:nvCxnSpPr>
        <p:spPr>
          <a:xfrm flipH="1" rot="10800000">
            <a:off x="1574475" y="1850225"/>
            <a:ext cx="1050900" cy="106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4279500" y="1802538"/>
            <a:ext cx="482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4297650" y="3547375"/>
            <a:ext cx="445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/>
          <p:nvPr/>
        </p:nvCxnSpPr>
        <p:spPr>
          <a:xfrm>
            <a:off x="980775" y="2979775"/>
            <a:ext cx="1644600" cy="78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17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Storyboards</a:t>
            </a:r>
            <a:endParaRPr/>
          </a:p>
        </p:txBody>
      </p:sp>
      <p:graphicFrame>
        <p:nvGraphicFramePr>
          <p:cNvPr id="114" name="Google Shape;114;p18"/>
          <p:cNvGraphicFramePr/>
          <p:nvPr/>
        </p:nvGraphicFramePr>
        <p:xfrm>
          <a:off x="952500" y="75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{D999C814-4AE6-4B3B-9B68-27686AB3DC4C}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Joe is prompted with the login screen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Joe clicks the register button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Joe chooses a username and clicks the images he wants to use as a password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Joe is asked to confirm the password order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Joe is asked for a recovery word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Joe is taken to the login screen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5" name="Google Shape;115;p18"/>
          <p:cNvGraphicFramePr/>
          <p:nvPr/>
        </p:nvGraphicFramePr>
        <p:xfrm>
          <a:off x="952500" y="225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{D999C814-4AE6-4B3B-9B68-27686AB3DC4C}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Joe is prompted with the login screen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Joe enters his username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Joe selects his password in order from the shown images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Joe is sent to the logged in page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6" name="Google Shape;116;p18"/>
          <p:cNvGraphicFramePr/>
          <p:nvPr/>
        </p:nvGraphicFramePr>
        <p:xfrm>
          <a:off x="952500" y="375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{D999C814-4AE6-4B3B-9B68-27686AB3DC4C}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Joe is prompted with the login screen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Joe enters his username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Joe forgot his password and clicks forgot password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Joe enters his recovery word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Joe selects his new password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Joe is taken to the login screen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