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c72197cb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c72197cb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c72197cb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c72197cb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c72197cb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c72197cb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c72197c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9c72197c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c72197cb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c72197cb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b27d8359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b27d8359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b27d8359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b27d8359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b27d8359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b27d8359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CSC4350-MW1/PosterJudging" TargetMode="External"/><Relationship Id="rId4" Type="http://schemas.openxmlformats.org/officeDocument/2006/relationships/hyperlink" Target="https://demodayscorer.web.app/#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Oswald"/>
                <a:ea typeface="Oswald"/>
                <a:cs typeface="Oswald"/>
                <a:sym typeface="Oswald"/>
              </a:rPr>
              <a:t>GSU Poster Day Judging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Group: Lolade Kasumu, David Jones, Carlos Guerrero, Razat Sutradhar </a:t>
            </a:r>
            <a:endParaRPr sz="20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CSC4350-MW1/PosterJudging: Team10 (github.com)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2832625" y="1017725"/>
            <a:ext cx="3354600" cy="3926100"/>
          </a:xfrm>
          <a:prstGeom prst="rect">
            <a:avLst/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357625" y="1254825"/>
            <a:ext cx="2304600" cy="572700"/>
          </a:xfrm>
          <a:prstGeom prst="ellipse">
            <a:avLst/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Start Time Window </a:t>
            </a:r>
            <a:endParaRPr sz="1300"/>
          </a:p>
        </p:txBody>
      </p:sp>
      <p:sp>
        <p:nvSpPr>
          <p:cNvPr id="68" name="Google Shape;68;p15"/>
          <p:cNvSpPr/>
          <p:nvPr/>
        </p:nvSpPr>
        <p:spPr>
          <a:xfrm>
            <a:off x="3357625" y="2039775"/>
            <a:ext cx="2304600" cy="572700"/>
          </a:xfrm>
          <a:prstGeom prst="ellipse">
            <a:avLst/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Monitor Submissions </a:t>
            </a:r>
            <a:endParaRPr sz="1200"/>
          </a:p>
        </p:txBody>
      </p:sp>
      <p:sp>
        <p:nvSpPr>
          <p:cNvPr id="69" name="Google Shape;69;p15"/>
          <p:cNvSpPr/>
          <p:nvPr/>
        </p:nvSpPr>
        <p:spPr>
          <a:xfrm>
            <a:off x="3357625" y="2824725"/>
            <a:ext cx="2304600" cy="572700"/>
          </a:xfrm>
          <a:prstGeom prst="ellipse">
            <a:avLst/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Stop Time Window </a:t>
            </a:r>
            <a:endParaRPr sz="1300"/>
          </a:p>
        </p:txBody>
      </p:sp>
      <p:sp>
        <p:nvSpPr>
          <p:cNvPr id="70" name="Google Shape;70;p15"/>
          <p:cNvSpPr/>
          <p:nvPr/>
        </p:nvSpPr>
        <p:spPr>
          <a:xfrm>
            <a:off x="6870275" y="2039775"/>
            <a:ext cx="1043700" cy="1304400"/>
          </a:xfrm>
          <a:prstGeom prst="can">
            <a:avLst>
              <a:gd fmla="val 25000" name="adj"/>
            </a:avLst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419700" y="3609675"/>
            <a:ext cx="2304600" cy="572700"/>
          </a:xfrm>
          <a:prstGeom prst="ellipse">
            <a:avLst/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Receives email of scores and winners </a:t>
            </a:r>
            <a:endParaRPr sz="1300"/>
          </a:p>
        </p:txBody>
      </p:sp>
      <p:sp>
        <p:nvSpPr>
          <p:cNvPr id="72" name="Google Shape;72;p15"/>
          <p:cNvSpPr txBox="1"/>
          <p:nvPr/>
        </p:nvSpPr>
        <p:spPr>
          <a:xfrm>
            <a:off x="1018750" y="3478700"/>
            <a:ext cx="7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Admin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 flipH="1">
            <a:off x="5786375" y="3126200"/>
            <a:ext cx="1083900" cy="7527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>
            <a:stCxn id="75" idx="3"/>
            <a:endCxn id="67" idx="2"/>
          </p:cNvCxnSpPr>
          <p:nvPr/>
        </p:nvCxnSpPr>
        <p:spPr>
          <a:xfrm flipH="1" rot="10800000">
            <a:off x="1941625" y="1541175"/>
            <a:ext cx="1416000" cy="12909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>
            <a:stCxn id="75" idx="3"/>
            <a:endCxn id="68" idx="2"/>
          </p:cNvCxnSpPr>
          <p:nvPr/>
        </p:nvCxnSpPr>
        <p:spPr>
          <a:xfrm flipH="1" rot="10800000">
            <a:off x="1941625" y="2326125"/>
            <a:ext cx="1416000" cy="5061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>
            <a:stCxn id="75" idx="3"/>
            <a:endCxn id="69" idx="2"/>
          </p:cNvCxnSpPr>
          <p:nvPr/>
        </p:nvCxnSpPr>
        <p:spPr>
          <a:xfrm>
            <a:off x="1941625" y="2832075"/>
            <a:ext cx="1416000" cy="279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573425" y="460475"/>
            <a:ext cx="15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863" y="1720400"/>
            <a:ext cx="903525" cy="18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529150" y="2832400"/>
            <a:ext cx="50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28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Use Case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2832625" y="1017725"/>
            <a:ext cx="3354600" cy="3926100"/>
          </a:xfrm>
          <a:prstGeom prst="rect">
            <a:avLst/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357625" y="1720400"/>
            <a:ext cx="2304600" cy="572700"/>
          </a:xfrm>
          <a:prstGeom prst="ellipse">
            <a:avLst/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Select Poster Form </a:t>
            </a:r>
            <a:endParaRPr sz="1200"/>
          </a:p>
        </p:txBody>
      </p:sp>
      <p:sp>
        <p:nvSpPr>
          <p:cNvPr id="89" name="Google Shape;89;p16"/>
          <p:cNvSpPr/>
          <p:nvPr/>
        </p:nvSpPr>
        <p:spPr>
          <a:xfrm>
            <a:off x="3357625" y="2694425"/>
            <a:ext cx="2619900" cy="572700"/>
          </a:xfrm>
          <a:prstGeom prst="ellipse">
            <a:avLst/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 grades into rubric </a:t>
            </a:r>
            <a:endParaRPr sz="1200"/>
          </a:p>
        </p:txBody>
      </p:sp>
      <p:sp>
        <p:nvSpPr>
          <p:cNvPr id="90" name="Google Shape;90;p16"/>
          <p:cNvSpPr/>
          <p:nvPr/>
        </p:nvSpPr>
        <p:spPr>
          <a:xfrm>
            <a:off x="6870275" y="2039775"/>
            <a:ext cx="1043700" cy="1304400"/>
          </a:xfrm>
          <a:prstGeom prst="can">
            <a:avLst>
              <a:gd fmla="val 25000" name="adj"/>
            </a:avLst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419700" y="3668450"/>
            <a:ext cx="2304600" cy="572700"/>
          </a:xfrm>
          <a:prstGeom prst="ellipse">
            <a:avLst/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Wait for results from admin</a:t>
            </a:r>
            <a:endParaRPr sz="1200"/>
          </a:p>
        </p:txBody>
      </p:sp>
      <p:sp>
        <p:nvSpPr>
          <p:cNvPr id="92" name="Google Shape;92;p16"/>
          <p:cNvSpPr txBox="1"/>
          <p:nvPr/>
        </p:nvSpPr>
        <p:spPr>
          <a:xfrm>
            <a:off x="1018750" y="3478700"/>
            <a:ext cx="7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User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93" name="Google Shape;93;p16"/>
          <p:cNvCxnSpPr/>
          <p:nvPr/>
        </p:nvCxnSpPr>
        <p:spPr>
          <a:xfrm flipH="1">
            <a:off x="5786375" y="3126200"/>
            <a:ext cx="1083900" cy="7527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>
            <a:endCxn id="88" idx="2"/>
          </p:cNvCxnSpPr>
          <p:nvPr/>
        </p:nvCxnSpPr>
        <p:spPr>
          <a:xfrm flipH="1" rot="10800000">
            <a:off x="1941625" y="2006750"/>
            <a:ext cx="1416000" cy="5061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>
            <a:endCxn id="89" idx="2"/>
          </p:cNvCxnSpPr>
          <p:nvPr/>
        </p:nvCxnSpPr>
        <p:spPr>
          <a:xfrm>
            <a:off x="1941625" y="2701775"/>
            <a:ext cx="1416000" cy="279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863" y="1720400"/>
            <a:ext cx="903525" cy="18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544850" y="3814025"/>
            <a:ext cx="803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+"/>
            </a:pPr>
            <a:r>
              <a:rPr lang="en">
                <a:solidFill>
                  <a:schemeClr val="dk1"/>
                </a:solidFill>
              </a:rPr>
              <a:t>scoreAllProjects()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+"/>
            </a:pPr>
            <a:r>
              <a:rPr lang="en">
                <a:solidFill>
                  <a:schemeClr val="dk1"/>
                </a:solidFill>
              </a:rPr>
              <a:t>clearAllGradingAssignments()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8075" cy="33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85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381400" y="4206325"/>
            <a:ext cx="83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Trigger: HTTP GET trigger URL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(Judges) of the app should be able to input scores into a </a:t>
            </a:r>
            <a:r>
              <a:rPr lang="en"/>
              <a:t>predefined</a:t>
            </a:r>
            <a:r>
              <a:rPr lang="en"/>
              <a:t> rubric.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Admins should be able to allow submissions of posters and start/stop the voting period.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 needs to have a timer to show when the voting period ends.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the calculations are done, the winners and scores must be sent to the admin.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final, tabulated results must be sent out quickly to the admins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</a:t>
            </a:r>
            <a:r>
              <a:rPr lang="en"/>
              <a:t>Requirements</a:t>
            </a:r>
            <a:r>
              <a:rPr lang="en"/>
              <a:t> 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 must be completely operational on both desktop and on phones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graders must have access to the slides that they have been assigned to grade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 is easy for the judges to understand and to utilize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must be stored on databases using firestore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 will eventually be integrated with GSU’s accounts to distinguish staff from students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Summary of Team Experience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28"/>
              <a:t>The goal of our project is to implement a judging app for Georgia State University’s poster day. This app will eliminate the use of paper rubrics and manual scoring allowing judges to grade posters from an app.</a:t>
            </a:r>
            <a:endParaRPr sz="312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28"/>
              <a:t>Goals: </a:t>
            </a:r>
            <a:endParaRPr sz="3128"/>
          </a:p>
          <a:p>
            <a:pPr indent="-29316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3128"/>
              <a:t>Eliminate manual grading and scoring </a:t>
            </a:r>
            <a:endParaRPr sz="3128"/>
          </a:p>
          <a:p>
            <a:pPr indent="-293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128"/>
              <a:t>Allow judges to make submissions </a:t>
            </a:r>
            <a:endParaRPr sz="3128"/>
          </a:p>
          <a:p>
            <a:pPr indent="-293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128"/>
              <a:t>Calculate the scores and display the winner </a:t>
            </a:r>
            <a:endParaRPr sz="312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28"/>
              <a:t>While working on this project we broke up the work into increments and had deadlines for each </a:t>
            </a:r>
            <a:r>
              <a:rPr lang="en" sz="3128"/>
              <a:t>different</a:t>
            </a:r>
            <a:r>
              <a:rPr lang="en" sz="3128"/>
              <a:t> component of the app. This worked well for us </a:t>
            </a:r>
            <a:r>
              <a:rPr lang="en" sz="3128"/>
              <a:t>because</a:t>
            </a:r>
            <a:r>
              <a:rPr lang="en" sz="3128"/>
              <a:t> it allowed us to finish the project in a timely manner and left us room for any problems we encountered. </a:t>
            </a:r>
            <a:endParaRPr sz="312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28"/>
              <a:t>Achievements: </a:t>
            </a:r>
            <a:endParaRPr sz="3128"/>
          </a:p>
          <a:p>
            <a:pPr indent="-29316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3128"/>
              <a:t>We were able to get the functionality of the app to work </a:t>
            </a:r>
            <a:endParaRPr sz="3128"/>
          </a:p>
          <a:p>
            <a:pPr indent="-293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128"/>
              <a:t>Allowing the admin to start and stop the time </a:t>
            </a:r>
            <a:endParaRPr sz="3128"/>
          </a:p>
          <a:p>
            <a:pPr indent="-293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128"/>
              <a:t>Judge submission </a:t>
            </a:r>
            <a:endParaRPr sz="3128"/>
          </a:p>
          <a:p>
            <a:pPr indent="-293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128"/>
              <a:t>User and admin sign in </a:t>
            </a:r>
            <a:endParaRPr sz="3128"/>
          </a:p>
          <a:p>
            <a:pPr indent="-293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128"/>
              <a:t>Learning to implement new tools in an application </a:t>
            </a:r>
            <a:endParaRPr sz="3128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