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27d835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27d835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b27d835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b27d835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b27d835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b27d835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b27d835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b27d835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b27d835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b27d835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GSU Poster Day Judging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Group: Lolade Kasumu, David Jones, Carlos Guerrero, Razat Sutradhar 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99" y="326050"/>
            <a:ext cx="3711451" cy="4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UML -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Demonstration of code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75" y="1017725"/>
            <a:ext cx="5933276" cy="37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(Judges) of the app should be able to input scores into a </a:t>
            </a:r>
            <a:r>
              <a:rPr lang="en"/>
              <a:t>predefined</a:t>
            </a:r>
            <a:r>
              <a:rPr lang="en"/>
              <a:t> rubric.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should be able to allow submissions of posters and start/stop the voting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needs to have a timer to show when the voting period 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calculations are done, the winners and scores must be sent to the admin.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final, tabulated results must be sent out quickly to the admins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must be completely operational on both desktop and on phones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graders must have access to the slides that they have been assigned to 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is easy for the judges to understand and to utilize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must be stored on databases using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will eventually be integrated with GSU’s accounts to distinguish staff from students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Summary of Team Experience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28"/>
              <a:t>The goal of our project is to implement a judging app for Georgia State University’s poster day. This app will eliminate the use of paper rubrics and manual scoring allowing judges to grade posters from an app.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Goals: </a:t>
            </a:r>
            <a:endParaRPr sz="3128"/>
          </a:p>
          <a:p>
            <a:pPr indent="-2931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Eliminate manual grading and scoring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Allow judges to make submissions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Calculate the scores and display the winner 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While working on this project we broke up the work into increments and had deadlines for each </a:t>
            </a:r>
            <a:r>
              <a:rPr lang="en" sz="3128"/>
              <a:t>different</a:t>
            </a:r>
            <a:r>
              <a:rPr lang="en" sz="3128"/>
              <a:t> component of the app. This worked well for us </a:t>
            </a:r>
            <a:r>
              <a:rPr lang="en" sz="3128"/>
              <a:t>because</a:t>
            </a:r>
            <a:r>
              <a:rPr lang="en" sz="3128"/>
              <a:t> it allowed us to finish the project in a timely manner and left us room for any problems we encountered. </a:t>
            </a:r>
            <a:endParaRPr sz="31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28"/>
              <a:t>Achievements: </a:t>
            </a:r>
            <a:endParaRPr sz="3128"/>
          </a:p>
          <a:p>
            <a:pPr indent="-2931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We were able to get the functionality of the app to work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Allowing the admin to start and stop the time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Judge submission </a:t>
            </a:r>
            <a:endParaRPr sz="3128"/>
          </a:p>
          <a:p>
            <a:pPr indent="-293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28"/>
              <a:t>User and admin sign in </a:t>
            </a:r>
            <a:endParaRPr sz="312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