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75171df31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75171df31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9f148988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9f148988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Explain what Next.JS 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Explain how Firebase works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75171df31d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75171df31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how images are segmented in Javascript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how the data is stored in Firebase (what is being recorded, what is it’s type, etc)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how the data is being verified on login.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5171df31d_0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5171df31d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9f148988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9f148988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Checks if user is an authenticated user</a:t>
            </a:r>
            <a:r>
              <a:rPr lang="en"/>
              <a:t> - Checks to see if the current user has previously signed in and not signed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must enter a valid email format</a:t>
            </a:r>
            <a:r>
              <a:rPr lang="en"/>
              <a:t> - Email must be in the format of {string}@{string}.{string}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is shown an image to scramble</a:t>
            </a:r>
            <a:r>
              <a:rPr lang="en"/>
              <a:t> - User is given an image to scramble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Email and selected image sent to database</a:t>
            </a:r>
            <a:r>
              <a:rPr lang="en"/>
              <a:t> - The entered Email and selected image are stored in the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 corresponding to user updates for sign in</a:t>
            </a:r>
            <a:r>
              <a:rPr lang="en"/>
              <a:t> - The image the user selected on sign up is presented to them after entering their email to sign 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f148988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9f148988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interface scales with window size</a:t>
            </a:r>
            <a:r>
              <a:rPr lang="en"/>
              <a:t> - UI attempts to scale down to keep information in the center of the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login information stored in a secure database</a:t>
            </a:r>
            <a:r>
              <a:rPr lang="en"/>
              <a:t> - User login information are not stored on an unsecure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Multiple images displayable</a:t>
            </a:r>
            <a:r>
              <a:rPr lang="en"/>
              <a:t> - User can scramble an image from a selection of images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authentication problem, error displayed</a:t>
            </a:r>
            <a:r>
              <a:rPr lang="en"/>
              <a:t> - If there is an error in log in or sign up, corresponding error message is displayed at the </a:t>
            </a:r>
            <a:r>
              <a:rPr lang="en"/>
              <a:t>bottom of the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 scrambling as swap</a:t>
            </a:r>
            <a:r>
              <a:rPr lang="en"/>
              <a:t> - The movement of image tiles swaps them, instead of shifting tiles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5171df31d_0_3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5171df31d_0_3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75171df31d_0_3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75171df31d_0_3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6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2316574" y="3364649"/>
            <a:ext cx="1632000" cy="16320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6118424" y="1414824"/>
            <a:ext cx="1632000" cy="16320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7500225" y="4086700"/>
            <a:ext cx="831300" cy="8313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794188" y="1494263"/>
            <a:ext cx="831300" cy="8313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1080300" y="1677388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4611275" y="1677388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/>
          <p:nvPr/>
        </p:nvSpPr>
        <p:spPr>
          <a:xfrm>
            <a:off x="4611300" y="3204100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1080325" y="3204100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1" type="body"/>
          </p:nvPr>
        </p:nvSpPr>
        <p:spPr>
          <a:xfrm>
            <a:off x="1347925" y="177290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idx="2" type="body"/>
          </p:nvPr>
        </p:nvSpPr>
        <p:spPr>
          <a:xfrm>
            <a:off x="4878875" y="177290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3" type="body"/>
          </p:nvPr>
        </p:nvSpPr>
        <p:spPr>
          <a:xfrm>
            <a:off x="1347900" y="329965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4" type="body"/>
          </p:nvPr>
        </p:nvSpPr>
        <p:spPr>
          <a:xfrm>
            <a:off x="4878875" y="329965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8" name="Google Shape;28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8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25" y="0"/>
            <a:ext cx="9143982" cy="3277800"/>
          </a:xfrm>
          <a:prstGeom prst="flowChartDocumen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type="ctrTitle"/>
          </p:nvPr>
        </p:nvSpPr>
        <p:spPr>
          <a:xfrm>
            <a:off x="311700" y="3537800"/>
            <a:ext cx="80976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3" name="Google Shape;29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9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5"/>
          <p:cNvPicPr preferRelativeResize="0"/>
          <p:nvPr/>
        </p:nvPicPr>
        <p:blipFill rotWithShape="1">
          <a:blip r:embed="rId2">
            <a:alphaModFix/>
          </a:blip>
          <a:srcRect b="38309" l="0" r="0" t="38312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>
            <p:ph type="ctrTitle"/>
          </p:nvPr>
        </p:nvSpPr>
        <p:spPr>
          <a:xfrm>
            <a:off x="2938225" y="2491450"/>
            <a:ext cx="53799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99" name="Google Shape;299;p15"/>
          <p:cNvSpPr txBox="1"/>
          <p:nvPr>
            <p:ph idx="1" type="subTitle"/>
          </p:nvPr>
        </p:nvSpPr>
        <p:spPr>
          <a:xfrm>
            <a:off x="2938225" y="3571325"/>
            <a:ext cx="5379900" cy="55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None/>
              <a:defRPr sz="1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None/>
              <a:defRPr sz="1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None/>
              <a:defRPr sz="1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None/>
              <a:defRPr sz="1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None/>
              <a:defRPr sz="1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None/>
              <a:defRPr sz="1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None/>
              <a:defRPr sz="1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None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300" name="Google Shape;30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10">
    <p:bg>
      <p:bgPr>
        <a:solidFill>
          <a:srgbClr val="2D314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1570975" y="1383750"/>
            <a:ext cx="5976000" cy="2376000"/>
          </a:xfrm>
          <a:prstGeom prst="rect">
            <a:avLst/>
          </a:prstGeom>
          <a:solidFill>
            <a:srgbClr val="E7E7E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"/>
          <p:cNvSpPr/>
          <p:nvPr/>
        </p:nvSpPr>
        <p:spPr>
          <a:xfrm>
            <a:off x="1446600" y="1714900"/>
            <a:ext cx="6250800" cy="17136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306" name="Google Shape;30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12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 rotWithShape="1">
          <a:blip r:embed="rId2">
            <a:alphaModFix/>
          </a:blip>
          <a:srcRect b="38309" l="0" r="0" t="38312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7"/>
          <p:cNvSpPr txBox="1"/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  <a:defRPr sz="1400">
                <a:solidFill>
                  <a:srgbClr val="21212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  <a:defRPr sz="1400">
                <a:solidFill>
                  <a:srgbClr val="21212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313" name="Google Shape;3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13"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317" name="Google Shape;3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ctrTitle"/>
          </p:nvPr>
        </p:nvSpPr>
        <p:spPr>
          <a:xfrm>
            <a:off x="2938225" y="2491450"/>
            <a:ext cx="53799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Team 13 - Image Scrambler Password</a:t>
            </a:r>
            <a:endParaRPr/>
          </a:p>
        </p:txBody>
      </p:sp>
      <p:sp>
        <p:nvSpPr>
          <p:cNvPr id="323" name="Google Shape;323;p19"/>
          <p:cNvSpPr txBox="1"/>
          <p:nvPr>
            <p:ph idx="1" type="subTitle"/>
          </p:nvPr>
        </p:nvSpPr>
        <p:spPr>
          <a:xfrm>
            <a:off x="2938225" y="3571325"/>
            <a:ext cx="5379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90"/>
              <a:t>Maxwell Warncke, Daniel Rochefort, Doehoon Kim, Richmond Azumah</a:t>
            </a:r>
            <a:endParaRPr sz="139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0"/>
          <p:cNvPicPr preferRelativeResize="0"/>
          <p:nvPr/>
        </p:nvPicPr>
        <p:blipFill rotWithShape="1">
          <a:blip r:embed="rId3">
            <a:alphaModFix/>
          </a:blip>
          <a:srcRect b="8172" l="0" r="0" t="8172"/>
          <a:stretch/>
        </p:blipFill>
        <p:spPr>
          <a:xfrm>
            <a:off x="25" y="11280"/>
            <a:ext cx="9143982" cy="3201930"/>
          </a:xfrm>
          <a:prstGeom prst="flowChartDocument">
            <a:avLst/>
          </a:prstGeom>
          <a:noFill/>
          <a:ln>
            <a:noFill/>
          </a:ln>
        </p:spPr>
      </p:pic>
      <p:sp>
        <p:nvSpPr>
          <p:cNvPr id="329" name="Google Shape;329;p20"/>
          <p:cNvSpPr txBox="1"/>
          <p:nvPr>
            <p:ph type="ctrTitle"/>
          </p:nvPr>
        </p:nvSpPr>
        <p:spPr>
          <a:xfrm>
            <a:off x="311700" y="3537800"/>
            <a:ext cx="8097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What is a scrambler password?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ctrTitle"/>
          </p:nvPr>
        </p:nvSpPr>
        <p:spPr>
          <a:xfrm>
            <a:off x="417450" y="1126650"/>
            <a:ext cx="53799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Recap: Tech stack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413700" y="2398550"/>
            <a:ext cx="3930300" cy="2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700"/>
              <a:buChar char="●"/>
            </a:pPr>
            <a:r>
              <a:rPr lang="en" sz="1700">
                <a:solidFill>
                  <a:srgbClr val="616161"/>
                </a:solidFill>
              </a:rPr>
              <a:t>Frontend:</a:t>
            </a:r>
            <a:endParaRPr sz="1700">
              <a:solidFill>
                <a:srgbClr val="61616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500"/>
              <a:buChar char="○"/>
            </a:pPr>
            <a:r>
              <a:rPr lang="en" sz="1500">
                <a:solidFill>
                  <a:srgbClr val="616161"/>
                </a:solidFill>
              </a:rPr>
              <a:t>Next.JS </a:t>
            </a:r>
            <a:endParaRPr sz="1500">
              <a:solidFill>
                <a:srgbClr val="61616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500"/>
              <a:buChar char="○"/>
            </a:pPr>
            <a:r>
              <a:rPr lang="en" sz="1500">
                <a:solidFill>
                  <a:srgbClr val="616161"/>
                </a:solidFill>
              </a:rPr>
              <a:t>CSS</a:t>
            </a:r>
            <a:endParaRPr sz="1500">
              <a:solidFill>
                <a:srgbClr val="61616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500"/>
              <a:buChar char="○"/>
            </a:pPr>
            <a:r>
              <a:rPr lang="en" sz="1500">
                <a:solidFill>
                  <a:srgbClr val="616161"/>
                </a:solidFill>
              </a:rPr>
              <a:t>HTML</a:t>
            </a:r>
            <a:endParaRPr sz="1600"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4855950" y="2398550"/>
            <a:ext cx="3930300" cy="2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700"/>
              <a:buChar char="●"/>
            </a:pPr>
            <a:r>
              <a:rPr lang="en" sz="1700">
                <a:solidFill>
                  <a:srgbClr val="616161"/>
                </a:solidFill>
              </a:rPr>
              <a:t>Backend:</a:t>
            </a:r>
            <a:endParaRPr sz="1700">
              <a:solidFill>
                <a:srgbClr val="61616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500"/>
              <a:buChar char="○"/>
            </a:pPr>
            <a:r>
              <a:rPr lang="en" sz="1500">
                <a:solidFill>
                  <a:srgbClr val="616161"/>
                </a:solidFill>
              </a:rPr>
              <a:t>Next.JS</a:t>
            </a:r>
            <a:endParaRPr sz="1500">
              <a:solidFill>
                <a:srgbClr val="61616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500"/>
              <a:buChar char="○"/>
            </a:pPr>
            <a:r>
              <a:rPr lang="en" sz="1500">
                <a:solidFill>
                  <a:srgbClr val="616161"/>
                </a:solidFill>
              </a:rPr>
              <a:t>Firebase Cloud Firestore</a:t>
            </a:r>
            <a:endParaRPr sz="1500">
              <a:solidFill>
                <a:srgbClr val="61616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500"/>
              <a:buChar char="○"/>
            </a:pPr>
            <a:r>
              <a:rPr lang="en" sz="1500">
                <a:solidFill>
                  <a:srgbClr val="616161"/>
                </a:solidFill>
              </a:rPr>
              <a:t>Firebase Storage</a:t>
            </a:r>
            <a:endParaRPr sz="1500"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1347925" y="177290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Next.JS-based web interface with verification functionality via Firebase</a:t>
            </a:r>
            <a:endParaRPr sz="1400"/>
          </a:p>
        </p:txBody>
      </p:sp>
      <p:sp>
        <p:nvSpPr>
          <p:cNvPr id="343" name="Google Shape;343;p22"/>
          <p:cNvSpPr txBox="1"/>
          <p:nvPr>
            <p:ph idx="2" type="body"/>
          </p:nvPr>
        </p:nvSpPr>
        <p:spPr>
          <a:xfrm>
            <a:off x="4878875" y="177290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JS image segmentation algorithm- segmenting base image into multiple subimages</a:t>
            </a:r>
            <a:endParaRPr sz="1400"/>
          </a:p>
        </p:txBody>
      </p:sp>
      <p:sp>
        <p:nvSpPr>
          <p:cNvPr id="344" name="Google Shape;344;p22"/>
          <p:cNvSpPr txBox="1"/>
          <p:nvPr>
            <p:ph idx="3" type="body"/>
          </p:nvPr>
        </p:nvSpPr>
        <p:spPr>
          <a:xfrm>
            <a:off x="1347900" y="329965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Recording position (div indices) of subimages and sending them to backend via Firebase API call</a:t>
            </a:r>
            <a:endParaRPr sz="1400"/>
          </a:p>
        </p:txBody>
      </p:sp>
      <p:sp>
        <p:nvSpPr>
          <p:cNvPr id="345" name="Google Shape;345;p22"/>
          <p:cNvSpPr txBox="1"/>
          <p:nvPr>
            <p:ph idx="4" type="body"/>
          </p:nvPr>
        </p:nvSpPr>
        <p:spPr>
          <a:xfrm>
            <a:off x="4878875" y="329965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Using recorded positions to verify against scrambled image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Showcase: Demo and Code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ctrTitle"/>
          </p:nvPr>
        </p:nvSpPr>
        <p:spPr>
          <a:xfrm>
            <a:off x="417450" y="1126650"/>
            <a:ext cx="53799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Functional Requirements</a:t>
            </a:r>
            <a:endParaRPr sz="2600"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413700" y="2398550"/>
            <a:ext cx="8530200" cy="2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Checks if user is an authenticated user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must enter a valid email format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is shown image to scramble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Email and selected image sent to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Image corresponding to user updates for sign in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ctrTitle"/>
          </p:nvPr>
        </p:nvSpPr>
        <p:spPr>
          <a:xfrm>
            <a:off x="417450" y="1126650"/>
            <a:ext cx="53799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Non-</a:t>
            </a:r>
            <a:r>
              <a:rPr lang="en" sz="2600"/>
              <a:t>Functional Requirements</a:t>
            </a:r>
            <a:endParaRPr sz="2600"/>
          </a:p>
        </p:txBody>
      </p:sp>
      <p:sp>
        <p:nvSpPr>
          <p:cNvPr id="362" name="Google Shape;362;p25"/>
          <p:cNvSpPr txBox="1"/>
          <p:nvPr>
            <p:ph idx="1" type="body"/>
          </p:nvPr>
        </p:nvSpPr>
        <p:spPr>
          <a:xfrm>
            <a:off x="413700" y="2398550"/>
            <a:ext cx="8530200" cy="2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interface scales with window size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login information stored in a secure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images displayable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authentication problem, </a:t>
            </a:r>
            <a:r>
              <a:rPr lang="en" sz="1800"/>
              <a:t>corresponding</a:t>
            </a:r>
            <a:r>
              <a:rPr lang="en" sz="1800"/>
              <a:t> error displayed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Image </a:t>
            </a:r>
            <a:r>
              <a:rPr lang="en" sz="1800"/>
              <a:t>scrambling</a:t>
            </a:r>
            <a:r>
              <a:rPr lang="en" sz="1800"/>
              <a:t> as swap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ctrTitle"/>
          </p:nvPr>
        </p:nvSpPr>
        <p:spPr>
          <a:xfrm>
            <a:off x="417450" y="1126650"/>
            <a:ext cx="53799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Summary of development experience</a:t>
            </a:r>
            <a:endParaRPr sz="2600"/>
          </a:p>
        </p:txBody>
      </p:sp>
      <p:sp>
        <p:nvSpPr>
          <p:cNvPr id="368" name="Google Shape;368;p26"/>
          <p:cNvSpPr txBox="1"/>
          <p:nvPr>
            <p:ph idx="1" type="body"/>
          </p:nvPr>
        </p:nvSpPr>
        <p:spPr>
          <a:xfrm>
            <a:off x="413700" y="2398550"/>
            <a:ext cx="8530200" cy="2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Project goal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Was it achieved?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Blockers encountered:</a:t>
            </a:r>
            <a:endParaRPr sz="19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700"/>
              <a:t>Image processing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700"/>
              <a:t>Storing and </a:t>
            </a:r>
            <a:r>
              <a:rPr lang="en" sz="1700"/>
              <a:t>interpreting</a:t>
            </a:r>
            <a:r>
              <a:rPr lang="en" sz="1700"/>
              <a:t> data that needed to be converted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700"/>
              <a:t>New technologies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you, and have a great winter break!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