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e14a1b24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e14a1b24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scrambler password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e14a1b24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e14a1b24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e14a1b24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e14a1b24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FireBase Realtime Database: NoSQL database with data stored as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FireBase Cloud FireStore: NoSQL database with data stored in documents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a3b7d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a3b7d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a8a3b7d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a8a3b7d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Scrambler Password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7"/>
            <a:ext cx="42426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Daniel Rochefort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Doehoon Kim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Maxwell Warncke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Richmond Azumah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280500" y="0"/>
            <a:ext cx="15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Team 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What is Scrambler Password?</a:t>
            </a:r>
            <a:endParaRPr sz="20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00" y="1772075"/>
            <a:ext cx="36766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3025"/>
            <a:ext cx="40195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Purpose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A different and potentially more secure method for a user to login to a website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Users are able to sign up or login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Users select a provided image that is then separated into 9 squares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The movement of these squares, the scrambling, is the user’s password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9! (362880) available password combinations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Created for web platform environment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Tech Platform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Front End: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Next.js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HTML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CSS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Back End: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Next.js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Firebase Hosting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Firebase </a:t>
            </a:r>
            <a:r>
              <a:rPr lang="ko" sz="1400"/>
              <a:t>Realtime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Firebase Cloud FireStore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User Story Board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76325"/>
            <a:ext cx="9143999" cy="386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Existing User Story Board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8653"/>
            <a:ext cx="9144002" cy="380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