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46FE69-B7CA-4F01-B527-E843ED7EA2BB}">
  <a:tblStyle styleId="{5B46FE69-B7CA-4F01-B527-E843ED7EA2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f87d9ec18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8f87d9ec18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f87d9ec18_2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8f87d9ec18_2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f87d9ec18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18f87d9ec18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f87d9ec18_1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8f87d9ec18_1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f87d9ec18_1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18f87d9ec18_1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f87d9ec18_1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18f87d9ec18_1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f87d9ec18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18f87d9ec18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f87d9ec18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8f87d9ec18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f87d9ec18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 important feature that users will have is being able to be connected with other users that have similar interests or happen to be attending the same events as the other users. With this, it allows the system to group the users with similar features that they share. </a:t>
            </a:r>
            <a:endParaRPr/>
          </a:p>
        </p:txBody>
      </p:sp>
      <p:sp>
        <p:nvSpPr>
          <p:cNvPr id="206" name="Google Shape;206;g18f87d9ec18_2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f87d9ec18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One of our main </a:t>
            </a:r>
            <a:r>
              <a:rPr lang="en"/>
              <a:t>features</a:t>
            </a:r>
            <a:r>
              <a:rPr lang="en"/>
              <a:t> is the ability for the user to view events that are going on in the city</a:t>
            </a:r>
            <a:endParaRPr/>
          </a:p>
          <a:p>
            <a:pPr indent="0" lvl="0" marL="0" rtl="0" algn="l">
              <a:lnSpc>
                <a:spcPct val="100000"/>
              </a:lnSpc>
              <a:spcBef>
                <a:spcPts val="0"/>
              </a:spcBef>
              <a:spcAft>
                <a:spcPts val="0"/>
              </a:spcAft>
              <a:buSzPts val="1100"/>
              <a:buNone/>
            </a:pPr>
            <a:r>
              <a:rPr lang="en"/>
              <a:t>For this to work an </a:t>
            </a:r>
            <a:r>
              <a:rPr lang="en"/>
              <a:t>intended, only events that are stored in our database that are relevant to the user will be displayed. </a:t>
            </a:r>
            <a:endParaRPr/>
          </a:p>
          <a:p>
            <a:pPr indent="0" lvl="0" marL="0" rtl="0" algn="l">
              <a:lnSpc>
                <a:spcPct val="100000"/>
              </a:lnSpc>
              <a:spcBef>
                <a:spcPts val="0"/>
              </a:spcBef>
              <a:spcAft>
                <a:spcPts val="0"/>
              </a:spcAft>
              <a:buSzPts val="1100"/>
              <a:buNone/>
            </a:pPr>
            <a:r>
              <a:rPr lang="en"/>
              <a:t>In this scenario, if you were the user, you would want events that are filtered to your needs meaning in proximity, time, location, relevance. </a:t>
            </a:r>
            <a:endParaRPr/>
          </a:p>
          <a:p>
            <a:pPr indent="0" lvl="0" marL="0" rtl="0" algn="l">
              <a:lnSpc>
                <a:spcPct val="100000"/>
              </a:lnSpc>
              <a:spcBef>
                <a:spcPts val="0"/>
              </a:spcBef>
              <a:spcAft>
                <a:spcPts val="0"/>
              </a:spcAft>
              <a:buSzPts val="1100"/>
              <a:buNone/>
            </a:pPr>
            <a:r>
              <a:t/>
            </a:r>
            <a:endParaRPr/>
          </a:p>
        </p:txBody>
      </p:sp>
      <p:sp>
        <p:nvSpPr>
          <p:cNvPr id="217" name="Google Shape;217;g18f87d9ec18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4293244" y="841781"/>
            <a:ext cx="3707775" cy="17907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Hospitality Management</a:t>
            </a:r>
            <a:endParaRPr/>
          </a:p>
        </p:txBody>
      </p:sp>
      <p:sp>
        <p:nvSpPr>
          <p:cNvPr id="130" name="Google Shape;130;p25"/>
          <p:cNvSpPr txBox="1"/>
          <p:nvPr>
            <p:ph idx="1" type="subTitle"/>
          </p:nvPr>
        </p:nvSpPr>
        <p:spPr>
          <a:xfrm>
            <a:off x="4528875" y="2701541"/>
            <a:ext cx="3236400" cy="584100"/>
          </a:xfrm>
          <a:prstGeom prst="rect">
            <a:avLst/>
          </a:prstGeom>
          <a:noFill/>
          <a:ln>
            <a:noFill/>
          </a:ln>
        </p:spPr>
        <p:txBody>
          <a:bodyPr anchorCtr="0" anchor="t" bIns="34275" lIns="68575" spcFirstLastPara="1" rIns="68575" wrap="square" tIns="34275">
            <a:normAutofit fontScale="92500"/>
          </a:bodyPr>
          <a:lstStyle/>
          <a:p>
            <a:pPr indent="0" lvl="0" marL="0" rtl="0" algn="ctr">
              <a:lnSpc>
                <a:spcPct val="90000"/>
              </a:lnSpc>
              <a:spcBef>
                <a:spcPts val="0"/>
              </a:spcBef>
              <a:spcAft>
                <a:spcPts val="0"/>
              </a:spcAft>
              <a:buClr>
                <a:srgbClr val="002060"/>
              </a:buClr>
              <a:buSzPct val="100000"/>
              <a:buNone/>
            </a:pPr>
            <a:r>
              <a:rPr b="1" lang="en">
                <a:solidFill>
                  <a:srgbClr val="002060"/>
                </a:solidFill>
              </a:rPr>
              <a:t>Presentation</a:t>
            </a:r>
            <a:r>
              <a:rPr b="1" lang="en">
                <a:solidFill>
                  <a:srgbClr val="002060"/>
                </a:solidFill>
              </a:rPr>
              <a:t> 2</a:t>
            </a:r>
            <a:endParaRPr b="1">
              <a:solidFill>
                <a:srgbClr val="002060"/>
              </a:solidFill>
            </a:endParaRPr>
          </a:p>
          <a:p>
            <a:pPr indent="0" lvl="0" marL="0" rtl="0" algn="ctr">
              <a:lnSpc>
                <a:spcPct val="90000"/>
              </a:lnSpc>
              <a:spcBef>
                <a:spcPts val="0"/>
              </a:spcBef>
              <a:spcAft>
                <a:spcPts val="0"/>
              </a:spcAft>
              <a:buClr>
                <a:srgbClr val="002060"/>
              </a:buClr>
              <a:buSzPct val="100000"/>
              <a:buNone/>
            </a:pPr>
            <a:r>
              <a:rPr b="1" lang="en">
                <a:solidFill>
                  <a:srgbClr val="002060"/>
                </a:solidFill>
              </a:rPr>
              <a:t>By: Pardis, Jesu, Khalid, &amp; Nusayba</a:t>
            </a:r>
            <a:endParaRPr b="1">
              <a:solidFill>
                <a:srgbClr val="002060"/>
              </a:solidFill>
            </a:endParaRPr>
          </a:p>
        </p:txBody>
      </p:sp>
      <p:pic>
        <p:nvPicPr>
          <p:cNvPr id="131" name="Google Shape;131;p25"/>
          <p:cNvPicPr preferRelativeResize="0"/>
          <p:nvPr/>
        </p:nvPicPr>
        <p:blipFill rotWithShape="1">
          <a:blip r:embed="rId3">
            <a:alphaModFix/>
          </a:blip>
          <a:srcRect b="0" l="0" r="0" t="0"/>
          <a:stretch/>
        </p:blipFill>
        <p:spPr>
          <a:xfrm>
            <a:off x="-7883" y="0"/>
            <a:ext cx="3429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2372890" y="1590656"/>
            <a:ext cx="5217075"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Thank you for listening! </a:t>
            </a:r>
            <a:endParaRPr/>
          </a:p>
        </p:txBody>
      </p:sp>
      <p:grpSp>
        <p:nvGrpSpPr>
          <p:cNvPr id="231" name="Google Shape;231;p34"/>
          <p:cNvGrpSpPr/>
          <p:nvPr/>
        </p:nvGrpSpPr>
        <p:grpSpPr>
          <a:xfrm>
            <a:off x="2666102" y="2750268"/>
            <a:ext cx="3495557" cy="1847468"/>
            <a:chOff x="3768212" y="1168958"/>
            <a:chExt cx="2485862" cy="1459814"/>
          </a:xfrm>
        </p:grpSpPr>
        <p:sp>
          <p:nvSpPr>
            <p:cNvPr id="232" name="Google Shape;232;p34"/>
            <p:cNvSpPr/>
            <p:nvPr/>
          </p:nvSpPr>
          <p:spPr>
            <a:xfrm>
              <a:off x="4395270" y="1173894"/>
              <a:ext cx="107688" cy="112367"/>
            </a:xfrm>
            <a:custGeom>
              <a:rect b="b" l="l" r="r" t="t"/>
              <a:pathLst>
                <a:path extrusionOk="0" h="3506" w="3360">
                  <a:moveTo>
                    <a:pt x="1686" y="1"/>
                  </a:moveTo>
                  <a:cubicBezTo>
                    <a:pt x="1227" y="1"/>
                    <a:pt x="770" y="310"/>
                    <a:pt x="803" y="932"/>
                  </a:cubicBezTo>
                  <a:cubicBezTo>
                    <a:pt x="786" y="1317"/>
                    <a:pt x="1020" y="1668"/>
                    <a:pt x="1371" y="1818"/>
                  </a:cubicBezTo>
                  <a:cubicBezTo>
                    <a:pt x="1" y="2019"/>
                    <a:pt x="68" y="3489"/>
                    <a:pt x="68" y="3489"/>
                  </a:cubicBezTo>
                  <a:lnTo>
                    <a:pt x="3276" y="3506"/>
                  </a:lnTo>
                  <a:cubicBezTo>
                    <a:pt x="3276" y="3506"/>
                    <a:pt x="3359" y="2019"/>
                    <a:pt x="2006" y="1818"/>
                  </a:cubicBezTo>
                  <a:cubicBezTo>
                    <a:pt x="2357" y="1668"/>
                    <a:pt x="2574" y="1317"/>
                    <a:pt x="2574" y="949"/>
                  </a:cubicBezTo>
                  <a:cubicBezTo>
                    <a:pt x="2616" y="318"/>
                    <a:pt x="2150" y="1"/>
                    <a:pt x="1686" y="1"/>
                  </a:cubicBezTo>
                  <a:close/>
                </a:path>
              </a:pathLst>
            </a:custGeom>
            <a:solidFill>
              <a:srgbClr val="E0E0E0"/>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3" name="Google Shape;233;p34"/>
            <p:cNvSpPr/>
            <p:nvPr/>
          </p:nvSpPr>
          <p:spPr>
            <a:xfrm>
              <a:off x="6082670" y="1382635"/>
              <a:ext cx="132847" cy="98554"/>
            </a:xfrm>
            <a:custGeom>
              <a:rect b="b" l="l" r="r" t="t"/>
              <a:pathLst>
                <a:path extrusionOk="0" h="3075" w="4145">
                  <a:moveTo>
                    <a:pt x="3677" y="0"/>
                  </a:moveTo>
                  <a:lnTo>
                    <a:pt x="1521" y="2122"/>
                  </a:lnTo>
                  <a:lnTo>
                    <a:pt x="485" y="1019"/>
                  </a:lnTo>
                  <a:lnTo>
                    <a:pt x="1" y="1470"/>
                  </a:lnTo>
                  <a:lnTo>
                    <a:pt x="1504" y="3074"/>
                  </a:lnTo>
                  <a:lnTo>
                    <a:pt x="4144" y="468"/>
                  </a:lnTo>
                  <a:lnTo>
                    <a:pt x="3677" y="0"/>
                  </a:lnTo>
                  <a:close/>
                </a:path>
              </a:pathLst>
            </a:custGeom>
            <a:solidFill>
              <a:srgbClr val="F5F5F5"/>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4" name="Google Shape;234;p34"/>
            <p:cNvSpPr/>
            <p:nvPr/>
          </p:nvSpPr>
          <p:spPr>
            <a:xfrm>
              <a:off x="5334559" y="1715891"/>
              <a:ext cx="103938" cy="163711"/>
            </a:xfrm>
            <a:custGeom>
              <a:rect b="b" l="l" r="r" t="t"/>
              <a:pathLst>
                <a:path extrusionOk="0" h="5108" w="3243">
                  <a:moveTo>
                    <a:pt x="1685" y="764"/>
                  </a:moveTo>
                  <a:cubicBezTo>
                    <a:pt x="2290" y="764"/>
                    <a:pt x="2739" y="1446"/>
                    <a:pt x="2390" y="2117"/>
                  </a:cubicBezTo>
                  <a:cubicBezTo>
                    <a:pt x="2323" y="2234"/>
                    <a:pt x="2240" y="2317"/>
                    <a:pt x="2140" y="2384"/>
                  </a:cubicBezTo>
                  <a:cubicBezTo>
                    <a:pt x="1984" y="2472"/>
                    <a:pt x="1829" y="2511"/>
                    <a:pt x="1683" y="2511"/>
                  </a:cubicBezTo>
                  <a:cubicBezTo>
                    <a:pt x="1078" y="2511"/>
                    <a:pt x="633" y="1838"/>
                    <a:pt x="970" y="1164"/>
                  </a:cubicBezTo>
                  <a:cubicBezTo>
                    <a:pt x="1037" y="1047"/>
                    <a:pt x="1120" y="947"/>
                    <a:pt x="1221" y="897"/>
                  </a:cubicBezTo>
                  <a:cubicBezTo>
                    <a:pt x="1378" y="805"/>
                    <a:pt x="1536" y="764"/>
                    <a:pt x="1685" y="764"/>
                  </a:cubicBezTo>
                  <a:close/>
                  <a:moveTo>
                    <a:pt x="1751" y="1"/>
                  </a:moveTo>
                  <a:cubicBezTo>
                    <a:pt x="1486" y="1"/>
                    <a:pt x="1203" y="62"/>
                    <a:pt x="920" y="195"/>
                  </a:cubicBezTo>
                  <a:cubicBezTo>
                    <a:pt x="652" y="312"/>
                    <a:pt x="435" y="529"/>
                    <a:pt x="302" y="780"/>
                  </a:cubicBezTo>
                  <a:cubicBezTo>
                    <a:pt x="1" y="1348"/>
                    <a:pt x="134" y="2000"/>
                    <a:pt x="402" y="2551"/>
                  </a:cubicBezTo>
                  <a:lnTo>
                    <a:pt x="1304" y="4857"/>
                  </a:lnTo>
                  <a:cubicBezTo>
                    <a:pt x="1371" y="5024"/>
                    <a:pt x="1525" y="5108"/>
                    <a:pt x="1678" y="5108"/>
                  </a:cubicBezTo>
                  <a:cubicBezTo>
                    <a:pt x="1830" y="5108"/>
                    <a:pt x="1981" y="5024"/>
                    <a:pt x="2039" y="4857"/>
                  </a:cubicBezTo>
                  <a:lnTo>
                    <a:pt x="2942" y="2535"/>
                  </a:lnTo>
                  <a:cubicBezTo>
                    <a:pt x="3109" y="2184"/>
                    <a:pt x="3209" y="1816"/>
                    <a:pt x="3242" y="1432"/>
                  </a:cubicBezTo>
                  <a:cubicBezTo>
                    <a:pt x="3242" y="596"/>
                    <a:pt x="2581" y="1"/>
                    <a:pt x="1751" y="1"/>
                  </a:cubicBezTo>
                  <a:close/>
                </a:path>
              </a:pathLst>
            </a:custGeom>
            <a:solidFill>
              <a:srgbClr val="EBEBEB"/>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34"/>
            <p:cNvSpPr/>
            <p:nvPr/>
          </p:nvSpPr>
          <p:spPr>
            <a:xfrm>
              <a:off x="4142684" y="2091645"/>
              <a:ext cx="34678" cy="117880"/>
            </a:xfrm>
            <a:custGeom>
              <a:rect b="b" l="l" r="r" t="t"/>
              <a:pathLst>
                <a:path extrusionOk="0" h="3678" w="1082">
                  <a:moveTo>
                    <a:pt x="1082" y="0"/>
                  </a:moveTo>
                  <a:cubicBezTo>
                    <a:pt x="1048" y="50"/>
                    <a:pt x="1031" y="100"/>
                    <a:pt x="1031" y="151"/>
                  </a:cubicBezTo>
                  <a:cubicBezTo>
                    <a:pt x="998" y="251"/>
                    <a:pt x="948" y="384"/>
                    <a:pt x="914" y="535"/>
                  </a:cubicBezTo>
                  <a:cubicBezTo>
                    <a:pt x="814" y="869"/>
                    <a:pt x="681" y="1320"/>
                    <a:pt x="547" y="1821"/>
                  </a:cubicBezTo>
                  <a:cubicBezTo>
                    <a:pt x="413" y="2339"/>
                    <a:pt x="280" y="2791"/>
                    <a:pt x="196" y="3125"/>
                  </a:cubicBezTo>
                  <a:lnTo>
                    <a:pt x="96" y="3526"/>
                  </a:lnTo>
                  <a:cubicBezTo>
                    <a:pt x="91" y="3525"/>
                    <a:pt x="86" y="3524"/>
                    <a:pt x="82" y="3524"/>
                  </a:cubicBezTo>
                  <a:cubicBezTo>
                    <a:pt x="11" y="3524"/>
                    <a:pt x="0" y="3645"/>
                    <a:pt x="79" y="3676"/>
                  </a:cubicBezTo>
                  <a:cubicBezTo>
                    <a:pt x="85" y="3677"/>
                    <a:pt x="90" y="3678"/>
                    <a:pt x="95" y="3678"/>
                  </a:cubicBezTo>
                  <a:cubicBezTo>
                    <a:pt x="169" y="3678"/>
                    <a:pt x="207" y="3573"/>
                    <a:pt x="129" y="3526"/>
                  </a:cubicBezTo>
                  <a:lnTo>
                    <a:pt x="246" y="3141"/>
                  </a:lnTo>
                  <a:cubicBezTo>
                    <a:pt x="346" y="2807"/>
                    <a:pt x="463" y="2356"/>
                    <a:pt x="614" y="1838"/>
                  </a:cubicBezTo>
                  <a:cubicBezTo>
                    <a:pt x="747" y="1337"/>
                    <a:pt x="864" y="886"/>
                    <a:pt x="948" y="552"/>
                  </a:cubicBezTo>
                  <a:cubicBezTo>
                    <a:pt x="998" y="384"/>
                    <a:pt x="1015" y="251"/>
                    <a:pt x="1048" y="151"/>
                  </a:cubicBezTo>
                  <a:cubicBezTo>
                    <a:pt x="1065" y="100"/>
                    <a:pt x="1065" y="50"/>
                    <a:pt x="1082" y="0"/>
                  </a:cubicBezTo>
                  <a:close/>
                </a:path>
              </a:pathLst>
            </a:custGeom>
            <a:solidFill>
              <a:srgbClr val="E0E0E0"/>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6" name="Google Shape;236;p34"/>
            <p:cNvSpPr/>
            <p:nvPr/>
          </p:nvSpPr>
          <p:spPr>
            <a:xfrm>
              <a:off x="3768212" y="1730153"/>
              <a:ext cx="189608" cy="135219"/>
            </a:xfrm>
            <a:custGeom>
              <a:rect b="b" l="l" r="r" t="t"/>
              <a:pathLst>
                <a:path extrusionOk="0" h="4219" w="5916">
                  <a:moveTo>
                    <a:pt x="5698" y="4128"/>
                  </a:moveTo>
                  <a:lnTo>
                    <a:pt x="5698" y="4128"/>
                  </a:lnTo>
                  <a:cubicBezTo>
                    <a:pt x="5631" y="4161"/>
                    <a:pt x="5581" y="4178"/>
                    <a:pt x="5514" y="4178"/>
                  </a:cubicBezTo>
                  <a:lnTo>
                    <a:pt x="5564" y="4178"/>
                  </a:lnTo>
                  <a:cubicBezTo>
                    <a:pt x="5614" y="4178"/>
                    <a:pt x="5664" y="4161"/>
                    <a:pt x="5698" y="4128"/>
                  </a:cubicBezTo>
                  <a:close/>
                  <a:moveTo>
                    <a:pt x="418" y="1"/>
                  </a:moveTo>
                  <a:cubicBezTo>
                    <a:pt x="234" y="18"/>
                    <a:pt x="67" y="151"/>
                    <a:pt x="67" y="352"/>
                  </a:cubicBezTo>
                  <a:cubicBezTo>
                    <a:pt x="50" y="519"/>
                    <a:pt x="50" y="669"/>
                    <a:pt x="50" y="836"/>
                  </a:cubicBezTo>
                  <a:cubicBezTo>
                    <a:pt x="50" y="1171"/>
                    <a:pt x="50" y="1488"/>
                    <a:pt x="34" y="1805"/>
                  </a:cubicBezTo>
                  <a:cubicBezTo>
                    <a:pt x="34" y="2424"/>
                    <a:pt x="17" y="3042"/>
                    <a:pt x="17" y="3610"/>
                  </a:cubicBezTo>
                  <a:cubicBezTo>
                    <a:pt x="17" y="3694"/>
                    <a:pt x="17" y="3760"/>
                    <a:pt x="17" y="3827"/>
                  </a:cubicBezTo>
                  <a:cubicBezTo>
                    <a:pt x="0" y="3911"/>
                    <a:pt x="34" y="3978"/>
                    <a:pt x="67" y="4044"/>
                  </a:cubicBezTo>
                  <a:cubicBezTo>
                    <a:pt x="100" y="4111"/>
                    <a:pt x="167" y="4161"/>
                    <a:pt x="234" y="4195"/>
                  </a:cubicBezTo>
                  <a:cubicBezTo>
                    <a:pt x="293" y="4207"/>
                    <a:pt x="344" y="4218"/>
                    <a:pt x="392" y="4218"/>
                  </a:cubicBezTo>
                  <a:cubicBezTo>
                    <a:pt x="412" y="4218"/>
                    <a:pt x="432" y="4216"/>
                    <a:pt x="451" y="4211"/>
                  </a:cubicBezTo>
                  <a:lnTo>
                    <a:pt x="2674" y="4211"/>
                  </a:lnTo>
                  <a:lnTo>
                    <a:pt x="4745" y="4195"/>
                  </a:lnTo>
                  <a:lnTo>
                    <a:pt x="5464" y="4195"/>
                  </a:lnTo>
                  <a:cubicBezTo>
                    <a:pt x="5481" y="4195"/>
                    <a:pt x="5497" y="4195"/>
                    <a:pt x="5514" y="4178"/>
                  </a:cubicBezTo>
                  <a:lnTo>
                    <a:pt x="4745" y="4178"/>
                  </a:lnTo>
                  <a:lnTo>
                    <a:pt x="2674" y="4161"/>
                  </a:lnTo>
                  <a:lnTo>
                    <a:pt x="451" y="4161"/>
                  </a:lnTo>
                  <a:cubicBezTo>
                    <a:pt x="385" y="4161"/>
                    <a:pt x="318" y="4161"/>
                    <a:pt x="268" y="4128"/>
                  </a:cubicBezTo>
                  <a:cubicBezTo>
                    <a:pt x="201" y="4111"/>
                    <a:pt x="151" y="4078"/>
                    <a:pt x="117" y="4011"/>
                  </a:cubicBezTo>
                  <a:cubicBezTo>
                    <a:pt x="84" y="3961"/>
                    <a:pt x="67" y="3894"/>
                    <a:pt x="67" y="3827"/>
                  </a:cubicBezTo>
                  <a:cubicBezTo>
                    <a:pt x="67" y="3760"/>
                    <a:pt x="67" y="3694"/>
                    <a:pt x="84" y="3610"/>
                  </a:cubicBezTo>
                  <a:cubicBezTo>
                    <a:pt x="84" y="3042"/>
                    <a:pt x="100" y="2424"/>
                    <a:pt x="100" y="1805"/>
                  </a:cubicBezTo>
                  <a:cubicBezTo>
                    <a:pt x="100" y="1488"/>
                    <a:pt x="117" y="1171"/>
                    <a:pt x="117" y="836"/>
                  </a:cubicBezTo>
                  <a:cubicBezTo>
                    <a:pt x="117" y="686"/>
                    <a:pt x="117" y="519"/>
                    <a:pt x="134" y="352"/>
                  </a:cubicBezTo>
                  <a:cubicBezTo>
                    <a:pt x="134" y="201"/>
                    <a:pt x="268" y="68"/>
                    <a:pt x="418" y="68"/>
                  </a:cubicBezTo>
                  <a:lnTo>
                    <a:pt x="5631" y="68"/>
                  </a:lnTo>
                  <a:cubicBezTo>
                    <a:pt x="5681" y="84"/>
                    <a:pt x="5731" y="118"/>
                    <a:pt x="5781" y="151"/>
                  </a:cubicBezTo>
                  <a:cubicBezTo>
                    <a:pt x="5815" y="201"/>
                    <a:pt x="5848" y="252"/>
                    <a:pt x="5865" y="302"/>
                  </a:cubicBezTo>
                  <a:cubicBezTo>
                    <a:pt x="5865" y="369"/>
                    <a:pt x="5865" y="435"/>
                    <a:pt x="5865" y="485"/>
                  </a:cubicBezTo>
                  <a:cubicBezTo>
                    <a:pt x="5865" y="619"/>
                    <a:pt x="5865" y="736"/>
                    <a:pt x="5865" y="853"/>
                  </a:cubicBezTo>
                  <a:cubicBezTo>
                    <a:pt x="5848" y="1087"/>
                    <a:pt x="5848" y="1321"/>
                    <a:pt x="5848" y="1538"/>
                  </a:cubicBezTo>
                  <a:cubicBezTo>
                    <a:pt x="5848" y="2407"/>
                    <a:pt x="5832" y="3125"/>
                    <a:pt x="5832" y="3610"/>
                  </a:cubicBezTo>
                  <a:lnTo>
                    <a:pt x="5832" y="3777"/>
                  </a:lnTo>
                  <a:cubicBezTo>
                    <a:pt x="5832" y="3827"/>
                    <a:pt x="5832" y="3877"/>
                    <a:pt x="5815" y="3927"/>
                  </a:cubicBezTo>
                  <a:cubicBezTo>
                    <a:pt x="5798" y="4011"/>
                    <a:pt x="5748" y="4078"/>
                    <a:pt x="5698" y="4128"/>
                  </a:cubicBezTo>
                  <a:cubicBezTo>
                    <a:pt x="5765" y="4078"/>
                    <a:pt x="5815" y="4011"/>
                    <a:pt x="5832" y="3944"/>
                  </a:cubicBezTo>
                  <a:cubicBezTo>
                    <a:pt x="5848" y="3894"/>
                    <a:pt x="5848" y="3844"/>
                    <a:pt x="5848" y="3777"/>
                  </a:cubicBezTo>
                  <a:cubicBezTo>
                    <a:pt x="5848" y="3727"/>
                    <a:pt x="5848" y="3677"/>
                    <a:pt x="5865" y="3610"/>
                  </a:cubicBezTo>
                  <a:cubicBezTo>
                    <a:pt x="5865" y="3125"/>
                    <a:pt x="5882" y="2407"/>
                    <a:pt x="5898" y="1538"/>
                  </a:cubicBezTo>
                  <a:cubicBezTo>
                    <a:pt x="5898" y="1321"/>
                    <a:pt x="5898" y="1087"/>
                    <a:pt x="5915" y="853"/>
                  </a:cubicBezTo>
                  <a:cubicBezTo>
                    <a:pt x="5915" y="736"/>
                    <a:pt x="5915" y="619"/>
                    <a:pt x="5915" y="485"/>
                  </a:cubicBezTo>
                  <a:cubicBezTo>
                    <a:pt x="5915" y="419"/>
                    <a:pt x="5915" y="369"/>
                    <a:pt x="5915" y="302"/>
                  </a:cubicBezTo>
                  <a:cubicBezTo>
                    <a:pt x="5898" y="235"/>
                    <a:pt x="5865" y="168"/>
                    <a:pt x="5815" y="118"/>
                  </a:cubicBezTo>
                  <a:cubicBezTo>
                    <a:pt x="5765" y="68"/>
                    <a:pt x="5698" y="34"/>
                    <a:pt x="5631" y="18"/>
                  </a:cubicBezTo>
                  <a:cubicBezTo>
                    <a:pt x="5586" y="18"/>
                    <a:pt x="5542" y="10"/>
                    <a:pt x="5497" y="10"/>
                  </a:cubicBezTo>
                  <a:cubicBezTo>
                    <a:pt x="5475" y="10"/>
                    <a:pt x="5453" y="12"/>
                    <a:pt x="5431" y="18"/>
                  </a:cubicBezTo>
                  <a:lnTo>
                    <a:pt x="5030" y="18"/>
                  </a:lnTo>
                  <a:lnTo>
                    <a:pt x="4177" y="1"/>
                  </a:lnTo>
                  <a:close/>
                </a:path>
              </a:pathLst>
            </a:custGeom>
            <a:solidFill>
              <a:srgbClr val="455A6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7" name="Google Shape;237;p34"/>
            <p:cNvSpPr/>
            <p:nvPr/>
          </p:nvSpPr>
          <p:spPr>
            <a:xfrm>
              <a:off x="3846927" y="1773004"/>
              <a:ext cx="45543" cy="54132"/>
            </a:xfrm>
            <a:custGeom>
              <a:rect b="b" l="l" r="r" t="t"/>
              <a:pathLst>
                <a:path extrusionOk="0" h="1689" w="1421">
                  <a:moveTo>
                    <a:pt x="34" y="1"/>
                  </a:moveTo>
                  <a:lnTo>
                    <a:pt x="17" y="836"/>
                  </a:lnTo>
                  <a:lnTo>
                    <a:pt x="0" y="1688"/>
                  </a:lnTo>
                  <a:lnTo>
                    <a:pt x="719" y="1270"/>
                  </a:lnTo>
                  <a:lnTo>
                    <a:pt x="1421" y="853"/>
                  </a:lnTo>
                  <a:lnTo>
                    <a:pt x="736" y="418"/>
                  </a:lnTo>
                  <a:lnTo>
                    <a:pt x="34" y="1"/>
                  </a:lnTo>
                  <a:close/>
                </a:path>
              </a:pathLst>
            </a:custGeom>
            <a:solidFill>
              <a:srgbClr val="455A6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8" name="Google Shape;238;p34"/>
            <p:cNvSpPr/>
            <p:nvPr/>
          </p:nvSpPr>
          <p:spPr>
            <a:xfrm>
              <a:off x="5851334" y="1316196"/>
              <a:ext cx="146757" cy="153744"/>
            </a:xfrm>
            <a:custGeom>
              <a:rect b="b" l="l" r="r" t="t"/>
              <a:pathLst>
                <a:path extrusionOk="0" h="4797" w="4579">
                  <a:moveTo>
                    <a:pt x="2278" y="1"/>
                  </a:moveTo>
                  <a:cubicBezTo>
                    <a:pt x="1590" y="1"/>
                    <a:pt x="1054" y="595"/>
                    <a:pt x="1103" y="1271"/>
                  </a:cubicBezTo>
                  <a:cubicBezTo>
                    <a:pt x="1087" y="1789"/>
                    <a:pt x="1387" y="2274"/>
                    <a:pt x="1872" y="2474"/>
                  </a:cubicBezTo>
                  <a:cubicBezTo>
                    <a:pt x="1" y="2758"/>
                    <a:pt x="84" y="4780"/>
                    <a:pt x="84" y="4780"/>
                  </a:cubicBezTo>
                  <a:lnTo>
                    <a:pt x="4478" y="4797"/>
                  </a:lnTo>
                  <a:cubicBezTo>
                    <a:pt x="4478" y="4797"/>
                    <a:pt x="4579" y="2758"/>
                    <a:pt x="2741" y="2474"/>
                  </a:cubicBezTo>
                  <a:cubicBezTo>
                    <a:pt x="3209" y="2274"/>
                    <a:pt x="3509" y="1806"/>
                    <a:pt x="3509" y="1288"/>
                  </a:cubicBezTo>
                  <a:cubicBezTo>
                    <a:pt x="3560" y="586"/>
                    <a:pt x="3008" y="1"/>
                    <a:pt x="2306" y="1"/>
                  </a:cubicBezTo>
                  <a:cubicBezTo>
                    <a:pt x="2297" y="1"/>
                    <a:pt x="2287" y="1"/>
                    <a:pt x="2278" y="1"/>
                  </a:cubicBez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9" name="Google Shape;239;p34"/>
            <p:cNvSpPr/>
            <p:nvPr/>
          </p:nvSpPr>
          <p:spPr>
            <a:xfrm>
              <a:off x="4876180" y="1249820"/>
              <a:ext cx="243131" cy="175666"/>
            </a:xfrm>
            <a:custGeom>
              <a:rect b="b" l="l" r="r" t="t"/>
              <a:pathLst>
                <a:path extrusionOk="0" h="5481" w="7586">
                  <a:moveTo>
                    <a:pt x="7135" y="0"/>
                  </a:moveTo>
                  <a:lnTo>
                    <a:pt x="0" y="669"/>
                  </a:lnTo>
                  <a:lnTo>
                    <a:pt x="451" y="5481"/>
                  </a:lnTo>
                  <a:lnTo>
                    <a:pt x="7586" y="4796"/>
                  </a:lnTo>
                  <a:lnTo>
                    <a:pt x="7135" y="0"/>
                  </a:lnTo>
                  <a:close/>
                </a:path>
              </a:pathLst>
            </a:cu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0" name="Google Shape;240;p34"/>
            <p:cNvSpPr/>
            <p:nvPr/>
          </p:nvSpPr>
          <p:spPr>
            <a:xfrm>
              <a:off x="4874674" y="1248730"/>
              <a:ext cx="244638" cy="177845"/>
            </a:xfrm>
            <a:custGeom>
              <a:rect b="b" l="l" r="r" t="t"/>
              <a:pathLst>
                <a:path extrusionOk="0" h="5549" w="7633">
                  <a:moveTo>
                    <a:pt x="90" y="695"/>
                  </a:moveTo>
                  <a:cubicBezTo>
                    <a:pt x="91" y="695"/>
                    <a:pt x="87" y="701"/>
                    <a:pt x="81" y="708"/>
                  </a:cubicBezTo>
                  <a:lnTo>
                    <a:pt x="81" y="708"/>
                  </a:lnTo>
                  <a:lnTo>
                    <a:pt x="81" y="703"/>
                  </a:lnTo>
                  <a:cubicBezTo>
                    <a:pt x="86" y="697"/>
                    <a:pt x="89" y="695"/>
                    <a:pt x="90" y="695"/>
                  </a:cubicBezTo>
                  <a:close/>
                  <a:moveTo>
                    <a:pt x="54" y="735"/>
                  </a:moveTo>
                  <a:lnTo>
                    <a:pt x="54" y="735"/>
                  </a:lnTo>
                  <a:cubicBezTo>
                    <a:pt x="52" y="737"/>
                    <a:pt x="50" y="738"/>
                    <a:pt x="49" y="738"/>
                  </a:cubicBezTo>
                  <a:cubicBezTo>
                    <a:pt x="48" y="738"/>
                    <a:pt x="47" y="738"/>
                    <a:pt x="47" y="736"/>
                  </a:cubicBezTo>
                  <a:lnTo>
                    <a:pt x="54" y="735"/>
                  </a:lnTo>
                  <a:close/>
                  <a:moveTo>
                    <a:pt x="7600" y="4496"/>
                  </a:moveTo>
                  <a:cubicBezTo>
                    <a:pt x="7600" y="4596"/>
                    <a:pt x="7616" y="4696"/>
                    <a:pt x="7616" y="4746"/>
                  </a:cubicBezTo>
                  <a:cubicBezTo>
                    <a:pt x="7626" y="4786"/>
                    <a:pt x="7630" y="4814"/>
                    <a:pt x="7632" y="4830"/>
                  </a:cubicBezTo>
                  <a:lnTo>
                    <a:pt x="7632" y="4830"/>
                  </a:lnTo>
                  <a:cubicBezTo>
                    <a:pt x="7616" y="4830"/>
                    <a:pt x="7600" y="4846"/>
                    <a:pt x="7600" y="4846"/>
                  </a:cubicBezTo>
                  <a:cubicBezTo>
                    <a:pt x="7600" y="4846"/>
                    <a:pt x="7616" y="4846"/>
                    <a:pt x="7632" y="4831"/>
                  </a:cubicBezTo>
                  <a:lnTo>
                    <a:pt x="7632" y="4831"/>
                  </a:lnTo>
                  <a:cubicBezTo>
                    <a:pt x="7633" y="4841"/>
                    <a:pt x="7633" y="4846"/>
                    <a:pt x="7633" y="4846"/>
                  </a:cubicBezTo>
                  <a:lnTo>
                    <a:pt x="7633" y="4830"/>
                  </a:lnTo>
                  <a:cubicBezTo>
                    <a:pt x="7633" y="4830"/>
                    <a:pt x="7633" y="4813"/>
                    <a:pt x="7633" y="4746"/>
                  </a:cubicBezTo>
                  <a:cubicBezTo>
                    <a:pt x="7616" y="4696"/>
                    <a:pt x="7616" y="4613"/>
                    <a:pt x="7600" y="4496"/>
                  </a:cubicBezTo>
                  <a:close/>
                  <a:moveTo>
                    <a:pt x="7165" y="1"/>
                  </a:moveTo>
                  <a:lnTo>
                    <a:pt x="47" y="669"/>
                  </a:lnTo>
                  <a:cubicBezTo>
                    <a:pt x="47" y="669"/>
                    <a:pt x="1" y="727"/>
                    <a:pt x="5" y="727"/>
                  </a:cubicBezTo>
                  <a:cubicBezTo>
                    <a:pt x="5" y="727"/>
                    <a:pt x="8" y="725"/>
                    <a:pt x="14" y="719"/>
                  </a:cubicBezTo>
                  <a:lnTo>
                    <a:pt x="14" y="736"/>
                  </a:lnTo>
                  <a:lnTo>
                    <a:pt x="14" y="753"/>
                  </a:lnTo>
                  <a:lnTo>
                    <a:pt x="14" y="786"/>
                  </a:lnTo>
                  <a:lnTo>
                    <a:pt x="31" y="870"/>
                  </a:lnTo>
                  <a:lnTo>
                    <a:pt x="47" y="1037"/>
                  </a:lnTo>
                  <a:cubicBezTo>
                    <a:pt x="47" y="1137"/>
                    <a:pt x="64" y="1237"/>
                    <a:pt x="81" y="1354"/>
                  </a:cubicBezTo>
                  <a:cubicBezTo>
                    <a:pt x="97" y="1555"/>
                    <a:pt x="114" y="1772"/>
                    <a:pt x="131" y="1973"/>
                  </a:cubicBezTo>
                  <a:lnTo>
                    <a:pt x="248" y="3209"/>
                  </a:lnTo>
                  <a:lnTo>
                    <a:pt x="465" y="5515"/>
                  </a:lnTo>
                  <a:lnTo>
                    <a:pt x="482" y="5548"/>
                  </a:lnTo>
                  <a:lnTo>
                    <a:pt x="498" y="5548"/>
                  </a:lnTo>
                  <a:lnTo>
                    <a:pt x="5645" y="5047"/>
                  </a:lnTo>
                  <a:lnTo>
                    <a:pt x="7115" y="4897"/>
                  </a:lnTo>
                  <a:lnTo>
                    <a:pt x="7499" y="4846"/>
                  </a:lnTo>
                  <a:lnTo>
                    <a:pt x="7483" y="4846"/>
                  </a:lnTo>
                  <a:lnTo>
                    <a:pt x="7098" y="4880"/>
                  </a:lnTo>
                  <a:lnTo>
                    <a:pt x="5628" y="5014"/>
                  </a:lnTo>
                  <a:lnTo>
                    <a:pt x="528" y="5479"/>
                  </a:lnTo>
                  <a:lnTo>
                    <a:pt x="528" y="5479"/>
                  </a:lnTo>
                  <a:lnTo>
                    <a:pt x="315" y="3209"/>
                  </a:lnTo>
                  <a:cubicBezTo>
                    <a:pt x="281" y="2808"/>
                    <a:pt x="231" y="2390"/>
                    <a:pt x="198" y="1973"/>
                  </a:cubicBezTo>
                  <a:cubicBezTo>
                    <a:pt x="181" y="1772"/>
                    <a:pt x="164" y="1555"/>
                    <a:pt x="148" y="1338"/>
                  </a:cubicBezTo>
                  <a:cubicBezTo>
                    <a:pt x="131" y="1237"/>
                    <a:pt x="114" y="1137"/>
                    <a:pt x="114" y="1020"/>
                  </a:cubicBezTo>
                  <a:lnTo>
                    <a:pt x="97" y="870"/>
                  </a:lnTo>
                  <a:lnTo>
                    <a:pt x="81" y="786"/>
                  </a:lnTo>
                  <a:lnTo>
                    <a:pt x="81" y="753"/>
                  </a:lnTo>
                  <a:lnTo>
                    <a:pt x="81" y="733"/>
                  </a:lnTo>
                  <a:lnTo>
                    <a:pt x="81" y="733"/>
                  </a:lnTo>
                  <a:lnTo>
                    <a:pt x="7152" y="71"/>
                  </a:lnTo>
                  <a:lnTo>
                    <a:pt x="7152" y="71"/>
                  </a:lnTo>
                  <a:cubicBezTo>
                    <a:pt x="7301" y="1508"/>
                    <a:pt x="7416" y="2698"/>
                    <a:pt x="7499" y="3526"/>
                  </a:cubicBezTo>
                  <a:cubicBezTo>
                    <a:pt x="7533" y="3944"/>
                    <a:pt x="7566" y="4262"/>
                    <a:pt x="7600" y="4496"/>
                  </a:cubicBezTo>
                  <a:cubicBezTo>
                    <a:pt x="7583" y="4278"/>
                    <a:pt x="7549" y="3961"/>
                    <a:pt x="7516" y="3543"/>
                  </a:cubicBezTo>
                  <a:cubicBezTo>
                    <a:pt x="7449" y="2708"/>
                    <a:pt x="7332" y="1505"/>
                    <a:pt x="7199" y="34"/>
                  </a:cubicBezTo>
                  <a:lnTo>
                    <a:pt x="7199" y="1"/>
                  </a:lnTo>
                  <a:close/>
                </a:path>
              </a:pathLst>
            </a:custGeom>
            <a:solidFill>
              <a:srgbClr val="455A6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34"/>
            <p:cNvSpPr/>
            <p:nvPr/>
          </p:nvSpPr>
          <p:spPr>
            <a:xfrm>
              <a:off x="4876180" y="1249820"/>
              <a:ext cx="228677" cy="107656"/>
            </a:xfrm>
            <a:custGeom>
              <a:rect b="b" l="l" r="r" t="t"/>
              <a:pathLst>
                <a:path extrusionOk="0" h="3359" w="7135">
                  <a:moveTo>
                    <a:pt x="7135" y="0"/>
                  </a:moveTo>
                  <a:lnTo>
                    <a:pt x="7135" y="0"/>
                  </a:lnTo>
                  <a:cubicBezTo>
                    <a:pt x="7101" y="17"/>
                    <a:pt x="7085" y="34"/>
                    <a:pt x="7068" y="67"/>
                  </a:cubicBezTo>
                  <a:cubicBezTo>
                    <a:pt x="7101" y="51"/>
                    <a:pt x="7118" y="34"/>
                    <a:pt x="7135" y="0"/>
                  </a:cubicBezTo>
                  <a:close/>
                  <a:moveTo>
                    <a:pt x="7068" y="67"/>
                  </a:moveTo>
                  <a:lnTo>
                    <a:pt x="6884" y="251"/>
                  </a:lnTo>
                  <a:lnTo>
                    <a:pt x="6249" y="953"/>
                  </a:lnTo>
                  <a:lnTo>
                    <a:pt x="4140" y="3278"/>
                  </a:lnTo>
                  <a:lnTo>
                    <a:pt x="4140" y="3278"/>
                  </a:lnTo>
                  <a:lnTo>
                    <a:pt x="3977" y="3175"/>
                  </a:lnTo>
                  <a:lnTo>
                    <a:pt x="1170" y="1387"/>
                  </a:lnTo>
                  <a:lnTo>
                    <a:pt x="318" y="869"/>
                  </a:lnTo>
                  <a:lnTo>
                    <a:pt x="84" y="719"/>
                  </a:lnTo>
                  <a:cubicBezTo>
                    <a:pt x="67" y="702"/>
                    <a:pt x="34" y="685"/>
                    <a:pt x="0" y="669"/>
                  </a:cubicBezTo>
                  <a:lnTo>
                    <a:pt x="0" y="669"/>
                  </a:lnTo>
                  <a:cubicBezTo>
                    <a:pt x="34" y="702"/>
                    <a:pt x="50" y="719"/>
                    <a:pt x="84" y="736"/>
                  </a:cubicBezTo>
                  <a:lnTo>
                    <a:pt x="301" y="886"/>
                  </a:lnTo>
                  <a:lnTo>
                    <a:pt x="1153" y="1437"/>
                  </a:lnTo>
                  <a:lnTo>
                    <a:pt x="3943" y="3225"/>
                  </a:lnTo>
                  <a:lnTo>
                    <a:pt x="4127" y="3342"/>
                  </a:lnTo>
                  <a:lnTo>
                    <a:pt x="4144" y="3359"/>
                  </a:lnTo>
                  <a:lnTo>
                    <a:pt x="4161" y="3342"/>
                  </a:lnTo>
                  <a:lnTo>
                    <a:pt x="6283" y="986"/>
                  </a:lnTo>
                  <a:lnTo>
                    <a:pt x="6901" y="268"/>
                  </a:lnTo>
                  <a:lnTo>
                    <a:pt x="7068" y="67"/>
                  </a:lnTo>
                  <a:close/>
                </a:path>
              </a:pathLst>
            </a:custGeom>
            <a:solidFill>
              <a:srgbClr val="455A6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34"/>
            <p:cNvSpPr/>
            <p:nvPr/>
          </p:nvSpPr>
          <p:spPr>
            <a:xfrm>
              <a:off x="4469722" y="1371610"/>
              <a:ext cx="127495" cy="123681"/>
            </a:xfrm>
            <a:custGeom>
              <a:rect b="b" l="l" r="r" t="t"/>
              <a:pathLst>
                <a:path extrusionOk="0" h="3859" w="3978">
                  <a:moveTo>
                    <a:pt x="2073" y="0"/>
                  </a:moveTo>
                  <a:cubicBezTo>
                    <a:pt x="1849" y="0"/>
                    <a:pt x="1623" y="34"/>
                    <a:pt x="1404" y="110"/>
                  </a:cubicBezTo>
                  <a:cubicBezTo>
                    <a:pt x="1053" y="244"/>
                    <a:pt x="736" y="478"/>
                    <a:pt x="502" y="779"/>
                  </a:cubicBezTo>
                  <a:cubicBezTo>
                    <a:pt x="0" y="1464"/>
                    <a:pt x="0" y="2399"/>
                    <a:pt x="502" y="3068"/>
                  </a:cubicBezTo>
                  <a:cubicBezTo>
                    <a:pt x="736" y="3385"/>
                    <a:pt x="1053" y="3619"/>
                    <a:pt x="1404" y="3753"/>
                  </a:cubicBezTo>
                  <a:cubicBezTo>
                    <a:pt x="1609" y="3825"/>
                    <a:pt x="1821" y="3859"/>
                    <a:pt x="2032" y="3859"/>
                  </a:cubicBezTo>
                  <a:cubicBezTo>
                    <a:pt x="2163" y="3859"/>
                    <a:pt x="2294" y="3845"/>
                    <a:pt x="2423" y="3819"/>
                  </a:cubicBezTo>
                  <a:cubicBezTo>
                    <a:pt x="2958" y="3719"/>
                    <a:pt x="3442" y="3385"/>
                    <a:pt x="3710" y="2917"/>
                  </a:cubicBezTo>
                  <a:cubicBezTo>
                    <a:pt x="3810" y="2750"/>
                    <a:pt x="3877" y="2583"/>
                    <a:pt x="3927" y="2399"/>
                  </a:cubicBezTo>
                  <a:cubicBezTo>
                    <a:pt x="3944" y="2332"/>
                    <a:pt x="3944" y="2266"/>
                    <a:pt x="3960" y="2199"/>
                  </a:cubicBezTo>
                  <a:cubicBezTo>
                    <a:pt x="3960" y="2149"/>
                    <a:pt x="3960" y="2099"/>
                    <a:pt x="3960" y="2048"/>
                  </a:cubicBezTo>
                  <a:cubicBezTo>
                    <a:pt x="3960" y="2015"/>
                    <a:pt x="3960" y="1982"/>
                    <a:pt x="3960" y="1965"/>
                  </a:cubicBezTo>
                  <a:cubicBezTo>
                    <a:pt x="3977" y="1948"/>
                    <a:pt x="3960" y="1948"/>
                    <a:pt x="3960" y="1931"/>
                  </a:cubicBezTo>
                  <a:cubicBezTo>
                    <a:pt x="3960" y="2082"/>
                    <a:pt x="3927" y="2232"/>
                    <a:pt x="3894" y="2399"/>
                  </a:cubicBezTo>
                  <a:cubicBezTo>
                    <a:pt x="3843" y="2566"/>
                    <a:pt x="3777" y="2733"/>
                    <a:pt x="3676" y="2901"/>
                  </a:cubicBezTo>
                  <a:cubicBezTo>
                    <a:pt x="3328" y="3474"/>
                    <a:pt x="2719" y="3805"/>
                    <a:pt x="2078" y="3805"/>
                  </a:cubicBezTo>
                  <a:cubicBezTo>
                    <a:pt x="1860" y="3805"/>
                    <a:pt x="1637" y="3767"/>
                    <a:pt x="1421" y="3686"/>
                  </a:cubicBezTo>
                  <a:cubicBezTo>
                    <a:pt x="1087" y="3569"/>
                    <a:pt x="769" y="3335"/>
                    <a:pt x="552" y="3034"/>
                  </a:cubicBezTo>
                  <a:cubicBezTo>
                    <a:pt x="67" y="2383"/>
                    <a:pt x="67" y="1480"/>
                    <a:pt x="552" y="829"/>
                  </a:cubicBezTo>
                  <a:cubicBezTo>
                    <a:pt x="769" y="528"/>
                    <a:pt x="1087" y="294"/>
                    <a:pt x="1421" y="177"/>
                  </a:cubicBezTo>
                  <a:cubicBezTo>
                    <a:pt x="1637" y="96"/>
                    <a:pt x="1861" y="58"/>
                    <a:pt x="2081" y="58"/>
                  </a:cubicBezTo>
                  <a:cubicBezTo>
                    <a:pt x="2725" y="58"/>
                    <a:pt x="3340" y="389"/>
                    <a:pt x="3676" y="962"/>
                  </a:cubicBezTo>
                  <a:cubicBezTo>
                    <a:pt x="3777" y="1129"/>
                    <a:pt x="3843" y="1296"/>
                    <a:pt x="3894" y="1464"/>
                  </a:cubicBezTo>
                  <a:cubicBezTo>
                    <a:pt x="3927" y="1631"/>
                    <a:pt x="3960" y="1781"/>
                    <a:pt x="3960" y="1931"/>
                  </a:cubicBezTo>
                  <a:cubicBezTo>
                    <a:pt x="3960" y="1915"/>
                    <a:pt x="3977" y="1915"/>
                    <a:pt x="3960" y="1898"/>
                  </a:cubicBezTo>
                  <a:cubicBezTo>
                    <a:pt x="3960" y="1881"/>
                    <a:pt x="3960" y="1848"/>
                    <a:pt x="3960" y="1814"/>
                  </a:cubicBezTo>
                  <a:cubicBezTo>
                    <a:pt x="3960" y="1764"/>
                    <a:pt x="3960" y="1714"/>
                    <a:pt x="3960" y="1664"/>
                  </a:cubicBezTo>
                  <a:cubicBezTo>
                    <a:pt x="3944" y="1597"/>
                    <a:pt x="3944" y="1530"/>
                    <a:pt x="3927" y="1464"/>
                  </a:cubicBezTo>
                  <a:cubicBezTo>
                    <a:pt x="3877" y="1280"/>
                    <a:pt x="3810" y="1113"/>
                    <a:pt x="3710" y="946"/>
                  </a:cubicBezTo>
                  <a:cubicBezTo>
                    <a:pt x="3442" y="478"/>
                    <a:pt x="2958" y="144"/>
                    <a:pt x="2423" y="27"/>
                  </a:cubicBezTo>
                  <a:cubicBezTo>
                    <a:pt x="2308" y="9"/>
                    <a:pt x="2190" y="0"/>
                    <a:pt x="2073"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34"/>
            <p:cNvSpPr/>
            <p:nvPr/>
          </p:nvSpPr>
          <p:spPr>
            <a:xfrm>
              <a:off x="4583243" y="1471510"/>
              <a:ext cx="95894" cy="63780"/>
            </a:xfrm>
            <a:custGeom>
              <a:rect b="b" l="l" r="r" t="t"/>
              <a:pathLst>
                <a:path extrusionOk="0" h="1990" w="2992">
                  <a:moveTo>
                    <a:pt x="18" y="0"/>
                  </a:moveTo>
                  <a:cubicBezTo>
                    <a:pt x="18" y="0"/>
                    <a:pt x="17" y="0"/>
                    <a:pt x="17" y="1"/>
                  </a:cubicBezTo>
                  <a:cubicBezTo>
                    <a:pt x="1" y="17"/>
                    <a:pt x="652" y="469"/>
                    <a:pt x="1471" y="1020"/>
                  </a:cubicBezTo>
                  <a:cubicBezTo>
                    <a:pt x="2274" y="1561"/>
                    <a:pt x="2949" y="1990"/>
                    <a:pt x="2974" y="1990"/>
                  </a:cubicBezTo>
                  <a:cubicBezTo>
                    <a:pt x="2975" y="1990"/>
                    <a:pt x="2975" y="1989"/>
                    <a:pt x="2975" y="1989"/>
                  </a:cubicBezTo>
                  <a:cubicBezTo>
                    <a:pt x="2992" y="1972"/>
                    <a:pt x="2340" y="1521"/>
                    <a:pt x="1521" y="970"/>
                  </a:cubicBezTo>
                  <a:cubicBezTo>
                    <a:pt x="701" y="429"/>
                    <a:pt x="42" y="0"/>
                    <a:pt x="18"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34"/>
            <p:cNvSpPr/>
            <p:nvPr/>
          </p:nvSpPr>
          <p:spPr>
            <a:xfrm>
              <a:off x="4811920" y="1549167"/>
              <a:ext cx="132302" cy="98554"/>
            </a:xfrm>
            <a:custGeom>
              <a:rect b="b" l="l" r="r" t="t"/>
              <a:pathLst>
                <a:path extrusionOk="0" h="3075" w="4128">
                  <a:moveTo>
                    <a:pt x="3676" y="0"/>
                  </a:moveTo>
                  <a:lnTo>
                    <a:pt x="1504" y="2139"/>
                  </a:lnTo>
                  <a:lnTo>
                    <a:pt x="485" y="1020"/>
                  </a:lnTo>
                  <a:lnTo>
                    <a:pt x="0" y="1471"/>
                  </a:lnTo>
                  <a:lnTo>
                    <a:pt x="1487" y="3075"/>
                  </a:lnTo>
                  <a:lnTo>
                    <a:pt x="4127" y="468"/>
                  </a:lnTo>
                  <a:lnTo>
                    <a:pt x="3676" y="0"/>
                  </a:ln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34"/>
            <p:cNvSpPr/>
            <p:nvPr/>
          </p:nvSpPr>
          <p:spPr>
            <a:xfrm>
              <a:off x="5905947" y="1597370"/>
              <a:ext cx="348127" cy="254926"/>
            </a:xfrm>
            <a:custGeom>
              <a:rect b="b" l="l" r="r" t="t"/>
              <a:pathLst>
                <a:path extrusionOk="0" h="7954" w="10862">
                  <a:moveTo>
                    <a:pt x="2089" y="0"/>
                  </a:moveTo>
                  <a:cubicBezTo>
                    <a:pt x="1872" y="0"/>
                    <a:pt x="1655" y="0"/>
                    <a:pt x="1438" y="34"/>
                  </a:cubicBezTo>
                  <a:cubicBezTo>
                    <a:pt x="719" y="134"/>
                    <a:pt x="151" y="702"/>
                    <a:pt x="34" y="1420"/>
                  </a:cubicBezTo>
                  <a:cubicBezTo>
                    <a:pt x="18" y="1671"/>
                    <a:pt x="1" y="1922"/>
                    <a:pt x="18" y="2156"/>
                  </a:cubicBezTo>
                  <a:lnTo>
                    <a:pt x="18" y="2908"/>
                  </a:lnTo>
                  <a:lnTo>
                    <a:pt x="18" y="4461"/>
                  </a:lnTo>
                  <a:lnTo>
                    <a:pt x="18" y="4862"/>
                  </a:lnTo>
                  <a:cubicBezTo>
                    <a:pt x="18" y="4996"/>
                    <a:pt x="18" y="5130"/>
                    <a:pt x="51" y="5263"/>
                  </a:cubicBezTo>
                  <a:cubicBezTo>
                    <a:pt x="151" y="5815"/>
                    <a:pt x="536" y="6283"/>
                    <a:pt x="1070" y="6500"/>
                  </a:cubicBezTo>
                  <a:cubicBezTo>
                    <a:pt x="1204" y="6550"/>
                    <a:pt x="1338" y="6583"/>
                    <a:pt x="1471" y="6600"/>
                  </a:cubicBezTo>
                  <a:cubicBezTo>
                    <a:pt x="1610" y="6616"/>
                    <a:pt x="1735" y="6617"/>
                    <a:pt x="1872" y="6617"/>
                  </a:cubicBezTo>
                  <a:lnTo>
                    <a:pt x="1872" y="6617"/>
                  </a:lnTo>
                  <a:lnTo>
                    <a:pt x="1872" y="7953"/>
                  </a:lnTo>
                  <a:lnTo>
                    <a:pt x="1922" y="7887"/>
                  </a:lnTo>
                  <a:lnTo>
                    <a:pt x="3192" y="6617"/>
                  </a:lnTo>
                  <a:lnTo>
                    <a:pt x="8890" y="6617"/>
                  </a:lnTo>
                  <a:cubicBezTo>
                    <a:pt x="9107" y="6617"/>
                    <a:pt x="9308" y="6617"/>
                    <a:pt x="9525" y="6567"/>
                  </a:cubicBezTo>
                  <a:cubicBezTo>
                    <a:pt x="10143" y="6433"/>
                    <a:pt x="10628" y="5965"/>
                    <a:pt x="10795" y="5364"/>
                  </a:cubicBezTo>
                  <a:cubicBezTo>
                    <a:pt x="10828" y="5180"/>
                    <a:pt x="10861" y="4979"/>
                    <a:pt x="10845" y="4796"/>
                  </a:cubicBezTo>
                  <a:lnTo>
                    <a:pt x="10845" y="4261"/>
                  </a:lnTo>
                  <a:cubicBezTo>
                    <a:pt x="10845" y="3893"/>
                    <a:pt x="10845" y="3559"/>
                    <a:pt x="10845" y="3242"/>
                  </a:cubicBezTo>
                  <a:cubicBezTo>
                    <a:pt x="10845" y="2908"/>
                    <a:pt x="10845" y="2607"/>
                    <a:pt x="10845" y="2323"/>
                  </a:cubicBezTo>
                  <a:cubicBezTo>
                    <a:pt x="10845" y="2172"/>
                    <a:pt x="10845" y="2039"/>
                    <a:pt x="10845" y="1905"/>
                  </a:cubicBezTo>
                  <a:cubicBezTo>
                    <a:pt x="10845" y="1771"/>
                    <a:pt x="10845" y="1638"/>
                    <a:pt x="10828" y="1504"/>
                  </a:cubicBezTo>
                  <a:cubicBezTo>
                    <a:pt x="10778" y="1053"/>
                    <a:pt x="10544" y="652"/>
                    <a:pt x="10193" y="385"/>
                  </a:cubicBezTo>
                  <a:cubicBezTo>
                    <a:pt x="9976" y="217"/>
                    <a:pt x="9725" y="100"/>
                    <a:pt x="9458" y="50"/>
                  </a:cubicBezTo>
                  <a:cubicBezTo>
                    <a:pt x="9408" y="50"/>
                    <a:pt x="9374" y="50"/>
                    <a:pt x="9324" y="34"/>
                  </a:cubicBezTo>
                  <a:lnTo>
                    <a:pt x="9157" y="34"/>
                  </a:lnTo>
                  <a:cubicBezTo>
                    <a:pt x="9157" y="34"/>
                    <a:pt x="9191" y="34"/>
                    <a:pt x="9241" y="50"/>
                  </a:cubicBezTo>
                  <a:lnTo>
                    <a:pt x="9324" y="50"/>
                  </a:lnTo>
                  <a:cubicBezTo>
                    <a:pt x="9358" y="50"/>
                    <a:pt x="9408" y="67"/>
                    <a:pt x="9441" y="67"/>
                  </a:cubicBezTo>
                  <a:cubicBezTo>
                    <a:pt x="10160" y="201"/>
                    <a:pt x="10711" y="786"/>
                    <a:pt x="10795" y="1504"/>
                  </a:cubicBezTo>
                  <a:cubicBezTo>
                    <a:pt x="10795" y="1638"/>
                    <a:pt x="10795" y="1771"/>
                    <a:pt x="10795" y="1905"/>
                  </a:cubicBezTo>
                  <a:cubicBezTo>
                    <a:pt x="10795" y="2039"/>
                    <a:pt x="10795" y="2172"/>
                    <a:pt x="10795" y="2323"/>
                  </a:cubicBezTo>
                  <a:cubicBezTo>
                    <a:pt x="10795" y="2607"/>
                    <a:pt x="10795" y="2924"/>
                    <a:pt x="10795" y="3242"/>
                  </a:cubicBezTo>
                  <a:cubicBezTo>
                    <a:pt x="10795" y="3559"/>
                    <a:pt x="10795" y="3893"/>
                    <a:pt x="10795" y="4261"/>
                  </a:cubicBezTo>
                  <a:lnTo>
                    <a:pt x="10795" y="4796"/>
                  </a:lnTo>
                  <a:cubicBezTo>
                    <a:pt x="10795" y="4979"/>
                    <a:pt x="10778" y="5163"/>
                    <a:pt x="10728" y="5347"/>
                  </a:cubicBezTo>
                  <a:cubicBezTo>
                    <a:pt x="10577" y="5932"/>
                    <a:pt x="10110" y="6383"/>
                    <a:pt x="9508" y="6517"/>
                  </a:cubicBezTo>
                  <a:cubicBezTo>
                    <a:pt x="9361" y="6541"/>
                    <a:pt x="9206" y="6557"/>
                    <a:pt x="9054" y="6557"/>
                  </a:cubicBezTo>
                  <a:cubicBezTo>
                    <a:pt x="8998" y="6557"/>
                    <a:pt x="8944" y="6554"/>
                    <a:pt x="8890" y="6550"/>
                  </a:cubicBezTo>
                  <a:lnTo>
                    <a:pt x="3175" y="6550"/>
                  </a:lnTo>
                  <a:lnTo>
                    <a:pt x="3159" y="6567"/>
                  </a:lnTo>
                  <a:lnTo>
                    <a:pt x="1939" y="7786"/>
                  </a:lnTo>
                  <a:lnTo>
                    <a:pt x="1939" y="6550"/>
                  </a:lnTo>
                  <a:lnTo>
                    <a:pt x="1906" y="6550"/>
                  </a:lnTo>
                  <a:cubicBezTo>
                    <a:pt x="1755" y="6550"/>
                    <a:pt x="1622" y="6550"/>
                    <a:pt x="1488" y="6533"/>
                  </a:cubicBezTo>
                  <a:cubicBezTo>
                    <a:pt x="1354" y="6517"/>
                    <a:pt x="1221" y="6483"/>
                    <a:pt x="1087" y="6433"/>
                  </a:cubicBezTo>
                  <a:cubicBezTo>
                    <a:pt x="586" y="6233"/>
                    <a:pt x="218" y="5781"/>
                    <a:pt x="101" y="5247"/>
                  </a:cubicBezTo>
                  <a:cubicBezTo>
                    <a:pt x="68" y="4996"/>
                    <a:pt x="68" y="4729"/>
                    <a:pt x="68" y="4461"/>
                  </a:cubicBezTo>
                  <a:lnTo>
                    <a:pt x="68" y="2908"/>
                  </a:lnTo>
                  <a:lnTo>
                    <a:pt x="68" y="2156"/>
                  </a:lnTo>
                  <a:cubicBezTo>
                    <a:pt x="68" y="1922"/>
                    <a:pt x="68" y="1671"/>
                    <a:pt x="101" y="1437"/>
                  </a:cubicBezTo>
                  <a:cubicBezTo>
                    <a:pt x="201" y="735"/>
                    <a:pt x="753" y="184"/>
                    <a:pt x="1454" y="84"/>
                  </a:cubicBezTo>
                  <a:cubicBezTo>
                    <a:pt x="1608" y="72"/>
                    <a:pt x="1762" y="60"/>
                    <a:pt x="1909" y="60"/>
                  </a:cubicBezTo>
                  <a:cubicBezTo>
                    <a:pt x="1971" y="60"/>
                    <a:pt x="2031" y="62"/>
                    <a:pt x="2089" y="67"/>
                  </a:cubicBezTo>
                  <a:lnTo>
                    <a:pt x="4479" y="50"/>
                  </a:lnTo>
                  <a:lnTo>
                    <a:pt x="7904" y="50"/>
                  </a:lnTo>
                  <a:lnTo>
                    <a:pt x="8840" y="34"/>
                  </a:lnTo>
                  <a:lnTo>
                    <a:pt x="7904" y="17"/>
                  </a:lnTo>
                  <a:lnTo>
                    <a:pt x="4479" y="17"/>
                  </a:lnTo>
                  <a:lnTo>
                    <a:pt x="2089" y="0"/>
                  </a:ln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34"/>
            <p:cNvSpPr/>
            <p:nvPr/>
          </p:nvSpPr>
          <p:spPr>
            <a:xfrm>
              <a:off x="6010398" y="1697815"/>
              <a:ext cx="27339" cy="25416"/>
            </a:xfrm>
            <a:custGeom>
              <a:rect b="b" l="l" r="r" t="t"/>
              <a:pathLst>
                <a:path extrusionOk="0" h="793" w="853">
                  <a:moveTo>
                    <a:pt x="471" y="1"/>
                  </a:moveTo>
                  <a:cubicBezTo>
                    <a:pt x="429" y="1"/>
                    <a:pt x="388" y="8"/>
                    <a:pt x="351" y="24"/>
                  </a:cubicBezTo>
                  <a:cubicBezTo>
                    <a:pt x="0" y="141"/>
                    <a:pt x="0" y="642"/>
                    <a:pt x="351" y="776"/>
                  </a:cubicBezTo>
                  <a:cubicBezTo>
                    <a:pt x="388" y="787"/>
                    <a:pt x="428" y="792"/>
                    <a:pt x="469" y="792"/>
                  </a:cubicBezTo>
                  <a:cubicBezTo>
                    <a:pt x="558" y="792"/>
                    <a:pt x="650" y="766"/>
                    <a:pt x="718" y="709"/>
                  </a:cubicBezTo>
                  <a:cubicBezTo>
                    <a:pt x="785" y="659"/>
                    <a:pt x="835" y="576"/>
                    <a:pt x="852" y="492"/>
                  </a:cubicBezTo>
                  <a:cubicBezTo>
                    <a:pt x="852" y="459"/>
                    <a:pt x="852" y="425"/>
                    <a:pt x="852" y="392"/>
                  </a:cubicBezTo>
                  <a:cubicBezTo>
                    <a:pt x="835" y="392"/>
                    <a:pt x="835" y="425"/>
                    <a:pt x="819" y="475"/>
                  </a:cubicBezTo>
                  <a:cubicBezTo>
                    <a:pt x="802" y="559"/>
                    <a:pt x="752" y="626"/>
                    <a:pt x="685" y="676"/>
                  </a:cubicBezTo>
                  <a:cubicBezTo>
                    <a:pt x="634" y="716"/>
                    <a:pt x="566" y="738"/>
                    <a:pt x="497" y="738"/>
                  </a:cubicBezTo>
                  <a:cubicBezTo>
                    <a:pt x="452" y="738"/>
                    <a:pt x="407" y="729"/>
                    <a:pt x="368" y="709"/>
                  </a:cubicBezTo>
                  <a:cubicBezTo>
                    <a:pt x="84" y="609"/>
                    <a:pt x="84" y="191"/>
                    <a:pt x="368" y="74"/>
                  </a:cubicBezTo>
                  <a:cubicBezTo>
                    <a:pt x="401" y="63"/>
                    <a:pt x="438" y="58"/>
                    <a:pt x="476" y="58"/>
                  </a:cubicBezTo>
                  <a:cubicBezTo>
                    <a:pt x="551" y="58"/>
                    <a:pt x="629" y="80"/>
                    <a:pt x="685" y="124"/>
                  </a:cubicBezTo>
                  <a:cubicBezTo>
                    <a:pt x="752" y="175"/>
                    <a:pt x="802" y="241"/>
                    <a:pt x="819" y="308"/>
                  </a:cubicBezTo>
                  <a:cubicBezTo>
                    <a:pt x="835" y="358"/>
                    <a:pt x="835" y="392"/>
                    <a:pt x="852" y="392"/>
                  </a:cubicBezTo>
                  <a:cubicBezTo>
                    <a:pt x="852" y="358"/>
                    <a:pt x="852" y="342"/>
                    <a:pt x="852" y="308"/>
                  </a:cubicBezTo>
                  <a:cubicBezTo>
                    <a:pt x="835" y="225"/>
                    <a:pt x="785" y="141"/>
                    <a:pt x="718" y="91"/>
                  </a:cubicBezTo>
                  <a:cubicBezTo>
                    <a:pt x="650" y="34"/>
                    <a:pt x="559" y="1"/>
                    <a:pt x="471"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34"/>
            <p:cNvSpPr/>
            <p:nvPr/>
          </p:nvSpPr>
          <p:spPr>
            <a:xfrm>
              <a:off x="6064466" y="1697270"/>
              <a:ext cx="27883" cy="25416"/>
            </a:xfrm>
            <a:custGeom>
              <a:rect b="b" l="l" r="r" t="t"/>
              <a:pathLst>
                <a:path extrusionOk="0" h="793" w="870">
                  <a:moveTo>
                    <a:pt x="479" y="1"/>
                  </a:moveTo>
                  <a:cubicBezTo>
                    <a:pt x="437" y="1"/>
                    <a:pt x="394" y="8"/>
                    <a:pt x="351" y="24"/>
                  </a:cubicBezTo>
                  <a:cubicBezTo>
                    <a:pt x="1" y="141"/>
                    <a:pt x="1" y="643"/>
                    <a:pt x="351" y="776"/>
                  </a:cubicBezTo>
                  <a:cubicBezTo>
                    <a:pt x="394" y="787"/>
                    <a:pt x="436" y="792"/>
                    <a:pt x="477" y="792"/>
                  </a:cubicBezTo>
                  <a:cubicBezTo>
                    <a:pt x="566" y="792"/>
                    <a:pt x="651" y="767"/>
                    <a:pt x="719" y="709"/>
                  </a:cubicBezTo>
                  <a:cubicBezTo>
                    <a:pt x="786" y="659"/>
                    <a:pt x="836" y="576"/>
                    <a:pt x="853" y="492"/>
                  </a:cubicBezTo>
                  <a:cubicBezTo>
                    <a:pt x="869" y="459"/>
                    <a:pt x="869" y="425"/>
                    <a:pt x="853" y="392"/>
                  </a:cubicBezTo>
                  <a:cubicBezTo>
                    <a:pt x="853" y="392"/>
                    <a:pt x="853" y="425"/>
                    <a:pt x="836" y="476"/>
                  </a:cubicBezTo>
                  <a:cubicBezTo>
                    <a:pt x="803" y="559"/>
                    <a:pt x="752" y="626"/>
                    <a:pt x="702" y="676"/>
                  </a:cubicBezTo>
                  <a:cubicBezTo>
                    <a:pt x="642" y="717"/>
                    <a:pt x="575" y="739"/>
                    <a:pt x="506" y="739"/>
                  </a:cubicBezTo>
                  <a:cubicBezTo>
                    <a:pt x="460" y="739"/>
                    <a:pt x="414" y="729"/>
                    <a:pt x="368" y="709"/>
                  </a:cubicBezTo>
                  <a:cubicBezTo>
                    <a:pt x="84" y="609"/>
                    <a:pt x="84" y="192"/>
                    <a:pt x="368" y="75"/>
                  </a:cubicBezTo>
                  <a:cubicBezTo>
                    <a:pt x="407" y="63"/>
                    <a:pt x="446" y="58"/>
                    <a:pt x="485" y="58"/>
                  </a:cubicBezTo>
                  <a:cubicBezTo>
                    <a:pt x="561" y="58"/>
                    <a:pt x="636" y="80"/>
                    <a:pt x="702" y="125"/>
                  </a:cubicBezTo>
                  <a:cubicBezTo>
                    <a:pt x="752" y="175"/>
                    <a:pt x="803" y="242"/>
                    <a:pt x="836" y="308"/>
                  </a:cubicBezTo>
                  <a:cubicBezTo>
                    <a:pt x="853" y="359"/>
                    <a:pt x="853" y="392"/>
                    <a:pt x="853" y="392"/>
                  </a:cubicBezTo>
                  <a:cubicBezTo>
                    <a:pt x="869" y="359"/>
                    <a:pt x="869" y="342"/>
                    <a:pt x="853" y="308"/>
                  </a:cubicBezTo>
                  <a:cubicBezTo>
                    <a:pt x="836" y="225"/>
                    <a:pt x="786" y="141"/>
                    <a:pt x="719" y="91"/>
                  </a:cubicBezTo>
                  <a:cubicBezTo>
                    <a:pt x="651" y="34"/>
                    <a:pt x="567" y="1"/>
                    <a:pt x="479"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34"/>
            <p:cNvSpPr/>
            <p:nvPr/>
          </p:nvSpPr>
          <p:spPr>
            <a:xfrm>
              <a:off x="6118566" y="1697270"/>
              <a:ext cx="27851" cy="25416"/>
            </a:xfrm>
            <a:custGeom>
              <a:rect b="b" l="l" r="r" t="t"/>
              <a:pathLst>
                <a:path extrusionOk="0" h="793" w="869">
                  <a:moveTo>
                    <a:pt x="479" y="1"/>
                  </a:moveTo>
                  <a:cubicBezTo>
                    <a:pt x="437" y="1"/>
                    <a:pt x="394" y="8"/>
                    <a:pt x="351" y="24"/>
                  </a:cubicBezTo>
                  <a:cubicBezTo>
                    <a:pt x="0" y="141"/>
                    <a:pt x="0" y="643"/>
                    <a:pt x="351" y="776"/>
                  </a:cubicBezTo>
                  <a:cubicBezTo>
                    <a:pt x="393" y="787"/>
                    <a:pt x="436" y="792"/>
                    <a:pt x="477" y="792"/>
                  </a:cubicBezTo>
                  <a:cubicBezTo>
                    <a:pt x="568" y="792"/>
                    <a:pt x="655" y="767"/>
                    <a:pt x="735" y="709"/>
                  </a:cubicBezTo>
                  <a:cubicBezTo>
                    <a:pt x="802" y="659"/>
                    <a:pt x="836" y="576"/>
                    <a:pt x="852" y="492"/>
                  </a:cubicBezTo>
                  <a:cubicBezTo>
                    <a:pt x="869" y="459"/>
                    <a:pt x="869" y="425"/>
                    <a:pt x="852" y="392"/>
                  </a:cubicBezTo>
                  <a:cubicBezTo>
                    <a:pt x="852" y="392"/>
                    <a:pt x="852" y="425"/>
                    <a:pt x="836" y="476"/>
                  </a:cubicBezTo>
                  <a:cubicBezTo>
                    <a:pt x="802" y="559"/>
                    <a:pt x="769" y="626"/>
                    <a:pt x="702" y="676"/>
                  </a:cubicBezTo>
                  <a:cubicBezTo>
                    <a:pt x="641" y="717"/>
                    <a:pt x="574" y="739"/>
                    <a:pt x="509" y="739"/>
                  </a:cubicBezTo>
                  <a:cubicBezTo>
                    <a:pt x="466" y="739"/>
                    <a:pt x="424" y="729"/>
                    <a:pt x="384" y="709"/>
                  </a:cubicBezTo>
                  <a:cubicBezTo>
                    <a:pt x="84" y="609"/>
                    <a:pt x="84" y="192"/>
                    <a:pt x="384" y="75"/>
                  </a:cubicBezTo>
                  <a:cubicBezTo>
                    <a:pt x="418" y="63"/>
                    <a:pt x="453" y="58"/>
                    <a:pt x="489" y="58"/>
                  </a:cubicBezTo>
                  <a:cubicBezTo>
                    <a:pt x="561" y="58"/>
                    <a:pt x="635" y="80"/>
                    <a:pt x="702" y="125"/>
                  </a:cubicBezTo>
                  <a:cubicBezTo>
                    <a:pt x="769" y="175"/>
                    <a:pt x="802" y="242"/>
                    <a:pt x="836" y="308"/>
                  </a:cubicBezTo>
                  <a:cubicBezTo>
                    <a:pt x="852" y="359"/>
                    <a:pt x="852" y="392"/>
                    <a:pt x="852" y="392"/>
                  </a:cubicBezTo>
                  <a:cubicBezTo>
                    <a:pt x="869" y="359"/>
                    <a:pt x="869" y="342"/>
                    <a:pt x="852" y="308"/>
                  </a:cubicBezTo>
                  <a:cubicBezTo>
                    <a:pt x="836" y="225"/>
                    <a:pt x="802" y="141"/>
                    <a:pt x="735" y="91"/>
                  </a:cubicBezTo>
                  <a:cubicBezTo>
                    <a:pt x="656" y="34"/>
                    <a:pt x="569" y="1"/>
                    <a:pt x="479"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34"/>
            <p:cNvSpPr/>
            <p:nvPr/>
          </p:nvSpPr>
          <p:spPr>
            <a:xfrm>
              <a:off x="4044002" y="1383340"/>
              <a:ext cx="103361" cy="163711"/>
            </a:xfrm>
            <a:custGeom>
              <a:rect b="b" l="l" r="r" t="t"/>
              <a:pathLst>
                <a:path extrusionOk="0" h="5108" w="3225">
                  <a:moveTo>
                    <a:pt x="1676" y="764"/>
                  </a:moveTo>
                  <a:cubicBezTo>
                    <a:pt x="2273" y="764"/>
                    <a:pt x="2722" y="1446"/>
                    <a:pt x="2373" y="2117"/>
                  </a:cubicBezTo>
                  <a:cubicBezTo>
                    <a:pt x="2323" y="2234"/>
                    <a:pt x="2239" y="2317"/>
                    <a:pt x="2122" y="2384"/>
                  </a:cubicBezTo>
                  <a:cubicBezTo>
                    <a:pt x="1970" y="2472"/>
                    <a:pt x="1817" y="2511"/>
                    <a:pt x="1672" y="2511"/>
                  </a:cubicBezTo>
                  <a:cubicBezTo>
                    <a:pt x="1072" y="2511"/>
                    <a:pt x="619" y="1838"/>
                    <a:pt x="969" y="1164"/>
                  </a:cubicBezTo>
                  <a:cubicBezTo>
                    <a:pt x="1036" y="1047"/>
                    <a:pt x="1120" y="947"/>
                    <a:pt x="1220" y="897"/>
                  </a:cubicBezTo>
                  <a:cubicBezTo>
                    <a:pt x="1374" y="805"/>
                    <a:pt x="1530" y="764"/>
                    <a:pt x="1676" y="764"/>
                  </a:cubicBezTo>
                  <a:close/>
                  <a:moveTo>
                    <a:pt x="1734" y="1"/>
                  </a:moveTo>
                  <a:cubicBezTo>
                    <a:pt x="1469" y="1"/>
                    <a:pt x="1186" y="62"/>
                    <a:pt x="902" y="195"/>
                  </a:cubicBezTo>
                  <a:cubicBezTo>
                    <a:pt x="635" y="312"/>
                    <a:pt x="418" y="513"/>
                    <a:pt x="284" y="780"/>
                  </a:cubicBezTo>
                  <a:cubicBezTo>
                    <a:pt x="0" y="1348"/>
                    <a:pt x="117" y="2000"/>
                    <a:pt x="384" y="2551"/>
                  </a:cubicBezTo>
                  <a:lnTo>
                    <a:pt x="1303" y="4857"/>
                  </a:lnTo>
                  <a:cubicBezTo>
                    <a:pt x="1370" y="5024"/>
                    <a:pt x="1521" y="5108"/>
                    <a:pt x="1671" y="5108"/>
                  </a:cubicBezTo>
                  <a:cubicBezTo>
                    <a:pt x="1821" y="5108"/>
                    <a:pt x="1972" y="5024"/>
                    <a:pt x="2039" y="4857"/>
                  </a:cubicBezTo>
                  <a:lnTo>
                    <a:pt x="2941" y="2535"/>
                  </a:lnTo>
                  <a:cubicBezTo>
                    <a:pt x="3108" y="2184"/>
                    <a:pt x="3208" y="1816"/>
                    <a:pt x="3225" y="1432"/>
                  </a:cubicBezTo>
                  <a:cubicBezTo>
                    <a:pt x="3225" y="596"/>
                    <a:pt x="2563" y="1"/>
                    <a:pt x="1734" y="1"/>
                  </a:cubicBez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0" name="Google Shape;250;p34"/>
            <p:cNvSpPr/>
            <p:nvPr/>
          </p:nvSpPr>
          <p:spPr>
            <a:xfrm>
              <a:off x="3846606" y="1244275"/>
              <a:ext cx="458219" cy="413092"/>
            </a:xfrm>
            <a:custGeom>
              <a:rect b="b" l="l" r="r" t="t"/>
              <a:pathLst>
                <a:path extrusionOk="0" h="12889" w="14297">
                  <a:moveTo>
                    <a:pt x="13645" y="9163"/>
                  </a:moveTo>
                  <a:cubicBezTo>
                    <a:pt x="13578" y="9296"/>
                    <a:pt x="13528" y="9380"/>
                    <a:pt x="13494" y="9447"/>
                  </a:cubicBezTo>
                  <a:cubicBezTo>
                    <a:pt x="13544" y="9396"/>
                    <a:pt x="13594" y="9296"/>
                    <a:pt x="13645" y="9163"/>
                  </a:cubicBezTo>
                  <a:close/>
                  <a:moveTo>
                    <a:pt x="13494" y="9447"/>
                  </a:moveTo>
                  <a:lnTo>
                    <a:pt x="13444" y="9547"/>
                  </a:lnTo>
                  <a:cubicBezTo>
                    <a:pt x="13461" y="9530"/>
                    <a:pt x="13477" y="9513"/>
                    <a:pt x="13494" y="9447"/>
                  </a:cubicBezTo>
                  <a:close/>
                  <a:moveTo>
                    <a:pt x="13444" y="9547"/>
                  </a:moveTo>
                  <a:cubicBezTo>
                    <a:pt x="13444" y="9547"/>
                    <a:pt x="13444" y="9564"/>
                    <a:pt x="13461" y="9597"/>
                  </a:cubicBezTo>
                  <a:cubicBezTo>
                    <a:pt x="13461" y="9564"/>
                    <a:pt x="13444" y="9547"/>
                    <a:pt x="13444" y="9547"/>
                  </a:cubicBezTo>
                  <a:close/>
                  <a:moveTo>
                    <a:pt x="7799" y="0"/>
                  </a:moveTo>
                  <a:cubicBezTo>
                    <a:pt x="3156" y="0"/>
                    <a:pt x="0" y="4837"/>
                    <a:pt x="1982" y="9112"/>
                  </a:cubicBezTo>
                  <a:cubicBezTo>
                    <a:pt x="2283" y="9798"/>
                    <a:pt x="2717" y="10416"/>
                    <a:pt x="3235" y="10950"/>
                  </a:cubicBezTo>
                  <a:cubicBezTo>
                    <a:pt x="3736" y="11468"/>
                    <a:pt x="4321" y="11886"/>
                    <a:pt x="4956" y="12204"/>
                  </a:cubicBezTo>
                  <a:lnTo>
                    <a:pt x="5190" y="12320"/>
                  </a:lnTo>
                  <a:cubicBezTo>
                    <a:pt x="5257" y="12354"/>
                    <a:pt x="5340" y="12387"/>
                    <a:pt x="5424" y="12421"/>
                  </a:cubicBezTo>
                  <a:lnTo>
                    <a:pt x="5892" y="12588"/>
                  </a:lnTo>
                  <a:cubicBezTo>
                    <a:pt x="6209" y="12688"/>
                    <a:pt x="6527" y="12755"/>
                    <a:pt x="6861" y="12805"/>
                  </a:cubicBezTo>
                  <a:cubicBezTo>
                    <a:pt x="7178" y="12855"/>
                    <a:pt x="7496" y="12872"/>
                    <a:pt x="7813" y="12889"/>
                  </a:cubicBezTo>
                  <a:cubicBezTo>
                    <a:pt x="8114" y="12889"/>
                    <a:pt x="8415" y="12872"/>
                    <a:pt x="8716" y="12822"/>
                  </a:cubicBezTo>
                  <a:cubicBezTo>
                    <a:pt x="9800" y="12672"/>
                    <a:pt x="10818" y="12255"/>
                    <a:pt x="11686" y="11604"/>
                  </a:cubicBezTo>
                  <a:lnTo>
                    <a:pt x="11686" y="11604"/>
                  </a:lnTo>
                  <a:lnTo>
                    <a:pt x="14246" y="12070"/>
                  </a:lnTo>
                  <a:lnTo>
                    <a:pt x="14280" y="12070"/>
                  </a:lnTo>
                  <a:lnTo>
                    <a:pt x="14263" y="12053"/>
                  </a:lnTo>
                  <a:lnTo>
                    <a:pt x="13661" y="10199"/>
                  </a:lnTo>
                  <a:cubicBezTo>
                    <a:pt x="13594" y="9981"/>
                    <a:pt x="13544" y="9831"/>
                    <a:pt x="13511" y="9714"/>
                  </a:cubicBezTo>
                  <a:lnTo>
                    <a:pt x="13461" y="9597"/>
                  </a:lnTo>
                  <a:lnTo>
                    <a:pt x="13494" y="9714"/>
                  </a:lnTo>
                  <a:cubicBezTo>
                    <a:pt x="13528" y="9831"/>
                    <a:pt x="13578" y="9998"/>
                    <a:pt x="13645" y="10199"/>
                  </a:cubicBezTo>
                  <a:lnTo>
                    <a:pt x="14223" y="12032"/>
                  </a:lnTo>
                  <a:lnTo>
                    <a:pt x="14223" y="12032"/>
                  </a:lnTo>
                  <a:lnTo>
                    <a:pt x="11706" y="11555"/>
                  </a:lnTo>
                  <a:lnTo>
                    <a:pt x="11706" y="11555"/>
                  </a:lnTo>
                  <a:lnTo>
                    <a:pt x="11706" y="11535"/>
                  </a:lnTo>
                  <a:lnTo>
                    <a:pt x="11673" y="11552"/>
                  </a:lnTo>
                  <a:cubicBezTo>
                    <a:pt x="10574" y="12372"/>
                    <a:pt x="9248" y="12822"/>
                    <a:pt x="7888" y="12822"/>
                  </a:cubicBezTo>
                  <a:cubicBezTo>
                    <a:pt x="7863" y="12822"/>
                    <a:pt x="7838" y="12822"/>
                    <a:pt x="7813" y="12822"/>
                  </a:cubicBezTo>
                  <a:cubicBezTo>
                    <a:pt x="7496" y="12822"/>
                    <a:pt x="7178" y="12788"/>
                    <a:pt x="6861" y="12755"/>
                  </a:cubicBezTo>
                  <a:cubicBezTo>
                    <a:pt x="6543" y="12705"/>
                    <a:pt x="6226" y="12621"/>
                    <a:pt x="5909" y="12538"/>
                  </a:cubicBezTo>
                  <a:lnTo>
                    <a:pt x="5441" y="12354"/>
                  </a:lnTo>
                  <a:cubicBezTo>
                    <a:pt x="5357" y="12337"/>
                    <a:pt x="5290" y="12304"/>
                    <a:pt x="5207" y="12254"/>
                  </a:cubicBezTo>
                  <a:lnTo>
                    <a:pt x="4973" y="12153"/>
                  </a:lnTo>
                  <a:cubicBezTo>
                    <a:pt x="4355" y="11836"/>
                    <a:pt x="3770" y="11418"/>
                    <a:pt x="3285" y="10917"/>
                  </a:cubicBezTo>
                  <a:cubicBezTo>
                    <a:pt x="2767" y="10382"/>
                    <a:pt x="2333" y="9764"/>
                    <a:pt x="2032" y="9096"/>
                  </a:cubicBezTo>
                  <a:cubicBezTo>
                    <a:pt x="729" y="6239"/>
                    <a:pt x="1681" y="2880"/>
                    <a:pt x="4288" y="1142"/>
                  </a:cubicBezTo>
                  <a:cubicBezTo>
                    <a:pt x="5406" y="394"/>
                    <a:pt x="6629" y="53"/>
                    <a:pt x="7822" y="53"/>
                  </a:cubicBezTo>
                  <a:cubicBezTo>
                    <a:pt x="10999" y="53"/>
                    <a:pt x="13970" y="2467"/>
                    <a:pt x="14213" y="6038"/>
                  </a:cubicBezTo>
                  <a:cubicBezTo>
                    <a:pt x="14263" y="6690"/>
                    <a:pt x="14213" y="7341"/>
                    <a:pt x="14046" y="7993"/>
                  </a:cubicBezTo>
                  <a:cubicBezTo>
                    <a:pt x="13945" y="8394"/>
                    <a:pt x="13812" y="8778"/>
                    <a:pt x="13645" y="9163"/>
                  </a:cubicBezTo>
                  <a:cubicBezTo>
                    <a:pt x="13828" y="8795"/>
                    <a:pt x="13979" y="8394"/>
                    <a:pt x="14079" y="7993"/>
                  </a:cubicBezTo>
                  <a:cubicBezTo>
                    <a:pt x="14246" y="7358"/>
                    <a:pt x="14296" y="6690"/>
                    <a:pt x="14246" y="6021"/>
                  </a:cubicBezTo>
                  <a:cubicBezTo>
                    <a:pt x="14046" y="2730"/>
                    <a:pt x="11372" y="123"/>
                    <a:pt x="8081" y="6"/>
                  </a:cubicBezTo>
                  <a:cubicBezTo>
                    <a:pt x="7986" y="2"/>
                    <a:pt x="7892" y="0"/>
                    <a:pt x="7799"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1" name="Google Shape;251;p34"/>
            <p:cNvSpPr/>
            <p:nvPr/>
          </p:nvSpPr>
          <p:spPr>
            <a:xfrm>
              <a:off x="5282094" y="1168958"/>
              <a:ext cx="462546" cy="412996"/>
            </a:xfrm>
            <a:custGeom>
              <a:rect b="b" l="l" r="r" t="t"/>
              <a:pathLst>
                <a:path extrusionOk="0" h="12886" w="14432">
                  <a:moveTo>
                    <a:pt x="6526" y="1"/>
                  </a:moveTo>
                  <a:cubicBezTo>
                    <a:pt x="5811" y="1"/>
                    <a:pt x="5077" y="123"/>
                    <a:pt x="4345" y="385"/>
                  </a:cubicBezTo>
                  <a:cubicBezTo>
                    <a:pt x="3643" y="635"/>
                    <a:pt x="2991" y="1003"/>
                    <a:pt x="2406" y="1471"/>
                  </a:cubicBezTo>
                  <a:cubicBezTo>
                    <a:pt x="1855" y="1922"/>
                    <a:pt x="1387" y="2473"/>
                    <a:pt x="1020" y="3075"/>
                  </a:cubicBezTo>
                  <a:lnTo>
                    <a:pt x="886" y="3292"/>
                  </a:lnTo>
                  <a:cubicBezTo>
                    <a:pt x="836" y="3376"/>
                    <a:pt x="802" y="3442"/>
                    <a:pt x="769" y="3526"/>
                  </a:cubicBezTo>
                  <a:cubicBezTo>
                    <a:pt x="685" y="3676"/>
                    <a:pt x="619" y="3827"/>
                    <a:pt x="552" y="3977"/>
                  </a:cubicBezTo>
                  <a:cubicBezTo>
                    <a:pt x="418" y="4278"/>
                    <a:pt x="318" y="4595"/>
                    <a:pt x="251" y="4913"/>
                  </a:cubicBezTo>
                  <a:cubicBezTo>
                    <a:pt x="167" y="5230"/>
                    <a:pt x="117" y="5548"/>
                    <a:pt x="84" y="5848"/>
                  </a:cubicBezTo>
                  <a:cubicBezTo>
                    <a:pt x="50" y="6166"/>
                    <a:pt x="50" y="6467"/>
                    <a:pt x="67" y="6767"/>
                  </a:cubicBezTo>
                  <a:cubicBezTo>
                    <a:pt x="117" y="7851"/>
                    <a:pt x="450" y="8919"/>
                    <a:pt x="1016" y="9837"/>
                  </a:cubicBezTo>
                  <a:lnTo>
                    <a:pt x="1016" y="9837"/>
                  </a:lnTo>
                  <a:lnTo>
                    <a:pt x="318" y="12348"/>
                  </a:lnTo>
                  <a:lnTo>
                    <a:pt x="318" y="12365"/>
                  </a:lnTo>
                  <a:lnTo>
                    <a:pt x="335" y="12365"/>
                  </a:lnTo>
                  <a:lnTo>
                    <a:pt x="2239" y="11930"/>
                  </a:lnTo>
                  <a:lnTo>
                    <a:pt x="2724" y="11813"/>
                  </a:lnTo>
                  <a:lnTo>
                    <a:pt x="2858" y="11780"/>
                  </a:lnTo>
                  <a:lnTo>
                    <a:pt x="2724" y="11797"/>
                  </a:lnTo>
                  <a:lnTo>
                    <a:pt x="2239" y="11914"/>
                  </a:lnTo>
                  <a:lnTo>
                    <a:pt x="358" y="12326"/>
                  </a:lnTo>
                  <a:lnTo>
                    <a:pt x="358" y="12326"/>
                  </a:lnTo>
                  <a:cubicBezTo>
                    <a:pt x="556" y="11649"/>
                    <a:pt x="786" y="10810"/>
                    <a:pt x="1048" y="9858"/>
                  </a:cubicBezTo>
                  <a:lnTo>
                    <a:pt x="1086" y="9858"/>
                  </a:lnTo>
                  <a:lnTo>
                    <a:pt x="1053" y="9825"/>
                  </a:lnTo>
                  <a:cubicBezTo>
                    <a:pt x="335" y="8639"/>
                    <a:pt x="0" y="7252"/>
                    <a:pt x="134" y="5865"/>
                  </a:cubicBezTo>
                  <a:cubicBezTo>
                    <a:pt x="167" y="5548"/>
                    <a:pt x="234" y="5230"/>
                    <a:pt x="301" y="4929"/>
                  </a:cubicBezTo>
                  <a:cubicBezTo>
                    <a:pt x="385" y="4612"/>
                    <a:pt x="485" y="4311"/>
                    <a:pt x="602" y="3994"/>
                  </a:cubicBezTo>
                  <a:cubicBezTo>
                    <a:pt x="669" y="3843"/>
                    <a:pt x="736" y="3693"/>
                    <a:pt x="819" y="3543"/>
                  </a:cubicBezTo>
                  <a:cubicBezTo>
                    <a:pt x="853" y="3476"/>
                    <a:pt x="886" y="3392"/>
                    <a:pt x="936" y="3325"/>
                  </a:cubicBezTo>
                  <a:lnTo>
                    <a:pt x="1070" y="3108"/>
                  </a:lnTo>
                  <a:cubicBezTo>
                    <a:pt x="1437" y="2507"/>
                    <a:pt x="1905" y="1972"/>
                    <a:pt x="2457" y="1521"/>
                  </a:cubicBezTo>
                  <a:cubicBezTo>
                    <a:pt x="3025" y="1053"/>
                    <a:pt x="3676" y="685"/>
                    <a:pt x="4378" y="435"/>
                  </a:cubicBezTo>
                  <a:cubicBezTo>
                    <a:pt x="5072" y="190"/>
                    <a:pt x="5785" y="73"/>
                    <a:pt x="6489" y="73"/>
                  </a:cubicBezTo>
                  <a:cubicBezTo>
                    <a:pt x="8766" y="73"/>
                    <a:pt x="10949" y="1299"/>
                    <a:pt x="12097" y="3392"/>
                  </a:cubicBezTo>
                  <a:cubicBezTo>
                    <a:pt x="14431" y="7662"/>
                    <a:pt x="11305" y="12851"/>
                    <a:pt x="6471" y="12851"/>
                  </a:cubicBezTo>
                  <a:cubicBezTo>
                    <a:pt x="6425" y="12851"/>
                    <a:pt x="6379" y="12850"/>
                    <a:pt x="6333" y="12849"/>
                  </a:cubicBezTo>
                  <a:cubicBezTo>
                    <a:pt x="5681" y="12833"/>
                    <a:pt x="5030" y="12716"/>
                    <a:pt x="4411" y="12515"/>
                  </a:cubicBezTo>
                  <a:cubicBezTo>
                    <a:pt x="4010" y="12381"/>
                    <a:pt x="3626" y="12198"/>
                    <a:pt x="3275" y="11997"/>
                  </a:cubicBezTo>
                  <a:cubicBezTo>
                    <a:pt x="3142" y="11930"/>
                    <a:pt x="3058" y="11863"/>
                    <a:pt x="2991" y="11830"/>
                  </a:cubicBezTo>
                  <a:lnTo>
                    <a:pt x="2991" y="11830"/>
                  </a:lnTo>
                  <a:cubicBezTo>
                    <a:pt x="3058" y="11880"/>
                    <a:pt x="3142" y="11930"/>
                    <a:pt x="3259" y="12014"/>
                  </a:cubicBezTo>
                  <a:cubicBezTo>
                    <a:pt x="3626" y="12214"/>
                    <a:pt x="4010" y="12398"/>
                    <a:pt x="4395" y="12532"/>
                  </a:cubicBezTo>
                  <a:cubicBezTo>
                    <a:pt x="5030" y="12749"/>
                    <a:pt x="5681" y="12866"/>
                    <a:pt x="6333" y="12883"/>
                  </a:cubicBezTo>
                  <a:cubicBezTo>
                    <a:pt x="6399" y="12885"/>
                    <a:pt x="6464" y="12886"/>
                    <a:pt x="6530" y="12886"/>
                  </a:cubicBezTo>
                  <a:cubicBezTo>
                    <a:pt x="9753" y="12886"/>
                    <a:pt x="12490" y="10478"/>
                    <a:pt x="12883" y="7269"/>
                  </a:cubicBezTo>
                  <a:cubicBezTo>
                    <a:pt x="13401" y="3277"/>
                    <a:pt x="10232" y="1"/>
                    <a:pt x="6526"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34"/>
            <p:cNvSpPr/>
            <p:nvPr/>
          </p:nvSpPr>
          <p:spPr>
            <a:xfrm>
              <a:off x="5477022" y="1639772"/>
              <a:ext cx="124258" cy="247618"/>
            </a:xfrm>
            <a:custGeom>
              <a:rect b="b" l="l" r="r" t="t"/>
              <a:pathLst>
                <a:path extrusionOk="0" h="7726" w="3877">
                  <a:moveTo>
                    <a:pt x="2623" y="1"/>
                  </a:moveTo>
                  <a:cubicBezTo>
                    <a:pt x="2419" y="1"/>
                    <a:pt x="2217" y="93"/>
                    <a:pt x="2150" y="265"/>
                  </a:cubicBezTo>
                  <a:lnTo>
                    <a:pt x="2150" y="265"/>
                  </a:lnTo>
                  <a:lnTo>
                    <a:pt x="2189" y="148"/>
                  </a:lnTo>
                  <a:lnTo>
                    <a:pt x="2189" y="148"/>
                  </a:lnTo>
                  <a:cubicBezTo>
                    <a:pt x="1571" y="298"/>
                    <a:pt x="1170" y="933"/>
                    <a:pt x="1036" y="1551"/>
                  </a:cubicBezTo>
                  <a:cubicBezTo>
                    <a:pt x="903" y="2186"/>
                    <a:pt x="969" y="2821"/>
                    <a:pt x="919" y="3473"/>
                  </a:cubicBezTo>
                  <a:cubicBezTo>
                    <a:pt x="852" y="4107"/>
                    <a:pt x="635" y="4776"/>
                    <a:pt x="84" y="5127"/>
                  </a:cubicBezTo>
                  <a:lnTo>
                    <a:pt x="619" y="5294"/>
                  </a:lnTo>
                  <a:cubicBezTo>
                    <a:pt x="518" y="5628"/>
                    <a:pt x="301" y="5912"/>
                    <a:pt x="0" y="6096"/>
                  </a:cubicBezTo>
                  <a:cubicBezTo>
                    <a:pt x="201" y="6246"/>
                    <a:pt x="468" y="6346"/>
                    <a:pt x="735" y="6346"/>
                  </a:cubicBezTo>
                  <a:cubicBezTo>
                    <a:pt x="418" y="6430"/>
                    <a:pt x="334" y="6864"/>
                    <a:pt x="502" y="7148"/>
                  </a:cubicBezTo>
                  <a:cubicBezTo>
                    <a:pt x="702" y="7399"/>
                    <a:pt x="1003" y="7583"/>
                    <a:pt x="1320" y="7633"/>
                  </a:cubicBezTo>
                  <a:cubicBezTo>
                    <a:pt x="1519" y="7696"/>
                    <a:pt x="1724" y="7725"/>
                    <a:pt x="1930" y="7725"/>
                  </a:cubicBezTo>
                  <a:cubicBezTo>
                    <a:pt x="2104" y="7725"/>
                    <a:pt x="2280" y="7705"/>
                    <a:pt x="2456" y="7666"/>
                  </a:cubicBezTo>
                  <a:cubicBezTo>
                    <a:pt x="2974" y="7483"/>
                    <a:pt x="3375" y="7065"/>
                    <a:pt x="3559" y="6564"/>
                  </a:cubicBezTo>
                  <a:cubicBezTo>
                    <a:pt x="3726" y="6046"/>
                    <a:pt x="3810" y="5511"/>
                    <a:pt x="3810" y="4960"/>
                  </a:cubicBezTo>
                  <a:cubicBezTo>
                    <a:pt x="3877" y="3606"/>
                    <a:pt x="3743" y="2253"/>
                    <a:pt x="3426" y="933"/>
                  </a:cubicBezTo>
                  <a:cubicBezTo>
                    <a:pt x="3375" y="615"/>
                    <a:pt x="3208" y="315"/>
                    <a:pt x="2958" y="97"/>
                  </a:cubicBezTo>
                  <a:cubicBezTo>
                    <a:pt x="2863" y="32"/>
                    <a:pt x="2742" y="1"/>
                    <a:pt x="2623" y="1"/>
                  </a:cubicBez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3" name="Google Shape;253;p34"/>
            <p:cNvSpPr/>
            <p:nvPr/>
          </p:nvSpPr>
          <p:spPr>
            <a:xfrm>
              <a:off x="5342059" y="1961490"/>
              <a:ext cx="672697" cy="506646"/>
            </a:xfrm>
            <a:custGeom>
              <a:rect b="b" l="l" r="r" t="t"/>
              <a:pathLst>
                <a:path extrusionOk="0" h="15808" w="20989">
                  <a:moveTo>
                    <a:pt x="10329" y="1"/>
                  </a:moveTo>
                  <a:cubicBezTo>
                    <a:pt x="8474" y="1"/>
                    <a:pt x="6639" y="331"/>
                    <a:pt x="4746" y="987"/>
                  </a:cubicBezTo>
                  <a:cubicBezTo>
                    <a:pt x="4629" y="1020"/>
                    <a:pt x="4512" y="1054"/>
                    <a:pt x="4395" y="1104"/>
                  </a:cubicBezTo>
                  <a:lnTo>
                    <a:pt x="4378" y="1104"/>
                  </a:lnTo>
                  <a:cubicBezTo>
                    <a:pt x="1555" y="2223"/>
                    <a:pt x="1254" y="5214"/>
                    <a:pt x="1254" y="5214"/>
                  </a:cubicBezTo>
                  <a:lnTo>
                    <a:pt x="68" y="12466"/>
                  </a:lnTo>
                  <a:cubicBezTo>
                    <a:pt x="51" y="12516"/>
                    <a:pt x="51" y="12583"/>
                    <a:pt x="51" y="12633"/>
                  </a:cubicBezTo>
                  <a:lnTo>
                    <a:pt x="34" y="12699"/>
                  </a:lnTo>
                  <a:cubicBezTo>
                    <a:pt x="1" y="13401"/>
                    <a:pt x="385" y="14036"/>
                    <a:pt x="1003" y="14337"/>
                  </a:cubicBezTo>
                  <a:cubicBezTo>
                    <a:pt x="1787" y="14698"/>
                    <a:pt x="2553" y="14848"/>
                    <a:pt x="3284" y="14848"/>
                  </a:cubicBezTo>
                  <a:cubicBezTo>
                    <a:pt x="4112" y="14848"/>
                    <a:pt x="4896" y="14655"/>
                    <a:pt x="5615" y="14354"/>
                  </a:cubicBezTo>
                  <a:lnTo>
                    <a:pt x="5615" y="14354"/>
                  </a:lnTo>
                  <a:lnTo>
                    <a:pt x="4629" y="15807"/>
                  </a:lnTo>
                  <a:lnTo>
                    <a:pt x="16425" y="15807"/>
                  </a:lnTo>
                  <a:lnTo>
                    <a:pt x="15623" y="13903"/>
                  </a:lnTo>
                  <a:lnTo>
                    <a:pt x="15891" y="12750"/>
                  </a:lnTo>
                  <a:lnTo>
                    <a:pt x="17712" y="14955"/>
                  </a:lnTo>
                  <a:cubicBezTo>
                    <a:pt x="17929" y="15206"/>
                    <a:pt x="18230" y="15406"/>
                    <a:pt x="18564" y="15490"/>
                  </a:cubicBezTo>
                  <a:cubicBezTo>
                    <a:pt x="18644" y="15499"/>
                    <a:pt x="18721" y="15504"/>
                    <a:pt x="18796" y="15504"/>
                  </a:cubicBezTo>
                  <a:cubicBezTo>
                    <a:pt x="20694" y="15504"/>
                    <a:pt x="20988" y="12530"/>
                    <a:pt x="20602" y="10778"/>
                  </a:cubicBezTo>
                  <a:lnTo>
                    <a:pt x="20519" y="9625"/>
                  </a:lnTo>
                  <a:cubicBezTo>
                    <a:pt x="20368" y="9057"/>
                    <a:pt x="19500" y="5882"/>
                    <a:pt x="18731" y="3794"/>
                  </a:cubicBezTo>
                  <a:cubicBezTo>
                    <a:pt x="17879" y="1505"/>
                    <a:pt x="16108" y="1020"/>
                    <a:pt x="16108" y="1020"/>
                  </a:cubicBezTo>
                  <a:cubicBezTo>
                    <a:pt x="14107" y="339"/>
                    <a:pt x="12208" y="1"/>
                    <a:pt x="10329" y="1"/>
                  </a:cubicBezTo>
                  <a:close/>
                </a:path>
              </a:pathLst>
            </a:custGeom>
            <a:solidFill>
              <a:srgbClr val="455A6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4" name="Google Shape;254;p34"/>
            <p:cNvSpPr/>
            <p:nvPr/>
          </p:nvSpPr>
          <p:spPr>
            <a:xfrm>
              <a:off x="5555192" y="1957516"/>
              <a:ext cx="205152" cy="315692"/>
            </a:xfrm>
            <a:custGeom>
              <a:rect b="b" l="l" r="r" t="t"/>
              <a:pathLst>
                <a:path extrusionOk="0" h="9850" w="6401">
                  <a:moveTo>
                    <a:pt x="4027" y="1"/>
                  </a:moveTo>
                  <a:cubicBezTo>
                    <a:pt x="2011" y="1"/>
                    <a:pt x="1" y="543"/>
                    <a:pt x="1" y="543"/>
                  </a:cubicBezTo>
                  <a:cubicBezTo>
                    <a:pt x="1" y="543"/>
                    <a:pt x="3142" y="9783"/>
                    <a:pt x="3827" y="9849"/>
                  </a:cubicBezTo>
                  <a:cubicBezTo>
                    <a:pt x="3829" y="9850"/>
                    <a:pt x="3832" y="9850"/>
                    <a:pt x="3834" y="9850"/>
                  </a:cubicBezTo>
                  <a:cubicBezTo>
                    <a:pt x="4509" y="9850"/>
                    <a:pt x="6400" y="359"/>
                    <a:pt x="6400" y="359"/>
                  </a:cubicBezTo>
                  <a:cubicBezTo>
                    <a:pt x="5704" y="94"/>
                    <a:pt x="4865" y="1"/>
                    <a:pt x="4027" y="1"/>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5" name="Google Shape;255;p34"/>
            <p:cNvSpPr/>
            <p:nvPr/>
          </p:nvSpPr>
          <p:spPr>
            <a:xfrm>
              <a:off x="5520930" y="1652496"/>
              <a:ext cx="198710" cy="401138"/>
            </a:xfrm>
            <a:custGeom>
              <a:rect b="b" l="l" r="r" t="t"/>
              <a:pathLst>
                <a:path extrusionOk="0" h="12516" w="6200">
                  <a:moveTo>
                    <a:pt x="2291" y="1"/>
                  </a:moveTo>
                  <a:cubicBezTo>
                    <a:pt x="1612" y="1"/>
                    <a:pt x="926" y="132"/>
                    <a:pt x="268" y="402"/>
                  </a:cubicBezTo>
                  <a:cubicBezTo>
                    <a:pt x="268" y="402"/>
                    <a:pt x="0" y="4479"/>
                    <a:pt x="301" y="6233"/>
                  </a:cubicBezTo>
                  <a:cubicBezTo>
                    <a:pt x="602" y="8088"/>
                    <a:pt x="2022" y="8322"/>
                    <a:pt x="2022" y="8322"/>
                  </a:cubicBezTo>
                  <a:cubicBezTo>
                    <a:pt x="2022" y="8322"/>
                    <a:pt x="2056" y="9475"/>
                    <a:pt x="2072" y="10578"/>
                  </a:cubicBezTo>
                  <a:cubicBezTo>
                    <a:pt x="2072" y="11630"/>
                    <a:pt x="2991" y="12499"/>
                    <a:pt x="4111" y="12516"/>
                  </a:cubicBezTo>
                  <a:cubicBezTo>
                    <a:pt x="5230" y="12516"/>
                    <a:pt x="6132" y="11697"/>
                    <a:pt x="6132" y="10661"/>
                  </a:cubicBezTo>
                  <a:lnTo>
                    <a:pt x="6199" y="1722"/>
                  </a:lnTo>
                  <a:cubicBezTo>
                    <a:pt x="5173" y="605"/>
                    <a:pt x="3750" y="1"/>
                    <a:pt x="2291" y="1"/>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34"/>
            <p:cNvSpPr/>
            <p:nvPr/>
          </p:nvSpPr>
          <p:spPr>
            <a:xfrm>
              <a:off x="5545032" y="1757428"/>
              <a:ext cx="15031" cy="14551"/>
            </a:xfrm>
            <a:custGeom>
              <a:rect b="b" l="l" r="r" t="t"/>
              <a:pathLst>
                <a:path extrusionOk="0" h="454" w="469">
                  <a:moveTo>
                    <a:pt x="208" y="0"/>
                  </a:moveTo>
                  <a:cubicBezTo>
                    <a:pt x="101" y="0"/>
                    <a:pt x="0" y="94"/>
                    <a:pt x="0" y="203"/>
                  </a:cubicBezTo>
                  <a:cubicBezTo>
                    <a:pt x="0" y="336"/>
                    <a:pt x="101" y="436"/>
                    <a:pt x="217" y="453"/>
                  </a:cubicBezTo>
                  <a:cubicBezTo>
                    <a:pt x="351" y="453"/>
                    <a:pt x="468" y="353"/>
                    <a:pt x="468" y="236"/>
                  </a:cubicBezTo>
                  <a:cubicBezTo>
                    <a:pt x="468" y="102"/>
                    <a:pt x="368" y="2"/>
                    <a:pt x="234" y="2"/>
                  </a:cubicBezTo>
                  <a:cubicBezTo>
                    <a:pt x="226" y="1"/>
                    <a:pt x="217" y="0"/>
                    <a:pt x="208"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7" name="Google Shape;257;p34"/>
            <p:cNvSpPr/>
            <p:nvPr/>
          </p:nvSpPr>
          <p:spPr>
            <a:xfrm>
              <a:off x="5534327" y="1750505"/>
              <a:ext cx="31089" cy="8237"/>
            </a:xfrm>
            <a:custGeom>
              <a:rect b="b" l="l" r="r" t="t"/>
              <a:pathLst>
                <a:path extrusionOk="0" h="257" w="970">
                  <a:moveTo>
                    <a:pt x="468" y="1"/>
                  </a:moveTo>
                  <a:cubicBezTo>
                    <a:pt x="334" y="1"/>
                    <a:pt x="217" y="51"/>
                    <a:pt x="100" y="135"/>
                  </a:cubicBezTo>
                  <a:cubicBezTo>
                    <a:pt x="34" y="185"/>
                    <a:pt x="0" y="251"/>
                    <a:pt x="17" y="251"/>
                  </a:cubicBezTo>
                  <a:cubicBezTo>
                    <a:pt x="21" y="255"/>
                    <a:pt x="26" y="257"/>
                    <a:pt x="33" y="257"/>
                  </a:cubicBezTo>
                  <a:cubicBezTo>
                    <a:pt x="89" y="257"/>
                    <a:pt x="247" y="151"/>
                    <a:pt x="485" y="151"/>
                  </a:cubicBezTo>
                  <a:cubicBezTo>
                    <a:pt x="707" y="151"/>
                    <a:pt x="877" y="257"/>
                    <a:pt x="936" y="257"/>
                  </a:cubicBezTo>
                  <a:cubicBezTo>
                    <a:pt x="943" y="257"/>
                    <a:pt x="949" y="255"/>
                    <a:pt x="952" y="251"/>
                  </a:cubicBezTo>
                  <a:cubicBezTo>
                    <a:pt x="969" y="235"/>
                    <a:pt x="936" y="185"/>
                    <a:pt x="852" y="118"/>
                  </a:cubicBezTo>
                  <a:cubicBezTo>
                    <a:pt x="735" y="51"/>
                    <a:pt x="602" y="1"/>
                    <a:pt x="468"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8" name="Google Shape;258;p34"/>
            <p:cNvSpPr/>
            <p:nvPr/>
          </p:nvSpPr>
          <p:spPr>
            <a:xfrm>
              <a:off x="5627496" y="1761178"/>
              <a:ext cx="15544" cy="14583"/>
            </a:xfrm>
            <a:custGeom>
              <a:rect b="b" l="l" r="r" t="t"/>
              <a:pathLst>
                <a:path extrusionOk="0" h="455" w="485">
                  <a:moveTo>
                    <a:pt x="222" y="0"/>
                  </a:moveTo>
                  <a:cubicBezTo>
                    <a:pt x="103" y="0"/>
                    <a:pt x="16" y="95"/>
                    <a:pt x="0" y="219"/>
                  </a:cubicBezTo>
                  <a:cubicBezTo>
                    <a:pt x="0" y="353"/>
                    <a:pt x="101" y="453"/>
                    <a:pt x="234" y="453"/>
                  </a:cubicBezTo>
                  <a:cubicBezTo>
                    <a:pt x="244" y="454"/>
                    <a:pt x="254" y="455"/>
                    <a:pt x="263" y="455"/>
                  </a:cubicBezTo>
                  <a:cubicBezTo>
                    <a:pt x="382" y="455"/>
                    <a:pt x="469" y="360"/>
                    <a:pt x="485" y="236"/>
                  </a:cubicBezTo>
                  <a:cubicBezTo>
                    <a:pt x="485" y="119"/>
                    <a:pt x="385" y="2"/>
                    <a:pt x="251" y="2"/>
                  </a:cubicBezTo>
                  <a:cubicBezTo>
                    <a:pt x="241" y="1"/>
                    <a:pt x="232" y="0"/>
                    <a:pt x="222"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9" name="Google Shape;259;p34"/>
            <p:cNvSpPr/>
            <p:nvPr/>
          </p:nvSpPr>
          <p:spPr>
            <a:xfrm>
              <a:off x="5619997" y="1753197"/>
              <a:ext cx="30544" cy="8237"/>
            </a:xfrm>
            <a:custGeom>
              <a:rect b="b" l="l" r="r" t="t"/>
              <a:pathLst>
                <a:path extrusionOk="0" h="257" w="953">
                  <a:moveTo>
                    <a:pt x="468" y="0"/>
                  </a:moveTo>
                  <a:cubicBezTo>
                    <a:pt x="335" y="0"/>
                    <a:pt x="201" y="34"/>
                    <a:pt x="101" y="117"/>
                  </a:cubicBezTo>
                  <a:cubicBezTo>
                    <a:pt x="17" y="184"/>
                    <a:pt x="0" y="234"/>
                    <a:pt x="0" y="251"/>
                  </a:cubicBezTo>
                  <a:lnTo>
                    <a:pt x="17" y="251"/>
                  </a:lnTo>
                  <a:cubicBezTo>
                    <a:pt x="19" y="255"/>
                    <a:pt x="23" y="256"/>
                    <a:pt x="29" y="256"/>
                  </a:cubicBezTo>
                  <a:cubicBezTo>
                    <a:pt x="76" y="256"/>
                    <a:pt x="246" y="151"/>
                    <a:pt x="468" y="151"/>
                  </a:cubicBezTo>
                  <a:cubicBezTo>
                    <a:pt x="484" y="150"/>
                    <a:pt x="500" y="149"/>
                    <a:pt x="515" y="149"/>
                  </a:cubicBezTo>
                  <a:cubicBezTo>
                    <a:pt x="728" y="149"/>
                    <a:pt x="880" y="240"/>
                    <a:pt x="924" y="240"/>
                  </a:cubicBezTo>
                  <a:cubicBezTo>
                    <a:pt x="930" y="240"/>
                    <a:pt x="934" y="238"/>
                    <a:pt x="936" y="234"/>
                  </a:cubicBezTo>
                  <a:cubicBezTo>
                    <a:pt x="953" y="234"/>
                    <a:pt x="936" y="167"/>
                    <a:pt x="853" y="117"/>
                  </a:cubicBezTo>
                  <a:cubicBezTo>
                    <a:pt x="736" y="34"/>
                    <a:pt x="602" y="0"/>
                    <a:pt x="468"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0" name="Google Shape;260;p34"/>
            <p:cNvSpPr/>
            <p:nvPr/>
          </p:nvSpPr>
          <p:spPr>
            <a:xfrm>
              <a:off x="5569646" y="1753742"/>
              <a:ext cx="24679" cy="68972"/>
            </a:xfrm>
            <a:custGeom>
              <a:rect b="b" l="l" r="r" t="t"/>
              <a:pathLst>
                <a:path extrusionOk="0" h="2152" w="770">
                  <a:moveTo>
                    <a:pt x="769" y="0"/>
                  </a:moveTo>
                  <a:lnTo>
                    <a:pt x="769" y="0"/>
                  </a:lnTo>
                  <a:cubicBezTo>
                    <a:pt x="552" y="418"/>
                    <a:pt x="385" y="836"/>
                    <a:pt x="235" y="1270"/>
                  </a:cubicBezTo>
                  <a:cubicBezTo>
                    <a:pt x="168" y="1454"/>
                    <a:pt x="118" y="1621"/>
                    <a:pt x="51" y="1771"/>
                  </a:cubicBezTo>
                  <a:cubicBezTo>
                    <a:pt x="18" y="1855"/>
                    <a:pt x="1" y="1938"/>
                    <a:pt x="18" y="2022"/>
                  </a:cubicBezTo>
                  <a:cubicBezTo>
                    <a:pt x="51" y="2072"/>
                    <a:pt x="84" y="2105"/>
                    <a:pt x="135" y="2122"/>
                  </a:cubicBezTo>
                  <a:cubicBezTo>
                    <a:pt x="168" y="2139"/>
                    <a:pt x="201" y="2139"/>
                    <a:pt x="235" y="2139"/>
                  </a:cubicBezTo>
                  <a:cubicBezTo>
                    <a:pt x="310" y="2147"/>
                    <a:pt x="381" y="2151"/>
                    <a:pt x="452" y="2151"/>
                  </a:cubicBezTo>
                  <a:cubicBezTo>
                    <a:pt x="523" y="2151"/>
                    <a:pt x="594" y="2147"/>
                    <a:pt x="669" y="2139"/>
                  </a:cubicBezTo>
                  <a:cubicBezTo>
                    <a:pt x="536" y="2089"/>
                    <a:pt x="385" y="2072"/>
                    <a:pt x="251" y="2055"/>
                  </a:cubicBezTo>
                  <a:cubicBezTo>
                    <a:pt x="185" y="2055"/>
                    <a:pt x="118" y="2039"/>
                    <a:pt x="118" y="2005"/>
                  </a:cubicBezTo>
                  <a:cubicBezTo>
                    <a:pt x="101" y="1938"/>
                    <a:pt x="118" y="1871"/>
                    <a:pt x="151" y="1805"/>
                  </a:cubicBezTo>
                  <a:lnTo>
                    <a:pt x="335" y="1303"/>
                  </a:lnTo>
                  <a:cubicBezTo>
                    <a:pt x="519" y="886"/>
                    <a:pt x="653" y="451"/>
                    <a:pt x="769"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1" name="Google Shape;261;p34"/>
            <p:cNvSpPr/>
            <p:nvPr/>
          </p:nvSpPr>
          <p:spPr>
            <a:xfrm>
              <a:off x="5585735" y="1897230"/>
              <a:ext cx="79260" cy="36409"/>
            </a:xfrm>
            <a:custGeom>
              <a:rect b="b" l="l" r="r" t="t"/>
              <a:pathLst>
                <a:path extrusionOk="0" h="1136" w="2473">
                  <a:moveTo>
                    <a:pt x="2473" y="1"/>
                  </a:moveTo>
                  <a:lnTo>
                    <a:pt x="2473" y="1"/>
                  </a:lnTo>
                  <a:cubicBezTo>
                    <a:pt x="1738" y="452"/>
                    <a:pt x="869" y="686"/>
                    <a:pt x="0" y="686"/>
                  </a:cubicBezTo>
                  <a:lnTo>
                    <a:pt x="34" y="1120"/>
                  </a:lnTo>
                  <a:cubicBezTo>
                    <a:pt x="147" y="1131"/>
                    <a:pt x="255" y="1135"/>
                    <a:pt x="359" y="1135"/>
                  </a:cubicBezTo>
                  <a:cubicBezTo>
                    <a:pt x="1957" y="1135"/>
                    <a:pt x="2473" y="1"/>
                    <a:pt x="2473" y="1"/>
                  </a:cubicBezTo>
                  <a:close/>
                </a:path>
              </a:pathLst>
            </a:custGeom>
            <a:solidFill>
              <a:srgbClr val="EB996E"/>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2" name="Google Shape;262;p34"/>
            <p:cNvSpPr/>
            <p:nvPr/>
          </p:nvSpPr>
          <p:spPr>
            <a:xfrm>
              <a:off x="5593748" y="1836111"/>
              <a:ext cx="25736" cy="18204"/>
            </a:xfrm>
            <a:custGeom>
              <a:rect b="b" l="l" r="r" t="t"/>
              <a:pathLst>
                <a:path extrusionOk="0" h="568" w="803">
                  <a:moveTo>
                    <a:pt x="389" y="1"/>
                  </a:moveTo>
                  <a:cubicBezTo>
                    <a:pt x="252" y="1"/>
                    <a:pt x="108" y="67"/>
                    <a:pt x="17" y="187"/>
                  </a:cubicBezTo>
                  <a:cubicBezTo>
                    <a:pt x="1" y="220"/>
                    <a:pt x="1" y="254"/>
                    <a:pt x="17" y="287"/>
                  </a:cubicBezTo>
                  <a:cubicBezTo>
                    <a:pt x="34" y="304"/>
                    <a:pt x="51" y="337"/>
                    <a:pt x="84" y="354"/>
                  </a:cubicBezTo>
                  <a:cubicBezTo>
                    <a:pt x="185" y="438"/>
                    <a:pt x="302" y="504"/>
                    <a:pt x="418" y="555"/>
                  </a:cubicBezTo>
                  <a:cubicBezTo>
                    <a:pt x="449" y="563"/>
                    <a:pt x="480" y="567"/>
                    <a:pt x="511" y="567"/>
                  </a:cubicBezTo>
                  <a:cubicBezTo>
                    <a:pt x="601" y="567"/>
                    <a:pt x="691" y="533"/>
                    <a:pt x="753" y="471"/>
                  </a:cubicBezTo>
                  <a:cubicBezTo>
                    <a:pt x="803" y="371"/>
                    <a:pt x="803" y="254"/>
                    <a:pt x="719" y="154"/>
                  </a:cubicBezTo>
                  <a:cubicBezTo>
                    <a:pt x="652" y="70"/>
                    <a:pt x="552" y="20"/>
                    <a:pt x="435" y="3"/>
                  </a:cubicBezTo>
                  <a:cubicBezTo>
                    <a:pt x="420" y="2"/>
                    <a:pt x="405" y="1"/>
                    <a:pt x="389" y="1"/>
                  </a:cubicBezTo>
                  <a:close/>
                </a:path>
              </a:pathLst>
            </a:custGeom>
            <a:solidFill>
              <a:srgbClr val="EB996E"/>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3" name="Google Shape;263;p34"/>
            <p:cNvSpPr/>
            <p:nvPr/>
          </p:nvSpPr>
          <p:spPr>
            <a:xfrm>
              <a:off x="5588940" y="1827617"/>
              <a:ext cx="27883" cy="23621"/>
            </a:xfrm>
            <a:custGeom>
              <a:rect b="b" l="l" r="r" t="t"/>
              <a:pathLst>
                <a:path extrusionOk="0" h="737" w="870">
                  <a:moveTo>
                    <a:pt x="819" y="1"/>
                  </a:moveTo>
                  <a:cubicBezTo>
                    <a:pt x="769" y="1"/>
                    <a:pt x="769" y="268"/>
                    <a:pt x="535" y="469"/>
                  </a:cubicBezTo>
                  <a:cubicBezTo>
                    <a:pt x="301" y="669"/>
                    <a:pt x="0" y="636"/>
                    <a:pt x="0" y="686"/>
                  </a:cubicBezTo>
                  <a:cubicBezTo>
                    <a:pt x="0" y="703"/>
                    <a:pt x="67" y="736"/>
                    <a:pt x="201" y="736"/>
                  </a:cubicBezTo>
                  <a:cubicBezTo>
                    <a:pt x="351" y="736"/>
                    <a:pt x="518" y="686"/>
                    <a:pt x="635" y="586"/>
                  </a:cubicBezTo>
                  <a:cubicBezTo>
                    <a:pt x="769" y="485"/>
                    <a:pt x="836" y="335"/>
                    <a:pt x="853" y="185"/>
                  </a:cubicBezTo>
                  <a:cubicBezTo>
                    <a:pt x="869" y="68"/>
                    <a:pt x="836" y="1"/>
                    <a:pt x="819"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4" name="Google Shape;264;p34"/>
            <p:cNvSpPr/>
            <p:nvPr/>
          </p:nvSpPr>
          <p:spPr>
            <a:xfrm>
              <a:off x="5518783" y="1617978"/>
              <a:ext cx="169256" cy="120476"/>
            </a:xfrm>
            <a:custGeom>
              <a:rect b="b" l="l" r="r" t="t"/>
              <a:pathLst>
                <a:path extrusionOk="0" h="3759" w="5281">
                  <a:moveTo>
                    <a:pt x="2867" y="1"/>
                  </a:moveTo>
                  <a:cubicBezTo>
                    <a:pt x="2775" y="1"/>
                    <a:pt x="2682" y="3"/>
                    <a:pt x="2590" y="9"/>
                  </a:cubicBezTo>
                  <a:cubicBezTo>
                    <a:pt x="1922" y="42"/>
                    <a:pt x="1220" y="143"/>
                    <a:pt x="719" y="544"/>
                  </a:cubicBezTo>
                  <a:cubicBezTo>
                    <a:pt x="368" y="844"/>
                    <a:pt x="134" y="1279"/>
                    <a:pt x="84" y="1747"/>
                  </a:cubicBezTo>
                  <a:cubicBezTo>
                    <a:pt x="1" y="2298"/>
                    <a:pt x="1" y="2866"/>
                    <a:pt x="51" y="3434"/>
                  </a:cubicBezTo>
                  <a:cubicBezTo>
                    <a:pt x="51" y="3534"/>
                    <a:pt x="101" y="3651"/>
                    <a:pt x="201" y="3718"/>
                  </a:cubicBezTo>
                  <a:cubicBezTo>
                    <a:pt x="262" y="3743"/>
                    <a:pt x="323" y="3758"/>
                    <a:pt x="385" y="3758"/>
                  </a:cubicBezTo>
                  <a:cubicBezTo>
                    <a:pt x="407" y="3758"/>
                    <a:pt x="429" y="3756"/>
                    <a:pt x="452" y="3752"/>
                  </a:cubicBezTo>
                  <a:cubicBezTo>
                    <a:pt x="1237" y="3701"/>
                    <a:pt x="2056" y="3100"/>
                    <a:pt x="2624" y="2666"/>
                  </a:cubicBezTo>
                  <a:lnTo>
                    <a:pt x="2624" y="2666"/>
                  </a:lnTo>
                  <a:cubicBezTo>
                    <a:pt x="2490" y="2866"/>
                    <a:pt x="1705" y="3351"/>
                    <a:pt x="1554" y="3551"/>
                  </a:cubicBezTo>
                  <a:cubicBezTo>
                    <a:pt x="2841" y="3300"/>
                    <a:pt x="4612" y="2281"/>
                    <a:pt x="5264" y="1295"/>
                  </a:cubicBezTo>
                  <a:lnTo>
                    <a:pt x="5280" y="1262"/>
                  </a:lnTo>
                  <a:cubicBezTo>
                    <a:pt x="5197" y="794"/>
                    <a:pt x="4746" y="393"/>
                    <a:pt x="4245" y="209"/>
                  </a:cubicBezTo>
                  <a:cubicBezTo>
                    <a:pt x="3799" y="70"/>
                    <a:pt x="3330" y="1"/>
                    <a:pt x="2867" y="1"/>
                  </a:cubicBez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5" name="Google Shape;265;p34"/>
            <p:cNvSpPr/>
            <p:nvPr/>
          </p:nvSpPr>
          <p:spPr>
            <a:xfrm>
              <a:off x="5654258" y="1632433"/>
              <a:ext cx="118617" cy="274476"/>
            </a:xfrm>
            <a:custGeom>
              <a:rect b="b" l="l" r="r" t="t"/>
              <a:pathLst>
                <a:path extrusionOk="0" h="8564" w="3701">
                  <a:moveTo>
                    <a:pt x="885" y="1"/>
                  </a:moveTo>
                  <a:cubicBezTo>
                    <a:pt x="743" y="1"/>
                    <a:pt x="593" y="9"/>
                    <a:pt x="435" y="26"/>
                  </a:cubicBezTo>
                  <a:lnTo>
                    <a:pt x="619" y="945"/>
                  </a:lnTo>
                  <a:cubicBezTo>
                    <a:pt x="619" y="945"/>
                    <a:pt x="1" y="3100"/>
                    <a:pt x="1421" y="4554"/>
                  </a:cubicBezTo>
                  <a:cubicBezTo>
                    <a:pt x="1421" y="4554"/>
                    <a:pt x="1020" y="7578"/>
                    <a:pt x="1989" y="8564"/>
                  </a:cubicBezTo>
                  <a:cubicBezTo>
                    <a:pt x="1989" y="8564"/>
                    <a:pt x="3058" y="6358"/>
                    <a:pt x="3226" y="5322"/>
                  </a:cubicBezTo>
                  <a:lnTo>
                    <a:pt x="3242" y="5322"/>
                  </a:lnTo>
                  <a:cubicBezTo>
                    <a:pt x="3309" y="4921"/>
                    <a:pt x="3359" y="4504"/>
                    <a:pt x="3393" y="4086"/>
                  </a:cubicBezTo>
                  <a:cubicBezTo>
                    <a:pt x="3440" y="3179"/>
                    <a:pt x="3700" y="1"/>
                    <a:pt x="885" y="1"/>
                  </a:cubicBez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6" name="Google Shape;266;p34"/>
            <p:cNvSpPr/>
            <p:nvPr/>
          </p:nvSpPr>
          <p:spPr>
            <a:xfrm>
              <a:off x="5696564" y="1772299"/>
              <a:ext cx="37531" cy="58267"/>
            </a:xfrm>
            <a:custGeom>
              <a:rect b="b" l="l" r="r" t="t"/>
              <a:pathLst>
                <a:path extrusionOk="0" h="1818" w="1171">
                  <a:moveTo>
                    <a:pt x="300" y="1"/>
                  </a:moveTo>
                  <a:cubicBezTo>
                    <a:pt x="217" y="1"/>
                    <a:pt x="134" y="9"/>
                    <a:pt x="51" y="23"/>
                  </a:cubicBezTo>
                  <a:lnTo>
                    <a:pt x="1" y="1727"/>
                  </a:lnTo>
                  <a:cubicBezTo>
                    <a:pt x="80" y="1784"/>
                    <a:pt x="175" y="1817"/>
                    <a:pt x="270" y="1817"/>
                  </a:cubicBezTo>
                  <a:cubicBezTo>
                    <a:pt x="314" y="1817"/>
                    <a:pt x="359" y="1810"/>
                    <a:pt x="402" y="1794"/>
                  </a:cubicBezTo>
                  <a:cubicBezTo>
                    <a:pt x="535" y="1744"/>
                    <a:pt x="669" y="1660"/>
                    <a:pt x="769" y="1543"/>
                  </a:cubicBezTo>
                  <a:cubicBezTo>
                    <a:pt x="920" y="1409"/>
                    <a:pt x="1020" y="1242"/>
                    <a:pt x="1104" y="1042"/>
                  </a:cubicBezTo>
                  <a:cubicBezTo>
                    <a:pt x="1170" y="858"/>
                    <a:pt x="1170" y="641"/>
                    <a:pt x="1087" y="457"/>
                  </a:cubicBezTo>
                  <a:cubicBezTo>
                    <a:pt x="1003" y="273"/>
                    <a:pt x="836" y="123"/>
                    <a:pt x="652" y="56"/>
                  </a:cubicBezTo>
                  <a:cubicBezTo>
                    <a:pt x="535" y="17"/>
                    <a:pt x="418" y="1"/>
                    <a:pt x="300" y="1"/>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34"/>
            <p:cNvSpPr/>
            <p:nvPr/>
          </p:nvSpPr>
          <p:spPr>
            <a:xfrm>
              <a:off x="5701404" y="1781049"/>
              <a:ext cx="19294" cy="33588"/>
            </a:xfrm>
            <a:custGeom>
              <a:rect b="b" l="l" r="r" t="t"/>
              <a:pathLst>
                <a:path extrusionOk="0" h="1048" w="602">
                  <a:moveTo>
                    <a:pt x="234" y="0"/>
                  </a:moveTo>
                  <a:cubicBezTo>
                    <a:pt x="50" y="0"/>
                    <a:pt x="0" y="134"/>
                    <a:pt x="17" y="134"/>
                  </a:cubicBezTo>
                  <a:cubicBezTo>
                    <a:pt x="19" y="136"/>
                    <a:pt x="21" y="137"/>
                    <a:pt x="25" y="137"/>
                  </a:cubicBezTo>
                  <a:cubicBezTo>
                    <a:pt x="44" y="137"/>
                    <a:pt x="86" y="108"/>
                    <a:pt x="152" y="108"/>
                  </a:cubicBezTo>
                  <a:cubicBezTo>
                    <a:pt x="171" y="108"/>
                    <a:pt x="193" y="110"/>
                    <a:pt x="217" y="117"/>
                  </a:cubicBezTo>
                  <a:cubicBezTo>
                    <a:pt x="384" y="167"/>
                    <a:pt x="468" y="334"/>
                    <a:pt x="435" y="485"/>
                  </a:cubicBezTo>
                  <a:cubicBezTo>
                    <a:pt x="418" y="702"/>
                    <a:pt x="334" y="886"/>
                    <a:pt x="234" y="936"/>
                  </a:cubicBezTo>
                  <a:cubicBezTo>
                    <a:pt x="193" y="954"/>
                    <a:pt x="155" y="959"/>
                    <a:pt x="124" y="959"/>
                  </a:cubicBezTo>
                  <a:cubicBezTo>
                    <a:pt x="80" y="959"/>
                    <a:pt x="47" y="949"/>
                    <a:pt x="29" y="949"/>
                  </a:cubicBezTo>
                  <a:cubicBezTo>
                    <a:pt x="24" y="949"/>
                    <a:pt x="19" y="950"/>
                    <a:pt x="17" y="953"/>
                  </a:cubicBezTo>
                  <a:cubicBezTo>
                    <a:pt x="3" y="953"/>
                    <a:pt x="60" y="1047"/>
                    <a:pt x="188" y="1047"/>
                  </a:cubicBezTo>
                  <a:cubicBezTo>
                    <a:pt x="212" y="1047"/>
                    <a:pt x="238" y="1044"/>
                    <a:pt x="268" y="1036"/>
                  </a:cubicBezTo>
                  <a:cubicBezTo>
                    <a:pt x="368" y="1003"/>
                    <a:pt x="435" y="919"/>
                    <a:pt x="485" y="836"/>
                  </a:cubicBezTo>
                  <a:cubicBezTo>
                    <a:pt x="535" y="735"/>
                    <a:pt x="568" y="618"/>
                    <a:pt x="585" y="502"/>
                  </a:cubicBezTo>
                  <a:cubicBezTo>
                    <a:pt x="602" y="385"/>
                    <a:pt x="568" y="251"/>
                    <a:pt x="501" y="151"/>
                  </a:cubicBezTo>
                  <a:cubicBezTo>
                    <a:pt x="435" y="67"/>
                    <a:pt x="351" y="17"/>
                    <a:pt x="234" y="0"/>
                  </a:cubicBezTo>
                  <a:close/>
                </a:path>
              </a:pathLst>
            </a:custGeom>
            <a:solidFill>
              <a:srgbClr val="EB996E"/>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34"/>
            <p:cNvSpPr/>
            <p:nvPr/>
          </p:nvSpPr>
          <p:spPr>
            <a:xfrm>
              <a:off x="5489329" y="2169815"/>
              <a:ext cx="2179" cy="107688"/>
            </a:xfrm>
            <a:custGeom>
              <a:rect b="b" l="l" r="r" t="t"/>
              <a:pathLst>
                <a:path extrusionOk="0" h="3360" w="68">
                  <a:moveTo>
                    <a:pt x="34" y="1"/>
                  </a:moveTo>
                  <a:cubicBezTo>
                    <a:pt x="17" y="1"/>
                    <a:pt x="1" y="753"/>
                    <a:pt x="1" y="1671"/>
                  </a:cubicBezTo>
                  <a:cubicBezTo>
                    <a:pt x="1" y="2607"/>
                    <a:pt x="17" y="3359"/>
                    <a:pt x="34" y="3359"/>
                  </a:cubicBezTo>
                  <a:cubicBezTo>
                    <a:pt x="51" y="3359"/>
                    <a:pt x="67" y="2607"/>
                    <a:pt x="67" y="1671"/>
                  </a:cubicBezTo>
                  <a:cubicBezTo>
                    <a:pt x="67" y="753"/>
                    <a:pt x="51" y="1"/>
                    <a:pt x="34"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34"/>
            <p:cNvSpPr/>
            <p:nvPr/>
          </p:nvSpPr>
          <p:spPr>
            <a:xfrm>
              <a:off x="5581985" y="2166546"/>
              <a:ext cx="103618" cy="155923"/>
            </a:xfrm>
            <a:custGeom>
              <a:rect b="b" l="l" r="r" t="t"/>
              <a:pathLst>
                <a:path extrusionOk="0" h="4865" w="3233">
                  <a:moveTo>
                    <a:pt x="2317" y="1"/>
                  </a:moveTo>
                  <a:cubicBezTo>
                    <a:pt x="2105" y="1"/>
                    <a:pt x="1938" y="19"/>
                    <a:pt x="1938" y="19"/>
                  </a:cubicBezTo>
                  <a:cubicBezTo>
                    <a:pt x="1938" y="19"/>
                    <a:pt x="284" y="36"/>
                    <a:pt x="167" y="403"/>
                  </a:cubicBezTo>
                  <a:cubicBezTo>
                    <a:pt x="0" y="1022"/>
                    <a:pt x="318" y="4347"/>
                    <a:pt x="318" y="4347"/>
                  </a:cubicBezTo>
                  <a:lnTo>
                    <a:pt x="1838" y="4865"/>
                  </a:lnTo>
                  <a:cubicBezTo>
                    <a:pt x="1838" y="4865"/>
                    <a:pt x="2573" y="4697"/>
                    <a:pt x="2239" y="3277"/>
                  </a:cubicBezTo>
                  <a:cubicBezTo>
                    <a:pt x="2005" y="2392"/>
                    <a:pt x="1671" y="1523"/>
                    <a:pt x="1220" y="738"/>
                  </a:cubicBezTo>
                  <a:lnTo>
                    <a:pt x="1220" y="738"/>
                  </a:lnTo>
                  <a:cubicBezTo>
                    <a:pt x="1220" y="738"/>
                    <a:pt x="1287" y="739"/>
                    <a:pt x="1396" y="739"/>
                  </a:cubicBezTo>
                  <a:cubicBezTo>
                    <a:pt x="1887" y="739"/>
                    <a:pt x="3233" y="706"/>
                    <a:pt x="3192" y="337"/>
                  </a:cubicBezTo>
                  <a:cubicBezTo>
                    <a:pt x="3160" y="53"/>
                    <a:pt x="2674" y="1"/>
                    <a:pt x="2317" y="1"/>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34"/>
            <p:cNvSpPr/>
            <p:nvPr/>
          </p:nvSpPr>
          <p:spPr>
            <a:xfrm>
              <a:off x="5622689" y="2196930"/>
              <a:ext cx="65831" cy="19518"/>
            </a:xfrm>
            <a:custGeom>
              <a:rect b="b" l="l" r="r" t="t"/>
              <a:pathLst>
                <a:path extrusionOk="0" h="609" w="2054">
                  <a:moveTo>
                    <a:pt x="1117" y="0"/>
                  </a:moveTo>
                  <a:cubicBezTo>
                    <a:pt x="606" y="0"/>
                    <a:pt x="51" y="48"/>
                    <a:pt x="0" y="57"/>
                  </a:cubicBezTo>
                  <a:lnTo>
                    <a:pt x="0" y="608"/>
                  </a:lnTo>
                  <a:cubicBezTo>
                    <a:pt x="0" y="608"/>
                    <a:pt x="1871" y="525"/>
                    <a:pt x="1988" y="207"/>
                  </a:cubicBezTo>
                  <a:cubicBezTo>
                    <a:pt x="2054" y="44"/>
                    <a:pt x="1605" y="0"/>
                    <a:pt x="1117" y="0"/>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34"/>
            <p:cNvSpPr/>
            <p:nvPr/>
          </p:nvSpPr>
          <p:spPr>
            <a:xfrm>
              <a:off x="5604452" y="2041840"/>
              <a:ext cx="227106" cy="284380"/>
            </a:xfrm>
            <a:custGeom>
              <a:rect b="b" l="l" r="r" t="t"/>
              <a:pathLst>
                <a:path extrusionOk="0" h="8873" w="7086">
                  <a:moveTo>
                    <a:pt x="7085" y="0"/>
                  </a:moveTo>
                  <a:lnTo>
                    <a:pt x="1" y="1036"/>
                  </a:lnTo>
                  <a:lnTo>
                    <a:pt x="235" y="8873"/>
                  </a:lnTo>
                  <a:lnTo>
                    <a:pt x="5899" y="8756"/>
                  </a:lnTo>
                  <a:lnTo>
                    <a:pt x="6835" y="6316"/>
                  </a:lnTo>
                  <a:lnTo>
                    <a:pt x="7085" y="0"/>
                  </a:ln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34"/>
            <p:cNvSpPr/>
            <p:nvPr/>
          </p:nvSpPr>
          <p:spPr>
            <a:xfrm>
              <a:off x="5365103" y="2238915"/>
              <a:ext cx="218517" cy="107111"/>
            </a:xfrm>
            <a:custGeom>
              <a:rect b="b" l="l" r="r" t="t"/>
              <a:pathLst>
                <a:path extrusionOk="0" h="3342" w="6818">
                  <a:moveTo>
                    <a:pt x="6801" y="0"/>
                  </a:moveTo>
                  <a:cubicBezTo>
                    <a:pt x="6784" y="0"/>
                    <a:pt x="6750" y="17"/>
                    <a:pt x="6734" y="17"/>
                  </a:cubicBezTo>
                  <a:lnTo>
                    <a:pt x="6517" y="100"/>
                  </a:lnTo>
                  <a:lnTo>
                    <a:pt x="5765" y="401"/>
                  </a:lnTo>
                  <a:lnTo>
                    <a:pt x="3242" y="1437"/>
                  </a:lnTo>
                  <a:lnTo>
                    <a:pt x="1872" y="2005"/>
                  </a:lnTo>
                  <a:cubicBezTo>
                    <a:pt x="1487" y="2155"/>
                    <a:pt x="1120" y="2323"/>
                    <a:pt x="769" y="2523"/>
                  </a:cubicBezTo>
                  <a:cubicBezTo>
                    <a:pt x="518" y="2673"/>
                    <a:pt x="318" y="2857"/>
                    <a:pt x="151" y="3074"/>
                  </a:cubicBezTo>
                  <a:cubicBezTo>
                    <a:pt x="100" y="3141"/>
                    <a:pt x="67" y="3208"/>
                    <a:pt x="34" y="3275"/>
                  </a:cubicBezTo>
                  <a:cubicBezTo>
                    <a:pt x="17" y="3292"/>
                    <a:pt x="17" y="3325"/>
                    <a:pt x="0" y="3342"/>
                  </a:cubicBezTo>
                  <a:cubicBezTo>
                    <a:pt x="17" y="3342"/>
                    <a:pt x="50" y="3241"/>
                    <a:pt x="167" y="3091"/>
                  </a:cubicBezTo>
                  <a:cubicBezTo>
                    <a:pt x="351" y="2874"/>
                    <a:pt x="552" y="2707"/>
                    <a:pt x="785" y="2573"/>
                  </a:cubicBezTo>
                  <a:cubicBezTo>
                    <a:pt x="1136" y="2373"/>
                    <a:pt x="1521" y="2206"/>
                    <a:pt x="1888" y="2055"/>
                  </a:cubicBezTo>
                  <a:lnTo>
                    <a:pt x="3275" y="1487"/>
                  </a:lnTo>
                  <a:lnTo>
                    <a:pt x="5781" y="451"/>
                  </a:lnTo>
                  <a:lnTo>
                    <a:pt x="6533" y="117"/>
                  </a:lnTo>
                  <a:lnTo>
                    <a:pt x="6734" y="33"/>
                  </a:lnTo>
                  <a:cubicBezTo>
                    <a:pt x="6767" y="17"/>
                    <a:pt x="6784" y="17"/>
                    <a:pt x="6817"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34"/>
            <p:cNvSpPr/>
            <p:nvPr/>
          </p:nvSpPr>
          <p:spPr>
            <a:xfrm>
              <a:off x="5521988" y="2318143"/>
              <a:ext cx="121598" cy="103393"/>
            </a:xfrm>
            <a:custGeom>
              <a:rect b="b" l="l" r="r" t="t"/>
              <a:pathLst>
                <a:path extrusionOk="0" h="3226" w="3794">
                  <a:moveTo>
                    <a:pt x="3794" y="1"/>
                  </a:moveTo>
                  <a:lnTo>
                    <a:pt x="3794" y="1"/>
                  </a:lnTo>
                  <a:cubicBezTo>
                    <a:pt x="3744" y="51"/>
                    <a:pt x="3693" y="84"/>
                    <a:pt x="3643" y="135"/>
                  </a:cubicBezTo>
                  <a:cubicBezTo>
                    <a:pt x="3560" y="218"/>
                    <a:pt x="3426" y="352"/>
                    <a:pt x="3259" y="502"/>
                  </a:cubicBezTo>
                  <a:cubicBezTo>
                    <a:pt x="2942" y="820"/>
                    <a:pt x="2474" y="1237"/>
                    <a:pt x="1956" y="1672"/>
                  </a:cubicBezTo>
                  <a:cubicBezTo>
                    <a:pt x="1421" y="2123"/>
                    <a:pt x="936" y="2507"/>
                    <a:pt x="569" y="2775"/>
                  </a:cubicBezTo>
                  <a:lnTo>
                    <a:pt x="151" y="3109"/>
                  </a:lnTo>
                  <a:cubicBezTo>
                    <a:pt x="101" y="3142"/>
                    <a:pt x="51" y="3192"/>
                    <a:pt x="1" y="3226"/>
                  </a:cubicBezTo>
                  <a:cubicBezTo>
                    <a:pt x="68" y="3209"/>
                    <a:pt x="118" y="3159"/>
                    <a:pt x="168" y="3125"/>
                  </a:cubicBezTo>
                  <a:cubicBezTo>
                    <a:pt x="268" y="3059"/>
                    <a:pt x="419" y="2958"/>
                    <a:pt x="602" y="2825"/>
                  </a:cubicBezTo>
                  <a:cubicBezTo>
                    <a:pt x="970" y="2557"/>
                    <a:pt x="1471" y="2173"/>
                    <a:pt x="1989" y="1739"/>
                  </a:cubicBezTo>
                  <a:cubicBezTo>
                    <a:pt x="2524" y="1287"/>
                    <a:pt x="2975" y="870"/>
                    <a:pt x="3292" y="552"/>
                  </a:cubicBezTo>
                  <a:cubicBezTo>
                    <a:pt x="3459" y="385"/>
                    <a:pt x="3576" y="252"/>
                    <a:pt x="3660" y="151"/>
                  </a:cubicBezTo>
                  <a:cubicBezTo>
                    <a:pt x="3710" y="101"/>
                    <a:pt x="3760" y="51"/>
                    <a:pt x="3794"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34"/>
            <p:cNvSpPr/>
            <p:nvPr/>
          </p:nvSpPr>
          <p:spPr>
            <a:xfrm>
              <a:off x="5799381" y="2310130"/>
              <a:ext cx="118393" cy="138200"/>
            </a:xfrm>
            <a:custGeom>
              <a:rect b="b" l="l" r="r" t="t"/>
              <a:pathLst>
                <a:path extrusionOk="0" h="4312" w="3694">
                  <a:moveTo>
                    <a:pt x="18" y="0"/>
                  </a:moveTo>
                  <a:cubicBezTo>
                    <a:pt x="18" y="0"/>
                    <a:pt x="18" y="0"/>
                    <a:pt x="18" y="0"/>
                  </a:cubicBezTo>
                  <a:cubicBezTo>
                    <a:pt x="1" y="17"/>
                    <a:pt x="820" y="986"/>
                    <a:pt x="1822" y="2172"/>
                  </a:cubicBezTo>
                  <a:cubicBezTo>
                    <a:pt x="2841" y="3359"/>
                    <a:pt x="3677" y="4311"/>
                    <a:pt x="3693" y="4311"/>
                  </a:cubicBezTo>
                  <a:cubicBezTo>
                    <a:pt x="3693" y="4294"/>
                    <a:pt x="2891" y="3325"/>
                    <a:pt x="1872" y="2122"/>
                  </a:cubicBezTo>
                  <a:cubicBezTo>
                    <a:pt x="878" y="946"/>
                    <a:pt x="49" y="0"/>
                    <a:pt x="18"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5" name="Google Shape;275;p34"/>
            <p:cNvSpPr/>
            <p:nvPr/>
          </p:nvSpPr>
          <p:spPr>
            <a:xfrm>
              <a:off x="5831527" y="2221223"/>
              <a:ext cx="137655" cy="79292"/>
            </a:xfrm>
            <a:custGeom>
              <a:rect b="b" l="l" r="r" t="t"/>
              <a:pathLst>
                <a:path extrusionOk="0" h="2474" w="4295">
                  <a:moveTo>
                    <a:pt x="0" y="1"/>
                  </a:moveTo>
                  <a:lnTo>
                    <a:pt x="0" y="1"/>
                  </a:lnTo>
                  <a:cubicBezTo>
                    <a:pt x="34" y="51"/>
                    <a:pt x="84" y="84"/>
                    <a:pt x="134" y="118"/>
                  </a:cubicBezTo>
                  <a:cubicBezTo>
                    <a:pt x="234" y="201"/>
                    <a:pt x="385" y="318"/>
                    <a:pt x="568" y="452"/>
                  </a:cubicBezTo>
                  <a:cubicBezTo>
                    <a:pt x="936" y="702"/>
                    <a:pt x="1454" y="1053"/>
                    <a:pt x="2039" y="1404"/>
                  </a:cubicBezTo>
                  <a:cubicBezTo>
                    <a:pt x="2640" y="1738"/>
                    <a:pt x="3208" y="2022"/>
                    <a:pt x="3609" y="2206"/>
                  </a:cubicBezTo>
                  <a:cubicBezTo>
                    <a:pt x="3810" y="2290"/>
                    <a:pt x="3994" y="2373"/>
                    <a:pt x="4111" y="2407"/>
                  </a:cubicBezTo>
                  <a:cubicBezTo>
                    <a:pt x="4161" y="2440"/>
                    <a:pt x="4228" y="2457"/>
                    <a:pt x="4294" y="2474"/>
                  </a:cubicBezTo>
                  <a:cubicBezTo>
                    <a:pt x="4228" y="2440"/>
                    <a:pt x="4178" y="2423"/>
                    <a:pt x="4111" y="2390"/>
                  </a:cubicBezTo>
                  <a:lnTo>
                    <a:pt x="3626" y="2156"/>
                  </a:lnTo>
                  <a:cubicBezTo>
                    <a:pt x="3225" y="1972"/>
                    <a:pt x="2674" y="1688"/>
                    <a:pt x="2072" y="1337"/>
                  </a:cubicBezTo>
                  <a:cubicBezTo>
                    <a:pt x="1487" y="1003"/>
                    <a:pt x="969" y="669"/>
                    <a:pt x="602" y="402"/>
                  </a:cubicBezTo>
                  <a:lnTo>
                    <a:pt x="151" y="101"/>
                  </a:lnTo>
                  <a:cubicBezTo>
                    <a:pt x="101" y="67"/>
                    <a:pt x="50" y="34"/>
                    <a:pt x="0"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6" name="Google Shape;276;p34"/>
            <p:cNvSpPr/>
            <p:nvPr/>
          </p:nvSpPr>
          <p:spPr>
            <a:xfrm>
              <a:off x="5862038" y="2159111"/>
              <a:ext cx="13429" cy="96951"/>
            </a:xfrm>
            <a:custGeom>
              <a:rect b="b" l="l" r="r" t="t"/>
              <a:pathLst>
                <a:path extrusionOk="0" h="3025" w="419">
                  <a:moveTo>
                    <a:pt x="17" y="0"/>
                  </a:moveTo>
                  <a:lnTo>
                    <a:pt x="17" y="0"/>
                  </a:lnTo>
                  <a:cubicBezTo>
                    <a:pt x="1" y="0"/>
                    <a:pt x="68" y="686"/>
                    <a:pt x="168" y="1521"/>
                  </a:cubicBezTo>
                  <a:cubicBezTo>
                    <a:pt x="285" y="2356"/>
                    <a:pt x="385" y="3025"/>
                    <a:pt x="402" y="3025"/>
                  </a:cubicBezTo>
                  <a:cubicBezTo>
                    <a:pt x="418" y="3025"/>
                    <a:pt x="352" y="2356"/>
                    <a:pt x="235" y="1521"/>
                  </a:cubicBezTo>
                  <a:cubicBezTo>
                    <a:pt x="134" y="686"/>
                    <a:pt x="34" y="0"/>
                    <a:pt x="17"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7" name="Google Shape;277;p34"/>
            <p:cNvSpPr/>
            <p:nvPr/>
          </p:nvSpPr>
          <p:spPr>
            <a:xfrm>
              <a:off x="5692814" y="1811016"/>
              <a:ext cx="62690" cy="61632"/>
            </a:xfrm>
            <a:custGeom>
              <a:rect b="b" l="l" r="r" t="t"/>
              <a:pathLst>
                <a:path extrusionOk="0" h="1923" w="1956">
                  <a:moveTo>
                    <a:pt x="870" y="1"/>
                  </a:moveTo>
                  <a:lnTo>
                    <a:pt x="870" y="1"/>
                  </a:lnTo>
                  <a:cubicBezTo>
                    <a:pt x="853" y="18"/>
                    <a:pt x="820" y="51"/>
                    <a:pt x="803" y="68"/>
                  </a:cubicBezTo>
                  <a:lnTo>
                    <a:pt x="636" y="285"/>
                  </a:lnTo>
                  <a:lnTo>
                    <a:pt x="34" y="1020"/>
                  </a:lnTo>
                  <a:lnTo>
                    <a:pt x="1" y="1054"/>
                  </a:lnTo>
                  <a:lnTo>
                    <a:pt x="34" y="1070"/>
                  </a:lnTo>
                  <a:lnTo>
                    <a:pt x="987" y="1822"/>
                  </a:lnTo>
                  <a:lnTo>
                    <a:pt x="1070" y="1889"/>
                  </a:lnTo>
                  <a:lnTo>
                    <a:pt x="1104" y="1922"/>
                  </a:lnTo>
                  <a:lnTo>
                    <a:pt x="1120" y="1889"/>
                  </a:lnTo>
                  <a:lnTo>
                    <a:pt x="1939" y="853"/>
                  </a:lnTo>
                  <a:lnTo>
                    <a:pt x="1956" y="820"/>
                  </a:lnTo>
                  <a:lnTo>
                    <a:pt x="1939" y="803"/>
                  </a:lnTo>
                  <a:lnTo>
                    <a:pt x="1304" y="318"/>
                  </a:lnTo>
                  <a:lnTo>
                    <a:pt x="1120" y="185"/>
                  </a:lnTo>
                  <a:cubicBezTo>
                    <a:pt x="1104" y="168"/>
                    <a:pt x="1070" y="151"/>
                    <a:pt x="1053" y="135"/>
                  </a:cubicBezTo>
                  <a:lnTo>
                    <a:pt x="1053" y="135"/>
                  </a:lnTo>
                  <a:cubicBezTo>
                    <a:pt x="1053" y="151"/>
                    <a:pt x="1070" y="168"/>
                    <a:pt x="1104" y="201"/>
                  </a:cubicBezTo>
                  <a:lnTo>
                    <a:pt x="1271" y="335"/>
                  </a:lnTo>
                  <a:lnTo>
                    <a:pt x="1879" y="832"/>
                  </a:lnTo>
                  <a:lnTo>
                    <a:pt x="1879" y="832"/>
                  </a:lnTo>
                  <a:lnTo>
                    <a:pt x="1096" y="1823"/>
                  </a:lnTo>
                  <a:lnTo>
                    <a:pt x="1020" y="1772"/>
                  </a:lnTo>
                  <a:lnTo>
                    <a:pt x="92" y="1039"/>
                  </a:lnTo>
                  <a:lnTo>
                    <a:pt x="92" y="1039"/>
                  </a:lnTo>
                  <a:lnTo>
                    <a:pt x="669" y="302"/>
                  </a:lnTo>
                  <a:lnTo>
                    <a:pt x="820" y="84"/>
                  </a:lnTo>
                  <a:cubicBezTo>
                    <a:pt x="836" y="68"/>
                    <a:pt x="870" y="34"/>
                    <a:pt x="870"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8" name="Google Shape;278;p34"/>
            <p:cNvSpPr/>
            <p:nvPr/>
          </p:nvSpPr>
          <p:spPr>
            <a:xfrm>
              <a:off x="5654258" y="2153630"/>
              <a:ext cx="177301" cy="153327"/>
            </a:xfrm>
            <a:custGeom>
              <a:rect b="b" l="l" r="r" t="t"/>
              <a:pathLst>
                <a:path extrusionOk="0" h="4784" w="5532">
                  <a:moveTo>
                    <a:pt x="3508" y="0"/>
                  </a:moveTo>
                  <a:cubicBezTo>
                    <a:pt x="3418" y="0"/>
                    <a:pt x="3326" y="46"/>
                    <a:pt x="3276" y="138"/>
                  </a:cubicBezTo>
                  <a:cubicBezTo>
                    <a:pt x="3209" y="339"/>
                    <a:pt x="3343" y="940"/>
                    <a:pt x="3777" y="1525"/>
                  </a:cubicBezTo>
                  <a:cubicBezTo>
                    <a:pt x="3777" y="1542"/>
                    <a:pt x="3777" y="1542"/>
                    <a:pt x="3794" y="1558"/>
                  </a:cubicBezTo>
                  <a:cubicBezTo>
                    <a:pt x="3981" y="1835"/>
                    <a:pt x="3863" y="1921"/>
                    <a:pt x="3640" y="1921"/>
                  </a:cubicBezTo>
                  <a:cubicBezTo>
                    <a:pt x="3365" y="1921"/>
                    <a:pt x="2929" y="1790"/>
                    <a:pt x="2708" y="1725"/>
                  </a:cubicBezTo>
                  <a:cubicBezTo>
                    <a:pt x="2348" y="1625"/>
                    <a:pt x="1369" y="1388"/>
                    <a:pt x="1019" y="1388"/>
                  </a:cubicBezTo>
                  <a:cubicBezTo>
                    <a:pt x="962" y="1388"/>
                    <a:pt x="922" y="1394"/>
                    <a:pt x="903" y="1408"/>
                  </a:cubicBezTo>
                  <a:cubicBezTo>
                    <a:pt x="703" y="1542"/>
                    <a:pt x="836" y="1775"/>
                    <a:pt x="1237" y="1892"/>
                  </a:cubicBezTo>
                  <a:cubicBezTo>
                    <a:pt x="1638" y="1993"/>
                    <a:pt x="2841" y="2394"/>
                    <a:pt x="2774" y="2611"/>
                  </a:cubicBezTo>
                  <a:cubicBezTo>
                    <a:pt x="2765" y="2640"/>
                    <a:pt x="2715" y="2652"/>
                    <a:pt x="2636" y="2652"/>
                  </a:cubicBezTo>
                  <a:cubicBezTo>
                    <a:pt x="2162" y="2652"/>
                    <a:pt x="652" y="2210"/>
                    <a:pt x="652" y="2210"/>
                  </a:cubicBezTo>
                  <a:cubicBezTo>
                    <a:pt x="652" y="2210"/>
                    <a:pt x="484" y="2123"/>
                    <a:pt x="340" y="2123"/>
                  </a:cubicBezTo>
                  <a:cubicBezTo>
                    <a:pt x="257" y="2123"/>
                    <a:pt x="182" y="2152"/>
                    <a:pt x="151" y="2243"/>
                  </a:cubicBezTo>
                  <a:cubicBezTo>
                    <a:pt x="1" y="2678"/>
                    <a:pt x="2223" y="3162"/>
                    <a:pt x="2440" y="3212"/>
                  </a:cubicBezTo>
                  <a:cubicBezTo>
                    <a:pt x="2576" y="3243"/>
                    <a:pt x="2535" y="3437"/>
                    <a:pt x="2414" y="3437"/>
                  </a:cubicBezTo>
                  <a:cubicBezTo>
                    <a:pt x="2402" y="3437"/>
                    <a:pt x="2388" y="3434"/>
                    <a:pt x="2373" y="3430"/>
                  </a:cubicBezTo>
                  <a:cubicBezTo>
                    <a:pt x="2249" y="3405"/>
                    <a:pt x="1188" y="3058"/>
                    <a:pt x="586" y="3058"/>
                  </a:cubicBezTo>
                  <a:cubicBezTo>
                    <a:pt x="377" y="3058"/>
                    <a:pt x="223" y="3100"/>
                    <a:pt x="185" y="3212"/>
                  </a:cubicBezTo>
                  <a:cubicBezTo>
                    <a:pt x="51" y="3563"/>
                    <a:pt x="2006" y="3630"/>
                    <a:pt x="2323" y="3981"/>
                  </a:cubicBezTo>
                  <a:cubicBezTo>
                    <a:pt x="2404" y="4071"/>
                    <a:pt x="2348" y="4100"/>
                    <a:pt x="2217" y="4100"/>
                  </a:cubicBezTo>
                  <a:cubicBezTo>
                    <a:pt x="1963" y="4100"/>
                    <a:pt x="1427" y="3988"/>
                    <a:pt x="1078" y="3988"/>
                  </a:cubicBezTo>
                  <a:cubicBezTo>
                    <a:pt x="905" y="3988"/>
                    <a:pt x="777" y="4016"/>
                    <a:pt x="753" y="4098"/>
                  </a:cubicBezTo>
                  <a:cubicBezTo>
                    <a:pt x="703" y="4215"/>
                    <a:pt x="703" y="4315"/>
                    <a:pt x="1772" y="4499"/>
                  </a:cubicBezTo>
                  <a:cubicBezTo>
                    <a:pt x="2674" y="4649"/>
                    <a:pt x="3593" y="4750"/>
                    <a:pt x="4512" y="4783"/>
                  </a:cubicBezTo>
                  <a:lnTo>
                    <a:pt x="5531" y="2243"/>
                  </a:lnTo>
                  <a:cubicBezTo>
                    <a:pt x="5364" y="2143"/>
                    <a:pt x="4830" y="1575"/>
                    <a:pt x="4629" y="1425"/>
                  </a:cubicBezTo>
                  <a:cubicBezTo>
                    <a:pt x="4445" y="1291"/>
                    <a:pt x="4295" y="1124"/>
                    <a:pt x="4161" y="940"/>
                  </a:cubicBezTo>
                  <a:cubicBezTo>
                    <a:pt x="4011" y="740"/>
                    <a:pt x="3894" y="522"/>
                    <a:pt x="3794" y="288"/>
                  </a:cubicBezTo>
                  <a:cubicBezTo>
                    <a:pt x="3794" y="272"/>
                    <a:pt x="3777" y="255"/>
                    <a:pt x="3777" y="238"/>
                  </a:cubicBezTo>
                  <a:cubicBezTo>
                    <a:pt x="3777" y="205"/>
                    <a:pt x="3760" y="171"/>
                    <a:pt x="3727" y="138"/>
                  </a:cubicBezTo>
                  <a:cubicBezTo>
                    <a:pt x="3685" y="46"/>
                    <a:pt x="3597" y="0"/>
                    <a:pt x="3508" y="0"/>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9" name="Google Shape;279;p34"/>
            <p:cNvSpPr/>
            <p:nvPr/>
          </p:nvSpPr>
          <p:spPr>
            <a:xfrm>
              <a:off x="4442416" y="1656887"/>
              <a:ext cx="214767" cy="409086"/>
            </a:xfrm>
            <a:custGeom>
              <a:rect b="b" l="l" r="r" t="t"/>
              <a:pathLst>
                <a:path extrusionOk="0" h="12764" w="6701">
                  <a:moveTo>
                    <a:pt x="2898" y="0"/>
                  </a:moveTo>
                  <a:cubicBezTo>
                    <a:pt x="1925" y="0"/>
                    <a:pt x="949" y="226"/>
                    <a:pt x="50" y="683"/>
                  </a:cubicBezTo>
                  <a:cubicBezTo>
                    <a:pt x="50" y="683"/>
                    <a:pt x="0" y="4843"/>
                    <a:pt x="134" y="6665"/>
                  </a:cubicBezTo>
                  <a:cubicBezTo>
                    <a:pt x="268" y="8469"/>
                    <a:pt x="2089" y="8636"/>
                    <a:pt x="2089" y="8636"/>
                  </a:cubicBezTo>
                  <a:cubicBezTo>
                    <a:pt x="2089" y="8636"/>
                    <a:pt x="2122" y="9589"/>
                    <a:pt x="2139" y="10591"/>
                  </a:cubicBezTo>
                  <a:cubicBezTo>
                    <a:pt x="2189" y="11777"/>
                    <a:pt x="3158" y="12730"/>
                    <a:pt x="4345" y="12763"/>
                  </a:cubicBezTo>
                  <a:cubicBezTo>
                    <a:pt x="4355" y="12763"/>
                    <a:pt x="4365" y="12763"/>
                    <a:pt x="4375" y="12763"/>
                  </a:cubicBezTo>
                  <a:cubicBezTo>
                    <a:pt x="5614" y="12763"/>
                    <a:pt x="6617" y="11767"/>
                    <a:pt x="6634" y="10541"/>
                  </a:cubicBezTo>
                  <a:lnTo>
                    <a:pt x="6700" y="1268"/>
                  </a:lnTo>
                  <a:lnTo>
                    <a:pt x="6416" y="1084"/>
                  </a:lnTo>
                  <a:cubicBezTo>
                    <a:pt x="5360" y="364"/>
                    <a:pt x="4132" y="0"/>
                    <a:pt x="2898" y="0"/>
                  </a:cubicBezTo>
                  <a:close/>
                </a:path>
              </a:pathLst>
            </a:custGeom>
            <a:solidFill>
              <a:srgbClr val="B78876"/>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0" name="Google Shape;280;p34"/>
            <p:cNvSpPr/>
            <p:nvPr/>
          </p:nvSpPr>
          <p:spPr>
            <a:xfrm>
              <a:off x="4486869" y="1764960"/>
              <a:ext cx="23044" cy="70959"/>
            </a:xfrm>
            <a:custGeom>
              <a:rect b="b" l="l" r="r" t="t"/>
              <a:pathLst>
                <a:path extrusionOk="0" h="2214" w="719">
                  <a:moveTo>
                    <a:pt x="667" y="1"/>
                  </a:moveTo>
                  <a:cubicBezTo>
                    <a:pt x="629" y="1"/>
                    <a:pt x="415" y="580"/>
                    <a:pt x="201" y="1321"/>
                  </a:cubicBezTo>
                  <a:lnTo>
                    <a:pt x="34" y="1839"/>
                  </a:lnTo>
                  <a:cubicBezTo>
                    <a:pt x="0" y="1922"/>
                    <a:pt x="0" y="2023"/>
                    <a:pt x="17" y="2106"/>
                  </a:cubicBezTo>
                  <a:cubicBezTo>
                    <a:pt x="34" y="2156"/>
                    <a:pt x="84" y="2190"/>
                    <a:pt x="134" y="2207"/>
                  </a:cubicBezTo>
                  <a:cubicBezTo>
                    <a:pt x="156" y="2207"/>
                    <a:pt x="186" y="2214"/>
                    <a:pt x="213" y="2214"/>
                  </a:cubicBezTo>
                  <a:cubicBezTo>
                    <a:pt x="227" y="2214"/>
                    <a:pt x="240" y="2212"/>
                    <a:pt x="251" y="2207"/>
                  </a:cubicBezTo>
                  <a:cubicBezTo>
                    <a:pt x="287" y="2211"/>
                    <a:pt x="324" y="2213"/>
                    <a:pt x="361" y="2213"/>
                  </a:cubicBezTo>
                  <a:cubicBezTo>
                    <a:pt x="464" y="2213"/>
                    <a:pt x="571" y="2198"/>
                    <a:pt x="668" y="2173"/>
                  </a:cubicBezTo>
                  <a:cubicBezTo>
                    <a:pt x="535" y="2123"/>
                    <a:pt x="384" y="2106"/>
                    <a:pt x="251" y="2106"/>
                  </a:cubicBezTo>
                  <a:cubicBezTo>
                    <a:pt x="184" y="2106"/>
                    <a:pt x="134" y="2106"/>
                    <a:pt x="134" y="2056"/>
                  </a:cubicBezTo>
                  <a:cubicBezTo>
                    <a:pt x="117" y="2006"/>
                    <a:pt x="134" y="1939"/>
                    <a:pt x="167" y="1872"/>
                  </a:cubicBezTo>
                  <a:lnTo>
                    <a:pt x="334" y="1354"/>
                  </a:lnTo>
                  <a:cubicBezTo>
                    <a:pt x="552" y="619"/>
                    <a:pt x="719" y="18"/>
                    <a:pt x="668" y="1"/>
                  </a:cubicBezTo>
                  <a:cubicBezTo>
                    <a:pt x="668" y="1"/>
                    <a:pt x="668" y="1"/>
                    <a:pt x="667"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34"/>
            <p:cNvSpPr/>
            <p:nvPr/>
          </p:nvSpPr>
          <p:spPr>
            <a:xfrm>
              <a:off x="4495971" y="1841559"/>
              <a:ext cx="43941" cy="23108"/>
            </a:xfrm>
            <a:custGeom>
              <a:rect b="b" l="l" r="r" t="t"/>
              <a:pathLst>
                <a:path extrusionOk="0" h="721" w="1371">
                  <a:moveTo>
                    <a:pt x="1203" y="0"/>
                  </a:moveTo>
                  <a:lnTo>
                    <a:pt x="1203" y="17"/>
                  </a:lnTo>
                  <a:cubicBezTo>
                    <a:pt x="819" y="201"/>
                    <a:pt x="418" y="334"/>
                    <a:pt x="0" y="435"/>
                  </a:cubicBezTo>
                  <a:cubicBezTo>
                    <a:pt x="141" y="623"/>
                    <a:pt x="349" y="720"/>
                    <a:pt x="565" y="720"/>
                  </a:cubicBezTo>
                  <a:cubicBezTo>
                    <a:pt x="655" y="720"/>
                    <a:pt x="747" y="703"/>
                    <a:pt x="836" y="669"/>
                  </a:cubicBezTo>
                  <a:cubicBezTo>
                    <a:pt x="1370" y="435"/>
                    <a:pt x="1203" y="0"/>
                    <a:pt x="1203" y="0"/>
                  </a:cubicBezTo>
                  <a:close/>
                </a:path>
              </a:pathLst>
            </a:cu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2" name="Google Shape;282;p34"/>
            <p:cNvSpPr/>
            <p:nvPr/>
          </p:nvSpPr>
          <p:spPr>
            <a:xfrm>
              <a:off x="4509336" y="1906877"/>
              <a:ext cx="74484" cy="41312"/>
            </a:xfrm>
            <a:custGeom>
              <a:rect b="b" l="l" r="r" t="t"/>
              <a:pathLst>
                <a:path extrusionOk="0" h="1289" w="2324">
                  <a:moveTo>
                    <a:pt x="2323" y="1"/>
                  </a:moveTo>
                  <a:lnTo>
                    <a:pt x="2323" y="1"/>
                  </a:lnTo>
                  <a:cubicBezTo>
                    <a:pt x="1638" y="485"/>
                    <a:pt x="836" y="769"/>
                    <a:pt x="1" y="803"/>
                  </a:cubicBezTo>
                  <a:lnTo>
                    <a:pt x="34" y="1287"/>
                  </a:lnTo>
                  <a:cubicBezTo>
                    <a:pt x="68" y="1288"/>
                    <a:pt x="100" y="1289"/>
                    <a:pt x="133" y="1289"/>
                  </a:cubicBezTo>
                  <a:cubicBezTo>
                    <a:pt x="1856" y="1289"/>
                    <a:pt x="2323" y="1"/>
                    <a:pt x="2323" y="1"/>
                  </a:cubicBezTo>
                  <a:close/>
                </a:path>
              </a:pathLst>
            </a:custGeom>
            <a:solidFill>
              <a:srgbClr val="A3695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3" name="Google Shape;283;p34"/>
            <p:cNvSpPr/>
            <p:nvPr/>
          </p:nvSpPr>
          <p:spPr>
            <a:xfrm>
              <a:off x="4653401" y="1760665"/>
              <a:ext cx="40832" cy="66664"/>
            </a:xfrm>
            <a:custGeom>
              <a:rect b="b" l="l" r="r" t="t"/>
              <a:pathLst>
                <a:path extrusionOk="0" h="2080" w="1274">
                  <a:moveTo>
                    <a:pt x="336" y="0"/>
                  </a:moveTo>
                  <a:cubicBezTo>
                    <a:pt x="319" y="0"/>
                    <a:pt x="301" y="0"/>
                    <a:pt x="285" y="1"/>
                  </a:cubicBezTo>
                  <a:cubicBezTo>
                    <a:pt x="134" y="1"/>
                    <a:pt x="17" y="118"/>
                    <a:pt x="17" y="269"/>
                  </a:cubicBezTo>
                  <a:cubicBezTo>
                    <a:pt x="17" y="787"/>
                    <a:pt x="0" y="1990"/>
                    <a:pt x="17" y="2006"/>
                  </a:cubicBezTo>
                  <a:cubicBezTo>
                    <a:pt x="17" y="2024"/>
                    <a:pt x="185" y="2080"/>
                    <a:pt x="396" y="2080"/>
                  </a:cubicBezTo>
                  <a:cubicBezTo>
                    <a:pt x="768" y="2080"/>
                    <a:pt x="1274" y="1907"/>
                    <a:pt x="1220" y="1054"/>
                  </a:cubicBezTo>
                  <a:cubicBezTo>
                    <a:pt x="1173" y="165"/>
                    <a:pt x="673" y="0"/>
                    <a:pt x="336" y="0"/>
                  </a:cubicBezTo>
                  <a:close/>
                </a:path>
              </a:pathLst>
            </a:custGeom>
            <a:solidFill>
              <a:srgbClr val="B78876"/>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4" name="Google Shape;284;p34"/>
            <p:cNvSpPr/>
            <p:nvPr/>
          </p:nvSpPr>
          <p:spPr>
            <a:xfrm>
              <a:off x="4663048" y="1774094"/>
              <a:ext cx="19294" cy="37563"/>
            </a:xfrm>
            <a:custGeom>
              <a:rect b="b" l="l" r="r" t="t"/>
              <a:pathLst>
                <a:path extrusionOk="0" h="1172" w="602">
                  <a:moveTo>
                    <a:pt x="217" y="0"/>
                  </a:moveTo>
                  <a:cubicBezTo>
                    <a:pt x="167" y="0"/>
                    <a:pt x="117" y="17"/>
                    <a:pt x="84" y="50"/>
                  </a:cubicBezTo>
                  <a:cubicBezTo>
                    <a:pt x="67" y="67"/>
                    <a:pt x="50" y="100"/>
                    <a:pt x="50" y="134"/>
                  </a:cubicBezTo>
                  <a:cubicBezTo>
                    <a:pt x="37" y="175"/>
                    <a:pt x="57" y="205"/>
                    <a:pt x="64" y="205"/>
                  </a:cubicBezTo>
                  <a:cubicBezTo>
                    <a:pt x="66" y="205"/>
                    <a:pt x="67" y="203"/>
                    <a:pt x="67" y="201"/>
                  </a:cubicBezTo>
                  <a:cubicBezTo>
                    <a:pt x="67" y="201"/>
                    <a:pt x="67" y="184"/>
                    <a:pt x="84" y="134"/>
                  </a:cubicBezTo>
                  <a:cubicBezTo>
                    <a:pt x="101" y="84"/>
                    <a:pt x="151" y="67"/>
                    <a:pt x="217" y="67"/>
                  </a:cubicBezTo>
                  <a:cubicBezTo>
                    <a:pt x="301" y="100"/>
                    <a:pt x="368" y="150"/>
                    <a:pt x="401" y="234"/>
                  </a:cubicBezTo>
                  <a:cubicBezTo>
                    <a:pt x="451" y="334"/>
                    <a:pt x="468" y="451"/>
                    <a:pt x="485" y="568"/>
                  </a:cubicBezTo>
                  <a:cubicBezTo>
                    <a:pt x="502" y="769"/>
                    <a:pt x="418" y="969"/>
                    <a:pt x="234" y="1103"/>
                  </a:cubicBezTo>
                  <a:cubicBezTo>
                    <a:pt x="209" y="1111"/>
                    <a:pt x="180" y="1115"/>
                    <a:pt x="151" y="1115"/>
                  </a:cubicBezTo>
                  <a:cubicBezTo>
                    <a:pt x="121" y="1115"/>
                    <a:pt x="92" y="1111"/>
                    <a:pt x="67" y="1103"/>
                  </a:cubicBezTo>
                  <a:cubicBezTo>
                    <a:pt x="34" y="1086"/>
                    <a:pt x="17" y="1069"/>
                    <a:pt x="0" y="1069"/>
                  </a:cubicBezTo>
                  <a:cubicBezTo>
                    <a:pt x="0" y="1069"/>
                    <a:pt x="0" y="1103"/>
                    <a:pt x="50" y="1136"/>
                  </a:cubicBezTo>
                  <a:cubicBezTo>
                    <a:pt x="92" y="1157"/>
                    <a:pt x="139" y="1171"/>
                    <a:pt x="186" y="1171"/>
                  </a:cubicBezTo>
                  <a:cubicBezTo>
                    <a:pt x="214" y="1171"/>
                    <a:pt x="242" y="1166"/>
                    <a:pt x="268" y="1153"/>
                  </a:cubicBezTo>
                  <a:cubicBezTo>
                    <a:pt x="468" y="1036"/>
                    <a:pt x="602" y="802"/>
                    <a:pt x="568" y="568"/>
                  </a:cubicBezTo>
                  <a:cubicBezTo>
                    <a:pt x="568" y="434"/>
                    <a:pt x="535" y="301"/>
                    <a:pt x="468" y="201"/>
                  </a:cubicBezTo>
                  <a:cubicBezTo>
                    <a:pt x="418" y="100"/>
                    <a:pt x="334" y="17"/>
                    <a:pt x="217" y="0"/>
                  </a:cubicBezTo>
                  <a:close/>
                </a:path>
              </a:pathLst>
            </a:custGeom>
            <a:solidFill>
              <a:srgbClr val="A3695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5" name="Google Shape;285;p34"/>
            <p:cNvSpPr/>
            <p:nvPr/>
          </p:nvSpPr>
          <p:spPr>
            <a:xfrm>
              <a:off x="4462222" y="1769254"/>
              <a:ext cx="16089" cy="15031"/>
            </a:xfrm>
            <a:custGeom>
              <a:rect b="b" l="l" r="r" t="t"/>
              <a:pathLst>
                <a:path extrusionOk="0" h="469" w="502">
                  <a:moveTo>
                    <a:pt x="251" y="1"/>
                  </a:moveTo>
                  <a:cubicBezTo>
                    <a:pt x="117" y="1"/>
                    <a:pt x="1" y="101"/>
                    <a:pt x="1" y="235"/>
                  </a:cubicBezTo>
                  <a:cubicBezTo>
                    <a:pt x="17" y="368"/>
                    <a:pt x="134" y="468"/>
                    <a:pt x="268" y="468"/>
                  </a:cubicBezTo>
                  <a:cubicBezTo>
                    <a:pt x="385" y="468"/>
                    <a:pt x="502" y="368"/>
                    <a:pt x="502" y="235"/>
                  </a:cubicBezTo>
                  <a:cubicBezTo>
                    <a:pt x="485" y="101"/>
                    <a:pt x="368" y="1"/>
                    <a:pt x="251"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6" name="Google Shape;286;p34"/>
            <p:cNvSpPr/>
            <p:nvPr/>
          </p:nvSpPr>
          <p:spPr>
            <a:xfrm>
              <a:off x="4448313" y="1759479"/>
              <a:ext cx="32146" cy="9807"/>
            </a:xfrm>
            <a:custGeom>
              <a:rect b="b" l="l" r="r" t="t"/>
              <a:pathLst>
                <a:path extrusionOk="0" h="306" w="1003">
                  <a:moveTo>
                    <a:pt x="551" y="1"/>
                  </a:moveTo>
                  <a:cubicBezTo>
                    <a:pt x="529" y="1"/>
                    <a:pt x="507" y="2"/>
                    <a:pt x="485" y="5"/>
                  </a:cubicBezTo>
                  <a:cubicBezTo>
                    <a:pt x="351" y="22"/>
                    <a:pt x="217" y="72"/>
                    <a:pt x="100" y="155"/>
                  </a:cubicBezTo>
                  <a:cubicBezTo>
                    <a:pt x="34" y="222"/>
                    <a:pt x="0" y="289"/>
                    <a:pt x="17" y="306"/>
                  </a:cubicBezTo>
                  <a:lnTo>
                    <a:pt x="17" y="289"/>
                  </a:lnTo>
                  <a:cubicBezTo>
                    <a:pt x="20" y="292"/>
                    <a:pt x="25" y="294"/>
                    <a:pt x="31" y="294"/>
                  </a:cubicBezTo>
                  <a:cubicBezTo>
                    <a:pt x="88" y="294"/>
                    <a:pt x="261" y="170"/>
                    <a:pt x="501" y="155"/>
                  </a:cubicBezTo>
                  <a:cubicBezTo>
                    <a:pt x="518" y="154"/>
                    <a:pt x="535" y="154"/>
                    <a:pt x="551" y="154"/>
                  </a:cubicBezTo>
                  <a:cubicBezTo>
                    <a:pt x="749" y="154"/>
                    <a:pt x="918" y="228"/>
                    <a:pt x="970" y="228"/>
                  </a:cubicBezTo>
                  <a:cubicBezTo>
                    <a:pt x="979" y="228"/>
                    <a:pt x="984" y="226"/>
                    <a:pt x="986" y="222"/>
                  </a:cubicBezTo>
                  <a:cubicBezTo>
                    <a:pt x="1003" y="205"/>
                    <a:pt x="969" y="155"/>
                    <a:pt x="869" y="105"/>
                  </a:cubicBezTo>
                  <a:cubicBezTo>
                    <a:pt x="771" y="36"/>
                    <a:pt x="662" y="1"/>
                    <a:pt x="551"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7" name="Google Shape;287;p34"/>
            <p:cNvSpPr/>
            <p:nvPr/>
          </p:nvSpPr>
          <p:spPr>
            <a:xfrm>
              <a:off x="4546290" y="1767652"/>
              <a:ext cx="16121" cy="15031"/>
            </a:xfrm>
            <a:custGeom>
              <a:rect b="b" l="l" r="r" t="t"/>
              <a:pathLst>
                <a:path extrusionOk="0" h="469" w="503">
                  <a:moveTo>
                    <a:pt x="235" y="1"/>
                  </a:moveTo>
                  <a:cubicBezTo>
                    <a:pt x="101" y="1"/>
                    <a:pt x="1" y="117"/>
                    <a:pt x="1" y="234"/>
                  </a:cubicBezTo>
                  <a:cubicBezTo>
                    <a:pt x="17" y="368"/>
                    <a:pt x="118" y="468"/>
                    <a:pt x="251" y="468"/>
                  </a:cubicBezTo>
                  <a:cubicBezTo>
                    <a:pt x="385" y="468"/>
                    <a:pt x="502" y="368"/>
                    <a:pt x="485" y="234"/>
                  </a:cubicBezTo>
                  <a:cubicBezTo>
                    <a:pt x="485" y="101"/>
                    <a:pt x="368" y="1"/>
                    <a:pt x="235"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4"/>
            <p:cNvSpPr/>
            <p:nvPr/>
          </p:nvSpPr>
          <p:spPr>
            <a:xfrm>
              <a:off x="4534527" y="1759479"/>
              <a:ext cx="31601" cy="9807"/>
            </a:xfrm>
            <a:custGeom>
              <a:rect b="b" l="l" r="r" t="t"/>
              <a:pathLst>
                <a:path extrusionOk="0" h="306" w="986">
                  <a:moveTo>
                    <a:pt x="535" y="1"/>
                  </a:moveTo>
                  <a:cubicBezTo>
                    <a:pt x="513" y="1"/>
                    <a:pt x="490" y="2"/>
                    <a:pt x="468" y="5"/>
                  </a:cubicBezTo>
                  <a:cubicBezTo>
                    <a:pt x="334" y="22"/>
                    <a:pt x="201" y="72"/>
                    <a:pt x="100" y="155"/>
                  </a:cubicBezTo>
                  <a:cubicBezTo>
                    <a:pt x="17" y="222"/>
                    <a:pt x="0" y="289"/>
                    <a:pt x="17" y="306"/>
                  </a:cubicBezTo>
                  <a:lnTo>
                    <a:pt x="17" y="289"/>
                  </a:lnTo>
                  <a:cubicBezTo>
                    <a:pt x="19" y="292"/>
                    <a:pt x="22" y="294"/>
                    <a:pt x="27" y="294"/>
                  </a:cubicBezTo>
                  <a:cubicBezTo>
                    <a:pt x="71" y="294"/>
                    <a:pt x="244" y="170"/>
                    <a:pt x="485" y="155"/>
                  </a:cubicBezTo>
                  <a:cubicBezTo>
                    <a:pt x="503" y="154"/>
                    <a:pt x="520" y="154"/>
                    <a:pt x="538" y="154"/>
                  </a:cubicBezTo>
                  <a:cubicBezTo>
                    <a:pt x="746" y="154"/>
                    <a:pt x="905" y="228"/>
                    <a:pt x="954" y="228"/>
                  </a:cubicBezTo>
                  <a:cubicBezTo>
                    <a:pt x="962" y="228"/>
                    <a:pt x="967" y="226"/>
                    <a:pt x="969" y="222"/>
                  </a:cubicBezTo>
                  <a:cubicBezTo>
                    <a:pt x="986" y="205"/>
                    <a:pt x="953" y="155"/>
                    <a:pt x="869" y="105"/>
                  </a:cubicBezTo>
                  <a:cubicBezTo>
                    <a:pt x="758" y="36"/>
                    <a:pt x="646" y="1"/>
                    <a:pt x="535"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4"/>
            <p:cNvSpPr/>
            <p:nvPr/>
          </p:nvSpPr>
          <p:spPr>
            <a:xfrm>
              <a:off x="4582698" y="1643330"/>
              <a:ext cx="92144" cy="161660"/>
            </a:xfrm>
            <a:custGeom>
              <a:rect b="b" l="l" r="r" t="t"/>
              <a:pathLst>
                <a:path extrusionOk="0" h="5044" w="2875">
                  <a:moveTo>
                    <a:pt x="962" y="0"/>
                  </a:moveTo>
                  <a:cubicBezTo>
                    <a:pt x="795" y="0"/>
                    <a:pt x="623" y="23"/>
                    <a:pt x="452" y="70"/>
                  </a:cubicBezTo>
                  <a:lnTo>
                    <a:pt x="252" y="471"/>
                  </a:lnTo>
                  <a:cubicBezTo>
                    <a:pt x="1" y="1056"/>
                    <a:pt x="118" y="1724"/>
                    <a:pt x="552" y="2175"/>
                  </a:cubicBezTo>
                  <a:cubicBezTo>
                    <a:pt x="753" y="2342"/>
                    <a:pt x="937" y="2509"/>
                    <a:pt x="1104" y="2710"/>
                  </a:cubicBezTo>
                  <a:cubicBezTo>
                    <a:pt x="1421" y="3128"/>
                    <a:pt x="1371" y="3712"/>
                    <a:pt x="1421" y="4247"/>
                  </a:cubicBezTo>
                  <a:cubicBezTo>
                    <a:pt x="1421" y="4498"/>
                    <a:pt x="1521" y="4732"/>
                    <a:pt x="1689" y="4915"/>
                  </a:cubicBezTo>
                  <a:cubicBezTo>
                    <a:pt x="1774" y="5001"/>
                    <a:pt x="1886" y="5043"/>
                    <a:pt x="1996" y="5043"/>
                  </a:cubicBezTo>
                  <a:cubicBezTo>
                    <a:pt x="2121" y="5043"/>
                    <a:pt x="2243" y="4989"/>
                    <a:pt x="2323" y="4882"/>
                  </a:cubicBezTo>
                  <a:cubicBezTo>
                    <a:pt x="2357" y="4815"/>
                    <a:pt x="2390" y="4748"/>
                    <a:pt x="2390" y="4665"/>
                  </a:cubicBezTo>
                  <a:cubicBezTo>
                    <a:pt x="2507" y="4080"/>
                    <a:pt x="2624" y="3495"/>
                    <a:pt x="2724" y="2910"/>
                  </a:cubicBezTo>
                  <a:cubicBezTo>
                    <a:pt x="2841" y="2459"/>
                    <a:pt x="2875" y="2008"/>
                    <a:pt x="2825" y="1557"/>
                  </a:cubicBezTo>
                  <a:cubicBezTo>
                    <a:pt x="2656" y="642"/>
                    <a:pt x="1859" y="0"/>
                    <a:pt x="962"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4"/>
            <p:cNvSpPr/>
            <p:nvPr/>
          </p:nvSpPr>
          <p:spPr>
            <a:xfrm>
              <a:off x="4392674" y="1622529"/>
              <a:ext cx="222203" cy="99708"/>
            </a:xfrm>
            <a:custGeom>
              <a:rect b="b" l="l" r="r" t="t"/>
              <a:pathLst>
                <a:path extrusionOk="0" h="3111" w="6933">
                  <a:moveTo>
                    <a:pt x="1389" y="1"/>
                  </a:moveTo>
                  <a:cubicBezTo>
                    <a:pt x="1124" y="1"/>
                    <a:pt x="857" y="65"/>
                    <a:pt x="617" y="201"/>
                  </a:cubicBezTo>
                  <a:cubicBezTo>
                    <a:pt x="299" y="351"/>
                    <a:pt x="65" y="652"/>
                    <a:pt x="15" y="1003"/>
                  </a:cubicBezTo>
                  <a:cubicBezTo>
                    <a:pt x="0" y="1329"/>
                    <a:pt x="248" y="1655"/>
                    <a:pt x="526" y="1655"/>
                  </a:cubicBezTo>
                  <a:cubicBezTo>
                    <a:pt x="561" y="1655"/>
                    <a:pt x="597" y="1649"/>
                    <a:pt x="633" y="1638"/>
                  </a:cubicBezTo>
                  <a:lnTo>
                    <a:pt x="633" y="1638"/>
                  </a:lnTo>
                  <a:cubicBezTo>
                    <a:pt x="299" y="1755"/>
                    <a:pt x="166" y="2239"/>
                    <a:pt x="333" y="2574"/>
                  </a:cubicBezTo>
                  <a:cubicBezTo>
                    <a:pt x="489" y="2845"/>
                    <a:pt x="768" y="3006"/>
                    <a:pt x="1075" y="3006"/>
                  </a:cubicBezTo>
                  <a:cubicBezTo>
                    <a:pt x="1127" y="3006"/>
                    <a:pt x="1181" y="3001"/>
                    <a:pt x="1235" y="2991"/>
                  </a:cubicBezTo>
                  <a:cubicBezTo>
                    <a:pt x="1586" y="2925"/>
                    <a:pt x="1903" y="2724"/>
                    <a:pt x="2137" y="2440"/>
                  </a:cubicBezTo>
                  <a:cubicBezTo>
                    <a:pt x="2169" y="2821"/>
                    <a:pt x="2487" y="3111"/>
                    <a:pt x="2847" y="3111"/>
                  </a:cubicBezTo>
                  <a:cubicBezTo>
                    <a:pt x="2867" y="3111"/>
                    <a:pt x="2886" y="3110"/>
                    <a:pt x="2906" y="3108"/>
                  </a:cubicBezTo>
                  <a:cubicBezTo>
                    <a:pt x="3290" y="3058"/>
                    <a:pt x="3641" y="2908"/>
                    <a:pt x="3925" y="2657"/>
                  </a:cubicBezTo>
                  <a:cubicBezTo>
                    <a:pt x="4209" y="2407"/>
                    <a:pt x="4543" y="2206"/>
                    <a:pt x="4894" y="2089"/>
                  </a:cubicBezTo>
                  <a:cubicBezTo>
                    <a:pt x="5145" y="2056"/>
                    <a:pt x="5412" y="2039"/>
                    <a:pt x="5663" y="2039"/>
                  </a:cubicBezTo>
                  <a:cubicBezTo>
                    <a:pt x="5930" y="2022"/>
                    <a:pt x="6181" y="1872"/>
                    <a:pt x="6314" y="1655"/>
                  </a:cubicBezTo>
                  <a:cubicBezTo>
                    <a:pt x="6448" y="1404"/>
                    <a:pt x="6932" y="1120"/>
                    <a:pt x="6682" y="1120"/>
                  </a:cubicBezTo>
                  <a:lnTo>
                    <a:pt x="6465" y="752"/>
                  </a:lnTo>
                  <a:cubicBezTo>
                    <a:pt x="5963" y="652"/>
                    <a:pt x="5496" y="485"/>
                    <a:pt x="5061" y="251"/>
                  </a:cubicBezTo>
                  <a:cubicBezTo>
                    <a:pt x="4780" y="105"/>
                    <a:pt x="4461" y="35"/>
                    <a:pt x="4140" y="35"/>
                  </a:cubicBezTo>
                  <a:cubicBezTo>
                    <a:pt x="3984" y="35"/>
                    <a:pt x="3827" y="51"/>
                    <a:pt x="3674" y="84"/>
                  </a:cubicBezTo>
                  <a:cubicBezTo>
                    <a:pt x="3385" y="164"/>
                    <a:pt x="3097" y="352"/>
                    <a:pt x="2793" y="352"/>
                  </a:cubicBezTo>
                  <a:cubicBezTo>
                    <a:pt x="2781" y="352"/>
                    <a:pt x="2768" y="352"/>
                    <a:pt x="2755" y="351"/>
                  </a:cubicBezTo>
                  <a:cubicBezTo>
                    <a:pt x="2438" y="351"/>
                    <a:pt x="2171" y="168"/>
                    <a:pt x="1853" y="67"/>
                  </a:cubicBezTo>
                  <a:cubicBezTo>
                    <a:pt x="1703" y="24"/>
                    <a:pt x="1547" y="1"/>
                    <a:pt x="1389"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4"/>
            <p:cNvSpPr/>
            <p:nvPr/>
          </p:nvSpPr>
          <p:spPr>
            <a:xfrm>
              <a:off x="4483119" y="1667528"/>
              <a:ext cx="105509" cy="46505"/>
            </a:xfrm>
            <a:custGeom>
              <a:rect b="b" l="l" r="r" t="t"/>
              <a:pathLst>
                <a:path extrusionOk="0" h="1451" w="3292">
                  <a:moveTo>
                    <a:pt x="3258" y="0"/>
                  </a:moveTo>
                  <a:cubicBezTo>
                    <a:pt x="3258" y="0"/>
                    <a:pt x="3275" y="50"/>
                    <a:pt x="3258" y="150"/>
                  </a:cubicBezTo>
                  <a:cubicBezTo>
                    <a:pt x="3242" y="284"/>
                    <a:pt x="3192" y="418"/>
                    <a:pt x="3108" y="535"/>
                  </a:cubicBezTo>
                  <a:cubicBezTo>
                    <a:pt x="2974" y="702"/>
                    <a:pt x="2791" y="802"/>
                    <a:pt x="2590" y="819"/>
                  </a:cubicBezTo>
                  <a:cubicBezTo>
                    <a:pt x="2564" y="821"/>
                    <a:pt x="2538" y="821"/>
                    <a:pt x="2511" y="821"/>
                  </a:cubicBezTo>
                  <a:cubicBezTo>
                    <a:pt x="2296" y="821"/>
                    <a:pt x="2057" y="769"/>
                    <a:pt x="1805" y="769"/>
                  </a:cubicBezTo>
                  <a:cubicBezTo>
                    <a:pt x="1671" y="769"/>
                    <a:pt x="1537" y="802"/>
                    <a:pt x="1404" y="869"/>
                  </a:cubicBezTo>
                  <a:cubicBezTo>
                    <a:pt x="1287" y="919"/>
                    <a:pt x="1186" y="1003"/>
                    <a:pt x="1086" y="1069"/>
                  </a:cubicBezTo>
                  <a:cubicBezTo>
                    <a:pt x="986" y="1136"/>
                    <a:pt x="902" y="1203"/>
                    <a:pt x="802" y="1270"/>
                  </a:cubicBezTo>
                  <a:cubicBezTo>
                    <a:pt x="735" y="1320"/>
                    <a:pt x="635" y="1353"/>
                    <a:pt x="552" y="1387"/>
                  </a:cubicBezTo>
                  <a:cubicBezTo>
                    <a:pt x="485" y="1404"/>
                    <a:pt x="414" y="1412"/>
                    <a:pt x="343" y="1412"/>
                  </a:cubicBezTo>
                  <a:cubicBezTo>
                    <a:pt x="272" y="1412"/>
                    <a:pt x="201" y="1404"/>
                    <a:pt x="134" y="1387"/>
                  </a:cubicBezTo>
                  <a:cubicBezTo>
                    <a:pt x="84" y="1353"/>
                    <a:pt x="50" y="1337"/>
                    <a:pt x="0" y="1303"/>
                  </a:cubicBezTo>
                  <a:lnTo>
                    <a:pt x="0" y="1303"/>
                  </a:lnTo>
                  <a:cubicBezTo>
                    <a:pt x="0" y="1303"/>
                    <a:pt x="0" y="1320"/>
                    <a:pt x="34" y="1337"/>
                  </a:cubicBezTo>
                  <a:cubicBezTo>
                    <a:pt x="50" y="1370"/>
                    <a:pt x="84" y="1387"/>
                    <a:pt x="134" y="1404"/>
                  </a:cubicBezTo>
                  <a:cubicBezTo>
                    <a:pt x="212" y="1433"/>
                    <a:pt x="295" y="1451"/>
                    <a:pt x="377" y="1451"/>
                  </a:cubicBezTo>
                  <a:cubicBezTo>
                    <a:pt x="437" y="1451"/>
                    <a:pt x="496" y="1441"/>
                    <a:pt x="552" y="1420"/>
                  </a:cubicBezTo>
                  <a:cubicBezTo>
                    <a:pt x="652" y="1404"/>
                    <a:pt x="752" y="1370"/>
                    <a:pt x="836" y="1320"/>
                  </a:cubicBezTo>
                  <a:cubicBezTo>
                    <a:pt x="936" y="1253"/>
                    <a:pt x="1019" y="1186"/>
                    <a:pt x="1120" y="1120"/>
                  </a:cubicBezTo>
                  <a:cubicBezTo>
                    <a:pt x="1320" y="952"/>
                    <a:pt x="1554" y="852"/>
                    <a:pt x="1805" y="835"/>
                  </a:cubicBezTo>
                  <a:cubicBezTo>
                    <a:pt x="2042" y="835"/>
                    <a:pt x="2280" y="888"/>
                    <a:pt x="2506" y="888"/>
                  </a:cubicBezTo>
                  <a:cubicBezTo>
                    <a:pt x="2534" y="888"/>
                    <a:pt x="2562" y="887"/>
                    <a:pt x="2590" y="886"/>
                  </a:cubicBezTo>
                  <a:cubicBezTo>
                    <a:pt x="2707" y="869"/>
                    <a:pt x="2824" y="835"/>
                    <a:pt x="2924" y="769"/>
                  </a:cubicBezTo>
                  <a:cubicBezTo>
                    <a:pt x="3008" y="719"/>
                    <a:pt x="3075" y="652"/>
                    <a:pt x="3141" y="568"/>
                  </a:cubicBezTo>
                  <a:cubicBezTo>
                    <a:pt x="3225" y="451"/>
                    <a:pt x="3275" y="301"/>
                    <a:pt x="3292" y="150"/>
                  </a:cubicBezTo>
                  <a:cubicBezTo>
                    <a:pt x="3292" y="117"/>
                    <a:pt x="3275" y="67"/>
                    <a:pt x="3275" y="33"/>
                  </a:cubicBezTo>
                  <a:cubicBezTo>
                    <a:pt x="3275" y="17"/>
                    <a:pt x="3275" y="0"/>
                    <a:pt x="3258"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4"/>
            <p:cNvSpPr/>
            <p:nvPr/>
          </p:nvSpPr>
          <p:spPr>
            <a:xfrm>
              <a:off x="4590198" y="1626279"/>
              <a:ext cx="10224" cy="26281"/>
            </a:xfrm>
            <a:custGeom>
              <a:rect b="b" l="l" r="r" t="t"/>
              <a:pathLst>
                <a:path extrusionOk="0" h="820" w="319">
                  <a:moveTo>
                    <a:pt x="101" y="0"/>
                  </a:moveTo>
                  <a:lnTo>
                    <a:pt x="101" y="0"/>
                  </a:lnTo>
                  <a:cubicBezTo>
                    <a:pt x="1" y="301"/>
                    <a:pt x="84" y="619"/>
                    <a:pt x="318" y="819"/>
                  </a:cubicBezTo>
                  <a:cubicBezTo>
                    <a:pt x="151" y="585"/>
                    <a:pt x="84" y="285"/>
                    <a:pt x="101"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4"/>
            <p:cNvSpPr/>
            <p:nvPr/>
          </p:nvSpPr>
          <p:spPr>
            <a:xfrm>
              <a:off x="4600935" y="1625734"/>
              <a:ext cx="14999" cy="27884"/>
            </a:xfrm>
            <a:custGeom>
              <a:rect b="b" l="l" r="r" t="t"/>
              <a:pathLst>
                <a:path extrusionOk="0" h="870" w="468">
                  <a:moveTo>
                    <a:pt x="451" y="1"/>
                  </a:moveTo>
                  <a:lnTo>
                    <a:pt x="451" y="1"/>
                  </a:lnTo>
                  <a:cubicBezTo>
                    <a:pt x="167" y="201"/>
                    <a:pt x="0" y="519"/>
                    <a:pt x="0" y="870"/>
                  </a:cubicBezTo>
                  <a:cubicBezTo>
                    <a:pt x="17" y="870"/>
                    <a:pt x="50" y="652"/>
                    <a:pt x="184" y="402"/>
                  </a:cubicBezTo>
                  <a:cubicBezTo>
                    <a:pt x="301" y="168"/>
                    <a:pt x="468" y="17"/>
                    <a:pt x="451"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4"/>
            <p:cNvSpPr/>
            <p:nvPr/>
          </p:nvSpPr>
          <p:spPr>
            <a:xfrm>
              <a:off x="4778171" y="2231928"/>
              <a:ext cx="199768" cy="229254"/>
            </a:xfrm>
            <a:custGeom>
              <a:rect b="b" l="l" r="r" t="t"/>
              <a:pathLst>
                <a:path extrusionOk="0" h="7153" w="6233">
                  <a:moveTo>
                    <a:pt x="3459" y="1"/>
                  </a:moveTo>
                  <a:lnTo>
                    <a:pt x="1" y="2056"/>
                  </a:lnTo>
                  <a:lnTo>
                    <a:pt x="1989" y="7152"/>
                  </a:lnTo>
                  <a:lnTo>
                    <a:pt x="6233" y="7152"/>
                  </a:lnTo>
                  <a:lnTo>
                    <a:pt x="3459" y="1"/>
                  </a:lnTo>
                  <a:close/>
                </a:path>
              </a:pathLst>
            </a:custGeom>
            <a:solidFill>
              <a:srgbClr val="B78876"/>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4"/>
            <p:cNvSpPr/>
            <p:nvPr/>
          </p:nvSpPr>
          <p:spPr>
            <a:xfrm>
              <a:off x="4092173" y="1735954"/>
              <a:ext cx="390978" cy="592540"/>
            </a:xfrm>
            <a:custGeom>
              <a:rect b="b" l="l" r="r" t="t"/>
              <a:pathLst>
                <a:path extrusionOk="0" h="18488" w="12199">
                  <a:moveTo>
                    <a:pt x="2227" y="1"/>
                  </a:moveTo>
                  <a:cubicBezTo>
                    <a:pt x="1732" y="1"/>
                    <a:pt x="1572" y="2498"/>
                    <a:pt x="1572" y="2744"/>
                  </a:cubicBezTo>
                  <a:cubicBezTo>
                    <a:pt x="1564" y="2828"/>
                    <a:pt x="1504" y="2866"/>
                    <a:pt x="1443" y="2866"/>
                  </a:cubicBezTo>
                  <a:cubicBezTo>
                    <a:pt x="1370" y="2866"/>
                    <a:pt x="1295" y="2811"/>
                    <a:pt x="1304" y="2711"/>
                  </a:cubicBezTo>
                  <a:cubicBezTo>
                    <a:pt x="1321" y="2510"/>
                    <a:pt x="1688" y="288"/>
                    <a:pt x="1154" y="188"/>
                  </a:cubicBezTo>
                  <a:cubicBezTo>
                    <a:pt x="1148" y="187"/>
                    <a:pt x="1142" y="186"/>
                    <a:pt x="1136" y="186"/>
                  </a:cubicBezTo>
                  <a:cubicBezTo>
                    <a:pt x="760" y="186"/>
                    <a:pt x="998" y="2333"/>
                    <a:pt x="669" y="2761"/>
                  </a:cubicBezTo>
                  <a:cubicBezTo>
                    <a:pt x="639" y="2798"/>
                    <a:pt x="615" y="2815"/>
                    <a:pt x="594" y="2815"/>
                  </a:cubicBezTo>
                  <a:cubicBezTo>
                    <a:pt x="386" y="2815"/>
                    <a:pt x="618" y="1050"/>
                    <a:pt x="268" y="990"/>
                  </a:cubicBezTo>
                  <a:cubicBezTo>
                    <a:pt x="253" y="988"/>
                    <a:pt x="237" y="986"/>
                    <a:pt x="223" y="986"/>
                  </a:cubicBezTo>
                  <a:cubicBezTo>
                    <a:pt x="95" y="986"/>
                    <a:pt x="1" y="1103"/>
                    <a:pt x="1" y="2226"/>
                  </a:cubicBezTo>
                  <a:cubicBezTo>
                    <a:pt x="1" y="2894"/>
                    <a:pt x="252" y="3897"/>
                    <a:pt x="168" y="5183"/>
                  </a:cubicBezTo>
                  <a:cubicBezTo>
                    <a:pt x="326" y="8765"/>
                    <a:pt x="156" y="18487"/>
                    <a:pt x="3697" y="18487"/>
                  </a:cubicBezTo>
                  <a:cubicBezTo>
                    <a:pt x="3906" y="18487"/>
                    <a:pt x="4127" y="18454"/>
                    <a:pt x="4362" y="18383"/>
                  </a:cubicBezTo>
                  <a:cubicBezTo>
                    <a:pt x="7269" y="17481"/>
                    <a:pt x="9926" y="15977"/>
                    <a:pt x="12198" y="13955"/>
                  </a:cubicBezTo>
                  <a:lnTo>
                    <a:pt x="9809" y="9678"/>
                  </a:lnTo>
                  <a:cubicBezTo>
                    <a:pt x="9809" y="9678"/>
                    <a:pt x="6133" y="13454"/>
                    <a:pt x="4562" y="13454"/>
                  </a:cubicBezTo>
                  <a:cubicBezTo>
                    <a:pt x="4044" y="13454"/>
                    <a:pt x="3627" y="7172"/>
                    <a:pt x="3627" y="5350"/>
                  </a:cubicBezTo>
                  <a:cubicBezTo>
                    <a:pt x="3710" y="5117"/>
                    <a:pt x="3827" y="4899"/>
                    <a:pt x="3978" y="4699"/>
                  </a:cubicBezTo>
                  <a:cubicBezTo>
                    <a:pt x="4111" y="4515"/>
                    <a:pt x="4262" y="4348"/>
                    <a:pt x="4445" y="4198"/>
                  </a:cubicBezTo>
                  <a:cubicBezTo>
                    <a:pt x="4663" y="4014"/>
                    <a:pt x="4897" y="3847"/>
                    <a:pt x="5164" y="3730"/>
                  </a:cubicBezTo>
                  <a:cubicBezTo>
                    <a:pt x="5414" y="3646"/>
                    <a:pt x="5431" y="3312"/>
                    <a:pt x="5197" y="3245"/>
                  </a:cubicBezTo>
                  <a:cubicBezTo>
                    <a:pt x="5172" y="3237"/>
                    <a:pt x="5141" y="3234"/>
                    <a:pt x="5104" y="3234"/>
                  </a:cubicBezTo>
                  <a:cubicBezTo>
                    <a:pt x="4822" y="3234"/>
                    <a:pt x="4224" y="3463"/>
                    <a:pt x="3677" y="3980"/>
                  </a:cubicBezTo>
                  <a:cubicBezTo>
                    <a:pt x="3567" y="4084"/>
                    <a:pt x="3483" y="4128"/>
                    <a:pt x="3418" y="4128"/>
                  </a:cubicBezTo>
                  <a:cubicBezTo>
                    <a:pt x="3120" y="4128"/>
                    <a:pt x="3251" y="3176"/>
                    <a:pt x="3293" y="2777"/>
                  </a:cubicBezTo>
                  <a:cubicBezTo>
                    <a:pt x="3359" y="2310"/>
                    <a:pt x="3476" y="822"/>
                    <a:pt x="3343" y="689"/>
                  </a:cubicBezTo>
                  <a:cubicBezTo>
                    <a:pt x="3289" y="640"/>
                    <a:pt x="3233" y="616"/>
                    <a:pt x="3177" y="616"/>
                  </a:cubicBezTo>
                  <a:cubicBezTo>
                    <a:pt x="3023" y="616"/>
                    <a:pt x="2878" y="801"/>
                    <a:pt x="2841" y="1157"/>
                  </a:cubicBezTo>
                  <a:cubicBezTo>
                    <a:pt x="2809" y="1633"/>
                    <a:pt x="2566" y="3013"/>
                    <a:pt x="2320" y="3013"/>
                  </a:cubicBezTo>
                  <a:cubicBezTo>
                    <a:pt x="2315" y="3013"/>
                    <a:pt x="2311" y="3012"/>
                    <a:pt x="2307" y="3011"/>
                  </a:cubicBezTo>
                  <a:cubicBezTo>
                    <a:pt x="2056" y="2978"/>
                    <a:pt x="2390" y="555"/>
                    <a:pt x="2390" y="555"/>
                  </a:cubicBezTo>
                  <a:cubicBezTo>
                    <a:pt x="2390" y="555"/>
                    <a:pt x="2541" y="54"/>
                    <a:pt x="2257" y="4"/>
                  </a:cubicBezTo>
                  <a:cubicBezTo>
                    <a:pt x="2247" y="2"/>
                    <a:pt x="2237" y="1"/>
                    <a:pt x="2227" y="1"/>
                  </a:cubicBezTo>
                  <a:close/>
                </a:path>
              </a:pathLst>
            </a:custGeom>
            <a:solidFill>
              <a:srgbClr val="B78876"/>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34"/>
            <p:cNvSpPr/>
            <p:nvPr/>
          </p:nvSpPr>
          <p:spPr>
            <a:xfrm>
              <a:off x="4735321" y="2154303"/>
              <a:ext cx="13974" cy="125860"/>
            </a:xfrm>
            <a:custGeom>
              <a:rect b="b" l="l" r="r" t="t"/>
              <a:pathLst>
                <a:path extrusionOk="0" h="3927" w="436">
                  <a:moveTo>
                    <a:pt x="1" y="0"/>
                  </a:moveTo>
                  <a:cubicBezTo>
                    <a:pt x="1" y="50"/>
                    <a:pt x="1" y="100"/>
                    <a:pt x="18" y="150"/>
                  </a:cubicBezTo>
                  <a:cubicBezTo>
                    <a:pt x="34" y="267"/>
                    <a:pt x="51" y="418"/>
                    <a:pt x="68" y="568"/>
                  </a:cubicBezTo>
                  <a:cubicBezTo>
                    <a:pt x="135" y="936"/>
                    <a:pt x="201" y="1420"/>
                    <a:pt x="252" y="1955"/>
                  </a:cubicBezTo>
                  <a:cubicBezTo>
                    <a:pt x="318" y="2506"/>
                    <a:pt x="352" y="2991"/>
                    <a:pt x="385" y="3342"/>
                  </a:cubicBezTo>
                  <a:cubicBezTo>
                    <a:pt x="385" y="3509"/>
                    <a:pt x="402" y="3659"/>
                    <a:pt x="402" y="3776"/>
                  </a:cubicBezTo>
                  <a:cubicBezTo>
                    <a:pt x="402" y="3826"/>
                    <a:pt x="419" y="3876"/>
                    <a:pt x="435" y="3927"/>
                  </a:cubicBezTo>
                  <a:cubicBezTo>
                    <a:pt x="435" y="3876"/>
                    <a:pt x="435" y="3826"/>
                    <a:pt x="435" y="3776"/>
                  </a:cubicBezTo>
                  <a:cubicBezTo>
                    <a:pt x="435" y="3676"/>
                    <a:pt x="435" y="3526"/>
                    <a:pt x="435" y="3342"/>
                  </a:cubicBezTo>
                  <a:cubicBezTo>
                    <a:pt x="419" y="2991"/>
                    <a:pt x="385" y="2490"/>
                    <a:pt x="318" y="1955"/>
                  </a:cubicBezTo>
                  <a:cubicBezTo>
                    <a:pt x="268" y="1404"/>
                    <a:pt x="185" y="919"/>
                    <a:pt x="118" y="568"/>
                  </a:cubicBezTo>
                  <a:cubicBezTo>
                    <a:pt x="84" y="384"/>
                    <a:pt x="51" y="251"/>
                    <a:pt x="34" y="150"/>
                  </a:cubicBezTo>
                  <a:cubicBezTo>
                    <a:pt x="34" y="100"/>
                    <a:pt x="18" y="50"/>
                    <a:pt x="1"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7" name="Google Shape;297;p34"/>
            <p:cNvSpPr/>
            <p:nvPr/>
          </p:nvSpPr>
          <p:spPr>
            <a:xfrm>
              <a:off x="4257135" y="1985432"/>
              <a:ext cx="665134" cy="477865"/>
            </a:xfrm>
            <a:custGeom>
              <a:rect b="b" l="l" r="r" t="t"/>
              <a:pathLst>
                <a:path extrusionOk="0" h="14910" w="20753">
                  <a:moveTo>
                    <a:pt x="12572" y="0"/>
                  </a:moveTo>
                  <a:cubicBezTo>
                    <a:pt x="12408" y="0"/>
                    <a:pt x="12314" y="6"/>
                    <a:pt x="12314" y="6"/>
                  </a:cubicBezTo>
                  <a:lnTo>
                    <a:pt x="10059" y="1543"/>
                  </a:lnTo>
                  <a:lnTo>
                    <a:pt x="7970" y="89"/>
                  </a:lnTo>
                  <a:cubicBezTo>
                    <a:pt x="6867" y="206"/>
                    <a:pt x="5781" y="524"/>
                    <a:pt x="4762" y="1025"/>
                  </a:cubicBezTo>
                  <a:lnTo>
                    <a:pt x="4662" y="1042"/>
                  </a:lnTo>
                  <a:lnTo>
                    <a:pt x="4662" y="1075"/>
                  </a:lnTo>
                  <a:cubicBezTo>
                    <a:pt x="3425" y="1710"/>
                    <a:pt x="1671" y="3281"/>
                    <a:pt x="0" y="4785"/>
                  </a:cubicBezTo>
                  <a:lnTo>
                    <a:pt x="1938" y="6673"/>
                  </a:lnTo>
                  <a:lnTo>
                    <a:pt x="4060" y="8661"/>
                  </a:lnTo>
                  <a:cubicBezTo>
                    <a:pt x="4155" y="8649"/>
                    <a:pt x="4241" y="8637"/>
                    <a:pt x="4325" y="8637"/>
                  </a:cubicBezTo>
                  <a:cubicBezTo>
                    <a:pt x="4359" y="8637"/>
                    <a:pt x="4394" y="8639"/>
                    <a:pt x="4428" y="8644"/>
                  </a:cubicBezTo>
                  <a:cubicBezTo>
                    <a:pt x="4461" y="8845"/>
                    <a:pt x="4027" y="14843"/>
                    <a:pt x="4027" y="14843"/>
                  </a:cubicBezTo>
                  <a:lnTo>
                    <a:pt x="15740" y="14910"/>
                  </a:lnTo>
                  <a:lnTo>
                    <a:pt x="15339" y="12437"/>
                  </a:lnTo>
                  <a:cubicBezTo>
                    <a:pt x="15456" y="11251"/>
                    <a:pt x="15439" y="10081"/>
                    <a:pt x="15322" y="8912"/>
                  </a:cubicBezTo>
                  <a:lnTo>
                    <a:pt x="15322" y="8912"/>
                  </a:lnTo>
                  <a:lnTo>
                    <a:pt x="15923" y="10516"/>
                  </a:lnTo>
                  <a:lnTo>
                    <a:pt x="20752" y="8093"/>
                  </a:lnTo>
                  <a:cubicBezTo>
                    <a:pt x="20752" y="8093"/>
                    <a:pt x="18998" y="3414"/>
                    <a:pt x="17527" y="1810"/>
                  </a:cubicBezTo>
                  <a:cubicBezTo>
                    <a:pt x="15982" y="140"/>
                    <a:pt x="13392" y="0"/>
                    <a:pt x="12572" y="0"/>
                  </a:cubicBezTo>
                  <a:close/>
                </a:path>
              </a:pathLst>
            </a:custGeom>
            <a:solidFill>
              <a:srgbClr val="455A6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8" name="Google Shape;298;p34"/>
            <p:cNvSpPr/>
            <p:nvPr/>
          </p:nvSpPr>
          <p:spPr>
            <a:xfrm>
              <a:off x="4508823" y="1960977"/>
              <a:ext cx="154257" cy="130155"/>
            </a:xfrm>
            <a:custGeom>
              <a:rect b="b" l="l" r="r" t="t"/>
              <a:pathLst>
                <a:path extrusionOk="0" h="4061" w="4813">
                  <a:moveTo>
                    <a:pt x="4562" y="0"/>
                  </a:moveTo>
                  <a:cubicBezTo>
                    <a:pt x="2791" y="201"/>
                    <a:pt x="2189" y="2223"/>
                    <a:pt x="2189" y="2223"/>
                  </a:cubicBezTo>
                  <a:cubicBezTo>
                    <a:pt x="1862" y="305"/>
                    <a:pt x="384" y="199"/>
                    <a:pt x="62" y="199"/>
                  </a:cubicBezTo>
                  <a:cubicBezTo>
                    <a:pt x="22" y="199"/>
                    <a:pt x="0" y="201"/>
                    <a:pt x="0" y="201"/>
                  </a:cubicBezTo>
                  <a:lnTo>
                    <a:pt x="0" y="819"/>
                  </a:lnTo>
                  <a:lnTo>
                    <a:pt x="318" y="2741"/>
                  </a:lnTo>
                  <a:lnTo>
                    <a:pt x="1303" y="3860"/>
                  </a:lnTo>
                  <a:lnTo>
                    <a:pt x="2189" y="4060"/>
                  </a:lnTo>
                  <a:cubicBezTo>
                    <a:pt x="2189" y="4060"/>
                    <a:pt x="3726" y="3609"/>
                    <a:pt x="3860" y="3593"/>
                  </a:cubicBezTo>
                  <a:cubicBezTo>
                    <a:pt x="3977" y="3576"/>
                    <a:pt x="4812" y="953"/>
                    <a:pt x="4812" y="953"/>
                  </a:cubicBezTo>
                  <a:lnTo>
                    <a:pt x="4562" y="0"/>
                  </a:lnTo>
                  <a:close/>
                </a:path>
              </a:pathLst>
            </a:custGeom>
            <a:solidFill>
              <a:srgbClr val="455A6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9" name="Google Shape;299;p34"/>
            <p:cNvSpPr/>
            <p:nvPr/>
          </p:nvSpPr>
          <p:spPr>
            <a:xfrm>
              <a:off x="4591833" y="1988829"/>
              <a:ext cx="72850" cy="56248"/>
            </a:xfrm>
            <a:custGeom>
              <a:rect b="b" l="l" r="r" t="t"/>
              <a:pathLst>
                <a:path extrusionOk="0" h="1755" w="2273">
                  <a:moveTo>
                    <a:pt x="2272" y="0"/>
                  </a:moveTo>
                  <a:cubicBezTo>
                    <a:pt x="2222" y="34"/>
                    <a:pt x="2189" y="50"/>
                    <a:pt x="2155" y="84"/>
                  </a:cubicBezTo>
                  <a:cubicBezTo>
                    <a:pt x="2072" y="151"/>
                    <a:pt x="1972" y="251"/>
                    <a:pt x="1855" y="368"/>
                  </a:cubicBezTo>
                  <a:cubicBezTo>
                    <a:pt x="1537" y="685"/>
                    <a:pt x="1270" y="1019"/>
                    <a:pt x="1036" y="1404"/>
                  </a:cubicBezTo>
                  <a:cubicBezTo>
                    <a:pt x="994" y="1487"/>
                    <a:pt x="953" y="1558"/>
                    <a:pt x="911" y="1628"/>
                  </a:cubicBezTo>
                  <a:lnTo>
                    <a:pt x="911" y="1628"/>
                  </a:lnTo>
                  <a:cubicBezTo>
                    <a:pt x="705" y="1262"/>
                    <a:pt x="530" y="944"/>
                    <a:pt x="401" y="719"/>
                  </a:cubicBezTo>
                  <a:cubicBezTo>
                    <a:pt x="368" y="652"/>
                    <a:pt x="317" y="602"/>
                    <a:pt x="267" y="568"/>
                  </a:cubicBezTo>
                  <a:cubicBezTo>
                    <a:pt x="217" y="552"/>
                    <a:pt x="167" y="535"/>
                    <a:pt x="117" y="535"/>
                  </a:cubicBezTo>
                  <a:cubicBezTo>
                    <a:pt x="33" y="535"/>
                    <a:pt x="0" y="585"/>
                    <a:pt x="17" y="585"/>
                  </a:cubicBezTo>
                  <a:cubicBezTo>
                    <a:pt x="50" y="568"/>
                    <a:pt x="84" y="552"/>
                    <a:pt x="117" y="552"/>
                  </a:cubicBezTo>
                  <a:cubicBezTo>
                    <a:pt x="167" y="568"/>
                    <a:pt x="201" y="585"/>
                    <a:pt x="251" y="602"/>
                  </a:cubicBezTo>
                  <a:cubicBezTo>
                    <a:pt x="284" y="635"/>
                    <a:pt x="334" y="685"/>
                    <a:pt x="368" y="735"/>
                  </a:cubicBezTo>
                  <a:lnTo>
                    <a:pt x="886" y="1704"/>
                  </a:lnTo>
                  <a:lnTo>
                    <a:pt x="902" y="1755"/>
                  </a:lnTo>
                  <a:lnTo>
                    <a:pt x="936" y="1704"/>
                  </a:lnTo>
                  <a:cubicBezTo>
                    <a:pt x="986" y="1621"/>
                    <a:pt x="1036" y="1521"/>
                    <a:pt x="1103" y="1437"/>
                  </a:cubicBezTo>
                  <a:cubicBezTo>
                    <a:pt x="1320" y="1069"/>
                    <a:pt x="1587" y="719"/>
                    <a:pt x="1888" y="401"/>
                  </a:cubicBezTo>
                  <a:cubicBezTo>
                    <a:pt x="2005" y="267"/>
                    <a:pt x="2105" y="184"/>
                    <a:pt x="2172" y="117"/>
                  </a:cubicBezTo>
                  <a:cubicBezTo>
                    <a:pt x="2206" y="84"/>
                    <a:pt x="2239" y="50"/>
                    <a:pt x="2272"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0" name="Google Shape;300;p34"/>
            <p:cNvSpPr/>
            <p:nvPr/>
          </p:nvSpPr>
          <p:spPr>
            <a:xfrm>
              <a:off x="4505073" y="1992579"/>
              <a:ext cx="58395" cy="44453"/>
            </a:xfrm>
            <a:custGeom>
              <a:rect b="b" l="l" r="r" t="t"/>
              <a:pathLst>
                <a:path extrusionOk="0" h="1387" w="1822">
                  <a:moveTo>
                    <a:pt x="0" y="0"/>
                  </a:moveTo>
                  <a:lnTo>
                    <a:pt x="0" y="0"/>
                  </a:lnTo>
                  <a:cubicBezTo>
                    <a:pt x="17" y="34"/>
                    <a:pt x="34" y="67"/>
                    <a:pt x="67" y="100"/>
                  </a:cubicBezTo>
                  <a:cubicBezTo>
                    <a:pt x="100" y="167"/>
                    <a:pt x="167" y="267"/>
                    <a:pt x="268" y="384"/>
                  </a:cubicBezTo>
                  <a:cubicBezTo>
                    <a:pt x="435" y="618"/>
                    <a:pt x="669" y="936"/>
                    <a:pt x="953" y="1287"/>
                  </a:cubicBezTo>
                  <a:lnTo>
                    <a:pt x="986" y="1337"/>
                  </a:lnTo>
                  <a:lnTo>
                    <a:pt x="1019" y="1387"/>
                  </a:lnTo>
                  <a:lnTo>
                    <a:pt x="1053" y="1337"/>
                  </a:lnTo>
                  <a:cubicBezTo>
                    <a:pt x="1120" y="1153"/>
                    <a:pt x="1170" y="952"/>
                    <a:pt x="1203" y="752"/>
                  </a:cubicBezTo>
                  <a:cubicBezTo>
                    <a:pt x="1220" y="602"/>
                    <a:pt x="1303" y="451"/>
                    <a:pt x="1420" y="351"/>
                  </a:cubicBezTo>
                  <a:cubicBezTo>
                    <a:pt x="1476" y="306"/>
                    <a:pt x="1539" y="284"/>
                    <a:pt x="1605" y="284"/>
                  </a:cubicBezTo>
                  <a:cubicBezTo>
                    <a:pt x="1638" y="284"/>
                    <a:pt x="1671" y="290"/>
                    <a:pt x="1704" y="301"/>
                  </a:cubicBezTo>
                  <a:cubicBezTo>
                    <a:pt x="1755" y="301"/>
                    <a:pt x="1788" y="318"/>
                    <a:pt x="1821" y="351"/>
                  </a:cubicBezTo>
                  <a:cubicBezTo>
                    <a:pt x="1821" y="351"/>
                    <a:pt x="1805" y="334"/>
                    <a:pt x="1805" y="318"/>
                  </a:cubicBezTo>
                  <a:cubicBezTo>
                    <a:pt x="1771" y="301"/>
                    <a:pt x="1755" y="284"/>
                    <a:pt x="1721" y="267"/>
                  </a:cubicBezTo>
                  <a:cubicBezTo>
                    <a:pt x="1682" y="256"/>
                    <a:pt x="1643" y="251"/>
                    <a:pt x="1605" y="251"/>
                  </a:cubicBezTo>
                  <a:cubicBezTo>
                    <a:pt x="1528" y="251"/>
                    <a:pt x="1454" y="273"/>
                    <a:pt x="1387" y="318"/>
                  </a:cubicBezTo>
                  <a:cubicBezTo>
                    <a:pt x="1253" y="418"/>
                    <a:pt x="1170" y="568"/>
                    <a:pt x="1136" y="735"/>
                  </a:cubicBezTo>
                  <a:cubicBezTo>
                    <a:pt x="1121" y="919"/>
                    <a:pt x="1078" y="1089"/>
                    <a:pt x="1006" y="1258"/>
                  </a:cubicBezTo>
                  <a:lnTo>
                    <a:pt x="1006" y="1258"/>
                  </a:lnTo>
                  <a:lnTo>
                    <a:pt x="1003" y="1253"/>
                  </a:lnTo>
                  <a:cubicBezTo>
                    <a:pt x="735" y="902"/>
                    <a:pt x="485" y="585"/>
                    <a:pt x="301" y="351"/>
                  </a:cubicBezTo>
                  <a:cubicBezTo>
                    <a:pt x="201" y="234"/>
                    <a:pt x="134" y="150"/>
                    <a:pt x="84" y="84"/>
                  </a:cubicBezTo>
                  <a:cubicBezTo>
                    <a:pt x="34" y="34"/>
                    <a:pt x="0" y="0"/>
                    <a:pt x="0"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1" name="Google Shape;301;p34"/>
            <p:cNvSpPr/>
            <p:nvPr/>
          </p:nvSpPr>
          <p:spPr>
            <a:xfrm>
              <a:off x="4546290" y="2033795"/>
              <a:ext cx="30576" cy="427387"/>
            </a:xfrm>
            <a:custGeom>
              <a:rect b="b" l="l" r="r" t="t"/>
              <a:pathLst>
                <a:path extrusionOk="0" h="13335" w="954">
                  <a:moveTo>
                    <a:pt x="953" y="1"/>
                  </a:moveTo>
                  <a:cubicBezTo>
                    <a:pt x="936" y="17"/>
                    <a:pt x="936" y="51"/>
                    <a:pt x="936" y="101"/>
                  </a:cubicBezTo>
                  <a:cubicBezTo>
                    <a:pt x="936" y="184"/>
                    <a:pt x="920" y="318"/>
                    <a:pt x="903" y="485"/>
                  </a:cubicBezTo>
                  <a:cubicBezTo>
                    <a:pt x="870" y="836"/>
                    <a:pt x="836" y="1321"/>
                    <a:pt x="786" y="1922"/>
                  </a:cubicBezTo>
                  <a:cubicBezTo>
                    <a:pt x="703" y="3125"/>
                    <a:pt x="586" y="4796"/>
                    <a:pt x="452" y="6651"/>
                  </a:cubicBezTo>
                  <a:cubicBezTo>
                    <a:pt x="318" y="8489"/>
                    <a:pt x="201" y="10159"/>
                    <a:pt x="118" y="11379"/>
                  </a:cubicBezTo>
                  <a:cubicBezTo>
                    <a:pt x="84" y="11981"/>
                    <a:pt x="51" y="12465"/>
                    <a:pt x="34" y="12816"/>
                  </a:cubicBezTo>
                  <a:cubicBezTo>
                    <a:pt x="17" y="12966"/>
                    <a:pt x="17" y="13100"/>
                    <a:pt x="17" y="13200"/>
                  </a:cubicBezTo>
                  <a:cubicBezTo>
                    <a:pt x="34" y="13100"/>
                    <a:pt x="51" y="12966"/>
                    <a:pt x="51" y="12816"/>
                  </a:cubicBezTo>
                  <a:cubicBezTo>
                    <a:pt x="84" y="12465"/>
                    <a:pt x="118" y="11981"/>
                    <a:pt x="168" y="11379"/>
                  </a:cubicBezTo>
                  <a:cubicBezTo>
                    <a:pt x="251" y="10159"/>
                    <a:pt x="385" y="8489"/>
                    <a:pt x="519" y="6651"/>
                  </a:cubicBezTo>
                  <a:cubicBezTo>
                    <a:pt x="636" y="4813"/>
                    <a:pt x="753" y="3142"/>
                    <a:pt x="836" y="1922"/>
                  </a:cubicBezTo>
                  <a:cubicBezTo>
                    <a:pt x="870" y="1321"/>
                    <a:pt x="903" y="836"/>
                    <a:pt x="936" y="485"/>
                  </a:cubicBezTo>
                  <a:cubicBezTo>
                    <a:pt x="936" y="318"/>
                    <a:pt x="936" y="184"/>
                    <a:pt x="953" y="101"/>
                  </a:cubicBezTo>
                  <a:cubicBezTo>
                    <a:pt x="953" y="51"/>
                    <a:pt x="953" y="17"/>
                    <a:pt x="953" y="1"/>
                  </a:cubicBezTo>
                  <a:close/>
                  <a:moveTo>
                    <a:pt x="17" y="13200"/>
                  </a:moveTo>
                  <a:cubicBezTo>
                    <a:pt x="17" y="13234"/>
                    <a:pt x="1" y="13267"/>
                    <a:pt x="1" y="13301"/>
                  </a:cubicBezTo>
                  <a:cubicBezTo>
                    <a:pt x="1" y="13317"/>
                    <a:pt x="1" y="13317"/>
                    <a:pt x="1" y="13334"/>
                  </a:cubicBezTo>
                  <a:cubicBezTo>
                    <a:pt x="17" y="13317"/>
                    <a:pt x="17" y="13317"/>
                    <a:pt x="17" y="13301"/>
                  </a:cubicBezTo>
                  <a:cubicBezTo>
                    <a:pt x="17" y="13267"/>
                    <a:pt x="17" y="13234"/>
                    <a:pt x="17" y="1320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34"/>
            <p:cNvSpPr/>
            <p:nvPr/>
          </p:nvSpPr>
          <p:spPr>
            <a:xfrm>
              <a:off x="4399020" y="2096998"/>
              <a:ext cx="12884" cy="165506"/>
            </a:xfrm>
            <a:custGeom>
              <a:rect b="b" l="l" r="r" t="t"/>
              <a:pathLst>
                <a:path extrusionOk="0" h="5164" w="402">
                  <a:moveTo>
                    <a:pt x="402" y="0"/>
                  </a:moveTo>
                  <a:cubicBezTo>
                    <a:pt x="402" y="6"/>
                    <a:pt x="402" y="11"/>
                    <a:pt x="402" y="17"/>
                  </a:cubicBezTo>
                  <a:lnTo>
                    <a:pt x="402" y="17"/>
                  </a:lnTo>
                  <a:cubicBezTo>
                    <a:pt x="402" y="17"/>
                    <a:pt x="402" y="17"/>
                    <a:pt x="402" y="17"/>
                  </a:cubicBezTo>
                  <a:lnTo>
                    <a:pt x="402" y="0"/>
                  </a:lnTo>
                  <a:close/>
                  <a:moveTo>
                    <a:pt x="402" y="17"/>
                  </a:moveTo>
                  <a:cubicBezTo>
                    <a:pt x="385" y="67"/>
                    <a:pt x="369" y="134"/>
                    <a:pt x="369" y="201"/>
                  </a:cubicBezTo>
                  <a:cubicBezTo>
                    <a:pt x="352" y="334"/>
                    <a:pt x="318" y="518"/>
                    <a:pt x="302" y="752"/>
                  </a:cubicBezTo>
                  <a:cubicBezTo>
                    <a:pt x="252" y="1220"/>
                    <a:pt x="201" y="1872"/>
                    <a:pt x="168" y="2573"/>
                  </a:cubicBezTo>
                  <a:cubicBezTo>
                    <a:pt x="135" y="3292"/>
                    <a:pt x="101" y="3943"/>
                    <a:pt x="51" y="4395"/>
                  </a:cubicBezTo>
                  <a:cubicBezTo>
                    <a:pt x="34" y="4629"/>
                    <a:pt x="34" y="4812"/>
                    <a:pt x="18" y="4946"/>
                  </a:cubicBezTo>
                  <a:cubicBezTo>
                    <a:pt x="1" y="5013"/>
                    <a:pt x="1" y="5080"/>
                    <a:pt x="1" y="5163"/>
                  </a:cubicBezTo>
                  <a:cubicBezTo>
                    <a:pt x="18" y="5096"/>
                    <a:pt x="34" y="5030"/>
                    <a:pt x="34" y="4963"/>
                  </a:cubicBezTo>
                  <a:cubicBezTo>
                    <a:pt x="68" y="4829"/>
                    <a:pt x="84" y="4645"/>
                    <a:pt x="101" y="4411"/>
                  </a:cubicBezTo>
                  <a:cubicBezTo>
                    <a:pt x="151" y="3943"/>
                    <a:pt x="201" y="3292"/>
                    <a:pt x="235" y="2590"/>
                  </a:cubicBezTo>
                  <a:cubicBezTo>
                    <a:pt x="268" y="1872"/>
                    <a:pt x="318" y="1220"/>
                    <a:pt x="352" y="769"/>
                  </a:cubicBezTo>
                  <a:cubicBezTo>
                    <a:pt x="369" y="535"/>
                    <a:pt x="385" y="351"/>
                    <a:pt x="385" y="217"/>
                  </a:cubicBezTo>
                  <a:cubicBezTo>
                    <a:pt x="401" y="155"/>
                    <a:pt x="402" y="93"/>
                    <a:pt x="402" y="17"/>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3" name="Google Shape;303;p34"/>
            <p:cNvSpPr/>
            <p:nvPr/>
          </p:nvSpPr>
          <p:spPr>
            <a:xfrm>
              <a:off x="4554879" y="2022546"/>
              <a:ext cx="43941" cy="53043"/>
            </a:xfrm>
            <a:custGeom>
              <a:rect b="b" l="l" r="r" t="t"/>
              <a:pathLst>
                <a:path extrusionOk="0" h="1655" w="1371">
                  <a:moveTo>
                    <a:pt x="618" y="1"/>
                  </a:moveTo>
                  <a:cubicBezTo>
                    <a:pt x="618" y="1"/>
                    <a:pt x="0" y="820"/>
                    <a:pt x="84" y="936"/>
                  </a:cubicBezTo>
                  <a:cubicBezTo>
                    <a:pt x="184" y="1053"/>
                    <a:pt x="618" y="1655"/>
                    <a:pt x="618" y="1655"/>
                  </a:cubicBezTo>
                  <a:lnTo>
                    <a:pt x="1003" y="1655"/>
                  </a:lnTo>
                  <a:cubicBezTo>
                    <a:pt x="1003" y="1655"/>
                    <a:pt x="1370" y="652"/>
                    <a:pt x="1270" y="519"/>
                  </a:cubicBezTo>
                  <a:cubicBezTo>
                    <a:pt x="1069" y="335"/>
                    <a:pt x="852" y="151"/>
                    <a:pt x="618" y="1"/>
                  </a:cubicBez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4" name="Google Shape;304;p34"/>
            <p:cNvSpPr/>
            <p:nvPr/>
          </p:nvSpPr>
          <p:spPr>
            <a:xfrm>
              <a:off x="4583788" y="2015046"/>
              <a:ext cx="31089" cy="33781"/>
            </a:xfrm>
            <a:custGeom>
              <a:rect b="b" l="l" r="r" t="t"/>
              <a:pathLst>
                <a:path extrusionOk="0" h="1054" w="970">
                  <a:moveTo>
                    <a:pt x="685" y="1"/>
                  </a:moveTo>
                  <a:lnTo>
                    <a:pt x="0" y="552"/>
                  </a:lnTo>
                  <a:lnTo>
                    <a:pt x="268" y="1054"/>
                  </a:lnTo>
                  <a:lnTo>
                    <a:pt x="969" y="536"/>
                  </a:lnTo>
                  <a:lnTo>
                    <a:pt x="685" y="1"/>
                  </a:ln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5" name="Google Shape;305;p34"/>
            <p:cNvSpPr/>
            <p:nvPr/>
          </p:nvSpPr>
          <p:spPr>
            <a:xfrm>
              <a:off x="4540392" y="2006488"/>
              <a:ext cx="31633" cy="36441"/>
            </a:xfrm>
            <a:custGeom>
              <a:rect b="b" l="l" r="r" t="t"/>
              <a:pathLst>
                <a:path extrusionOk="0" h="1137" w="987">
                  <a:moveTo>
                    <a:pt x="185" y="1"/>
                  </a:moveTo>
                  <a:lnTo>
                    <a:pt x="1" y="619"/>
                  </a:lnTo>
                  <a:lnTo>
                    <a:pt x="636" y="1137"/>
                  </a:lnTo>
                  <a:lnTo>
                    <a:pt x="987" y="619"/>
                  </a:lnTo>
                  <a:lnTo>
                    <a:pt x="185" y="1"/>
                  </a:ln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6" name="Google Shape;306;p34"/>
            <p:cNvSpPr/>
            <p:nvPr/>
          </p:nvSpPr>
          <p:spPr>
            <a:xfrm>
              <a:off x="4544142" y="2072351"/>
              <a:ext cx="70734" cy="375979"/>
            </a:xfrm>
            <a:custGeom>
              <a:rect b="b" l="l" r="r" t="t"/>
              <a:pathLst>
                <a:path extrusionOk="0" h="11731" w="2207">
                  <a:moveTo>
                    <a:pt x="1371" y="1"/>
                  </a:moveTo>
                  <a:lnTo>
                    <a:pt x="953" y="101"/>
                  </a:lnTo>
                  <a:lnTo>
                    <a:pt x="1" y="8723"/>
                  </a:lnTo>
                  <a:lnTo>
                    <a:pt x="953" y="11730"/>
                  </a:lnTo>
                  <a:lnTo>
                    <a:pt x="2206" y="8756"/>
                  </a:lnTo>
                  <a:lnTo>
                    <a:pt x="1371" y="1"/>
                  </a:ln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7" name="Google Shape;307;p34"/>
            <p:cNvSpPr/>
            <p:nvPr/>
          </p:nvSpPr>
          <p:spPr>
            <a:xfrm>
              <a:off x="4729968" y="2018283"/>
              <a:ext cx="61087" cy="93201"/>
            </a:xfrm>
            <a:custGeom>
              <a:rect b="b" l="l" r="r" t="t"/>
              <a:pathLst>
                <a:path extrusionOk="0" h="2908" w="1906">
                  <a:moveTo>
                    <a:pt x="1509" y="0"/>
                  </a:moveTo>
                  <a:cubicBezTo>
                    <a:pt x="1462" y="0"/>
                    <a:pt x="1415" y="6"/>
                    <a:pt x="1371" y="17"/>
                  </a:cubicBezTo>
                  <a:cubicBezTo>
                    <a:pt x="1170" y="100"/>
                    <a:pt x="987" y="217"/>
                    <a:pt x="853" y="368"/>
                  </a:cubicBezTo>
                  <a:cubicBezTo>
                    <a:pt x="669" y="552"/>
                    <a:pt x="502" y="769"/>
                    <a:pt x="385" y="986"/>
                  </a:cubicBezTo>
                  <a:cubicBezTo>
                    <a:pt x="151" y="1404"/>
                    <a:pt x="18" y="1855"/>
                    <a:pt x="1" y="2323"/>
                  </a:cubicBezTo>
                  <a:cubicBezTo>
                    <a:pt x="1" y="2473"/>
                    <a:pt x="18" y="2607"/>
                    <a:pt x="34" y="2757"/>
                  </a:cubicBezTo>
                  <a:cubicBezTo>
                    <a:pt x="34" y="2807"/>
                    <a:pt x="51" y="2857"/>
                    <a:pt x="68" y="2907"/>
                  </a:cubicBezTo>
                  <a:cubicBezTo>
                    <a:pt x="84" y="2907"/>
                    <a:pt x="34" y="2690"/>
                    <a:pt x="51" y="2323"/>
                  </a:cubicBezTo>
                  <a:cubicBezTo>
                    <a:pt x="84" y="1871"/>
                    <a:pt x="218" y="1420"/>
                    <a:pt x="435" y="1019"/>
                  </a:cubicBezTo>
                  <a:cubicBezTo>
                    <a:pt x="569" y="802"/>
                    <a:pt x="719" y="602"/>
                    <a:pt x="886" y="418"/>
                  </a:cubicBezTo>
                  <a:cubicBezTo>
                    <a:pt x="1020" y="267"/>
                    <a:pt x="1187" y="150"/>
                    <a:pt x="1388" y="67"/>
                  </a:cubicBezTo>
                  <a:cubicBezTo>
                    <a:pt x="1436" y="53"/>
                    <a:pt x="1490" y="45"/>
                    <a:pt x="1545" y="45"/>
                  </a:cubicBezTo>
                  <a:cubicBezTo>
                    <a:pt x="1623" y="45"/>
                    <a:pt x="1703" y="61"/>
                    <a:pt x="1772" y="100"/>
                  </a:cubicBezTo>
                  <a:cubicBezTo>
                    <a:pt x="1822" y="117"/>
                    <a:pt x="1872" y="150"/>
                    <a:pt x="1906" y="184"/>
                  </a:cubicBezTo>
                  <a:cubicBezTo>
                    <a:pt x="1906" y="184"/>
                    <a:pt x="1906" y="167"/>
                    <a:pt x="1889" y="150"/>
                  </a:cubicBezTo>
                  <a:cubicBezTo>
                    <a:pt x="1855" y="117"/>
                    <a:pt x="1822" y="84"/>
                    <a:pt x="1789" y="67"/>
                  </a:cubicBezTo>
                  <a:cubicBezTo>
                    <a:pt x="1700" y="22"/>
                    <a:pt x="1603" y="0"/>
                    <a:pt x="1509"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8" name="Google Shape;308;p34"/>
            <p:cNvSpPr/>
            <p:nvPr/>
          </p:nvSpPr>
          <p:spPr>
            <a:xfrm>
              <a:off x="4998804" y="1681437"/>
              <a:ext cx="301526" cy="425368"/>
            </a:xfrm>
            <a:custGeom>
              <a:rect b="b" l="l" r="r" t="t"/>
              <a:pathLst>
                <a:path extrusionOk="0" h="13272" w="9408">
                  <a:moveTo>
                    <a:pt x="2640" y="0"/>
                  </a:moveTo>
                  <a:cubicBezTo>
                    <a:pt x="1838" y="535"/>
                    <a:pt x="1220" y="1320"/>
                    <a:pt x="919" y="2239"/>
                  </a:cubicBezTo>
                  <a:cubicBezTo>
                    <a:pt x="602" y="3158"/>
                    <a:pt x="418" y="4094"/>
                    <a:pt x="351" y="5046"/>
                  </a:cubicBezTo>
                  <a:cubicBezTo>
                    <a:pt x="84" y="7569"/>
                    <a:pt x="1" y="10109"/>
                    <a:pt x="84" y="12632"/>
                  </a:cubicBezTo>
                  <a:cubicBezTo>
                    <a:pt x="2592" y="12957"/>
                    <a:pt x="5121" y="13272"/>
                    <a:pt x="7646" y="13272"/>
                  </a:cubicBezTo>
                  <a:cubicBezTo>
                    <a:pt x="8234" y="13272"/>
                    <a:pt x="8821" y="13255"/>
                    <a:pt x="9407" y="13217"/>
                  </a:cubicBezTo>
                  <a:cubicBezTo>
                    <a:pt x="8873" y="9658"/>
                    <a:pt x="8522" y="6116"/>
                    <a:pt x="8956" y="2540"/>
                  </a:cubicBezTo>
                  <a:lnTo>
                    <a:pt x="2640" y="0"/>
                  </a:ln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9" name="Google Shape;309;p34"/>
            <p:cNvSpPr/>
            <p:nvPr/>
          </p:nvSpPr>
          <p:spPr>
            <a:xfrm>
              <a:off x="4764774" y="2011649"/>
              <a:ext cx="667826" cy="617123"/>
            </a:xfrm>
            <a:custGeom>
              <a:rect b="b" l="l" r="r" t="t"/>
              <a:pathLst>
                <a:path extrusionOk="0" h="19255" w="20837">
                  <a:moveTo>
                    <a:pt x="10486" y="0"/>
                  </a:moveTo>
                  <a:cubicBezTo>
                    <a:pt x="8537" y="0"/>
                    <a:pt x="6569" y="351"/>
                    <a:pt x="4495" y="1059"/>
                  </a:cubicBezTo>
                  <a:cubicBezTo>
                    <a:pt x="4495" y="1059"/>
                    <a:pt x="2674" y="1544"/>
                    <a:pt x="1789" y="3933"/>
                  </a:cubicBezTo>
                  <a:cubicBezTo>
                    <a:pt x="903" y="6322"/>
                    <a:pt x="1" y="9815"/>
                    <a:pt x="1" y="9815"/>
                  </a:cubicBezTo>
                  <a:lnTo>
                    <a:pt x="4094" y="11268"/>
                  </a:lnTo>
                  <a:lnTo>
                    <a:pt x="4128" y="10583"/>
                  </a:lnTo>
                  <a:lnTo>
                    <a:pt x="5030" y="14042"/>
                  </a:lnTo>
                  <a:lnTo>
                    <a:pt x="3042" y="19088"/>
                  </a:lnTo>
                  <a:lnTo>
                    <a:pt x="9976" y="19255"/>
                  </a:lnTo>
                  <a:lnTo>
                    <a:pt x="16893" y="19221"/>
                  </a:lnTo>
                  <a:lnTo>
                    <a:pt x="14638" y="14660"/>
                  </a:lnTo>
                  <a:lnTo>
                    <a:pt x="15490" y="11335"/>
                  </a:lnTo>
                  <a:cubicBezTo>
                    <a:pt x="15590" y="12037"/>
                    <a:pt x="15690" y="12655"/>
                    <a:pt x="15690" y="12655"/>
                  </a:cubicBezTo>
                  <a:lnTo>
                    <a:pt x="20519" y="12404"/>
                  </a:lnTo>
                  <a:cubicBezTo>
                    <a:pt x="20703" y="12388"/>
                    <a:pt x="20836" y="12221"/>
                    <a:pt x="20803" y="12053"/>
                  </a:cubicBezTo>
                  <a:lnTo>
                    <a:pt x="19867" y="5387"/>
                  </a:lnTo>
                  <a:cubicBezTo>
                    <a:pt x="19867" y="5387"/>
                    <a:pt x="19550" y="2296"/>
                    <a:pt x="16626" y="1143"/>
                  </a:cubicBezTo>
                  <a:cubicBezTo>
                    <a:pt x="16509" y="1093"/>
                    <a:pt x="16375" y="1059"/>
                    <a:pt x="16258" y="1009"/>
                  </a:cubicBezTo>
                  <a:cubicBezTo>
                    <a:pt x="14296" y="339"/>
                    <a:pt x="12400" y="0"/>
                    <a:pt x="10486" y="0"/>
                  </a:cubicBez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0" name="Google Shape;310;p34"/>
            <p:cNvSpPr/>
            <p:nvPr/>
          </p:nvSpPr>
          <p:spPr>
            <a:xfrm>
              <a:off x="4738558" y="2325130"/>
              <a:ext cx="570330" cy="232170"/>
            </a:xfrm>
            <a:custGeom>
              <a:rect b="b" l="l" r="r" t="t"/>
              <a:pathLst>
                <a:path extrusionOk="0" h="7244" w="17795">
                  <a:moveTo>
                    <a:pt x="836" y="0"/>
                  </a:moveTo>
                  <a:lnTo>
                    <a:pt x="368" y="2172"/>
                  </a:lnTo>
                  <a:cubicBezTo>
                    <a:pt x="0" y="4094"/>
                    <a:pt x="1320" y="5915"/>
                    <a:pt x="3258" y="6182"/>
                  </a:cubicBezTo>
                  <a:lnTo>
                    <a:pt x="13350" y="7218"/>
                  </a:lnTo>
                  <a:cubicBezTo>
                    <a:pt x="13502" y="7235"/>
                    <a:pt x="13653" y="7244"/>
                    <a:pt x="13803" y="7244"/>
                  </a:cubicBezTo>
                  <a:cubicBezTo>
                    <a:pt x="15853" y="7244"/>
                    <a:pt x="17608" y="5678"/>
                    <a:pt x="17795" y="3576"/>
                  </a:cubicBezTo>
                  <a:lnTo>
                    <a:pt x="5063" y="2356"/>
                  </a:lnTo>
                  <a:lnTo>
                    <a:pt x="5146" y="1136"/>
                  </a:lnTo>
                  <a:lnTo>
                    <a:pt x="836" y="0"/>
                  </a:ln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1" name="Google Shape;311;p34"/>
            <p:cNvSpPr/>
            <p:nvPr/>
          </p:nvSpPr>
          <p:spPr>
            <a:xfrm>
              <a:off x="5167483" y="2324969"/>
              <a:ext cx="185858" cy="116374"/>
            </a:xfrm>
            <a:custGeom>
              <a:rect b="b" l="l" r="r" t="t"/>
              <a:pathLst>
                <a:path extrusionOk="0" h="3631" w="5799">
                  <a:moveTo>
                    <a:pt x="4170" y="1"/>
                  </a:moveTo>
                  <a:cubicBezTo>
                    <a:pt x="3668" y="1"/>
                    <a:pt x="3200" y="5"/>
                    <a:pt x="3058" y="22"/>
                  </a:cubicBezTo>
                  <a:cubicBezTo>
                    <a:pt x="2708" y="39"/>
                    <a:pt x="853" y="2077"/>
                    <a:pt x="853" y="2077"/>
                  </a:cubicBezTo>
                  <a:lnTo>
                    <a:pt x="68" y="2227"/>
                  </a:lnTo>
                  <a:lnTo>
                    <a:pt x="1" y="3631"/>
                  </a:lnTo>
                  <a:lnTo>
                    <a:pt x="2006" y="3631"/>
                  </a:lnTo>
                  <a:lnTo>
                    <a:pt x="3493" y="2445"/>
                  </a:lnTo>
                  <a:lnTo>
                    <a:pt x="5030" y="2578"/>
                  </a:lnTo>
                  <a:cubicBezTo>
                    <a:pt x="5041" y="2580"/>
                    <a:pt x="5051" y="2580"/>
                    <a:pt x="5061" y="2580"/>
                  </a:cubicBezTo>
                  <a:cubicBezTo>
                    <a:pt x="5284" y="2580"/>
                    <a:pt x="5320" y="2241"/>
                    <a:pt x="5080" y="2177"/>
                  </a:cubicBezTo>
                  <a:lnTo>
                    <a:pt x="3660" y="1876"/>
                  </a:lnTo>
                  <a:lnTo>
                    <a:pt x="3610" y="1743"/>
                  </a:lnTo>
                  <a:lnTo>
                    <a:pt x="3610" y="1743"/>
                  </a:lnTo>
                  <a:cubicBezTo>
                    <a:pt x="3610" y="1743"/>
                    <a:pt x="4616" y="1780"/>
                    <a:pt x="5009" y="1780"/>
                  </a:cubicBezTo>
                  <a:cubicBezTo>
                    <a:pt x="5075" y="1780"/>
                    <a:pt x="5123" y="1779"/>
                    <a:pt x="5147" y="1776"/>
                  </a:cubicBezTo>
                  <a:cubicBezTo>
                    <a:pt x="5598" y="1726"/>
                    <a:pt x="5498" y="1526"/>
                    <a:pt x="5498" y="1526"/>
                  </a:cubicBezTo>
                  <a:cubicBezTo>
                    <a:pt x="5498" y="1442"/>
                    <a:pt x="5281" y="1392"/>
                    <a:pt x="5197" y="1392"/>
                  </a:cubicBezTo>
                  <a:lnTo>
                    <a:pt x="3610" y="1175"/>
                  </a:lnTo>
                  <a:lnTo>
                    <a:pt x="3610" y="1074"/>
                  </a:lnTo>
                  <a:lnTo>
                    <a:pt x="5180" y="1008"/>
                  </a:lnTo>
                  <a:cubicBezTo>
                    <a:pt x="5799" y="957"/>
                    <a:pt x="5665" y="657"/>
                    <a:pt x="5481" y="640"/>
                  </a:cubicBezTo>
                  <a:lnTo>
                    <a:pt x="3610" y="623"/>
                  </a:lnTo>
                  <a:lnTo>
                    <a:pt x="3610" y="473"/>
                  </a:lnTo>
                  <a:lnTo>
                    <a:pt x="5481" y="389"/>
                  </a:lnTo>
                  <a:cubicBezTo>
                    <a:pt x="5732" y="389"/>
                    <a:pt x="5732" y="5"/>
                    <a:pt x="5481" y="5"/>
                  </a:cubicBezTo>
                  <a:cubicBezTo>
                    <a:pt x="5205" y="5"/>
                    <a:pt x="4671" y="1"/>
                    <a:pt x="4170" y="1"/>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2" name="Google Shape;312;p34"/>
            <p:cNvSpPr/>
            <p:nvPr/>
          </p:nvSpPr>
          <p:spPr>
            <a:xfrm>
              <a:off x="5010598" y="2003508"/>
              <a:ext cx="211530" cy="330756"/>
            </a:xfrm>
            <a:custGeom>
              <a:rect b="b" l="l" r="r" t="t"/>
              <a:pathLst>
                <a:path extrusionOk="0" h="10320" w="6600">
                  <a:moveTo>
                    <a:pt x="2237" y="0"/>
                  </a:moveTo>
                  <a:cubicBezTo>
                    <a:pt x="1445" y="0"/>
                    <a:pt x="661" y="92"/>
                    <a:pt x="0" y="344"/>
                  </a:cubicBezTo>
                  <a:cubicBezTo>
                    <a:pt x="0" y="344"/>
                    <a:pt x="1959" y="10319"/>
                    <a:pt x="2650" y="10319"/>
                  </a:cubicBezTo>
                  <a:cubicBezTo>
                    <a:pt x="2652" y="10319"/>
                    <a:pt x="2655" y="10319"/>
                    <a:pt x="2657" y="10319"/>
                  </a:cubicBezTo>
                  <a:cubicBezTo>
                    <a:pt x="3359" y="10252"/>
                    <a:pt x="6600" y="678"/>
                    <a:pt x="6600" y="678"/>
                  </a:cubicBezTo>
                  <a:cubicBezTo>
                    <a:pt x="6600" y="678"/>
                    <a:pt x="4387" y="0"/>
                    <a:pt x="2237" y="0"/>
                  </a:cubicBezTo>
                  <a:close/>
                </a:path>
              </a:pathLst>
            </a:custGeom>
            <a:solidFill>
              <a:srgbClr val="FAFAFA"/>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4"/>
            <p:cNvSpPr/>
            <p:nvPr/>
          </p:nvSpPr>
          <p:spPr>
            <a:xfrm>
              <a:off x="5288504" y="2227121"/>
              <a:ext cx="2179" cy="99099"/>
            </a:xfrm>
            <a:custGeom>
              <a:rect b="b" l="l" r="r" t="t"/>
              <a:pathLst>
                <a:path extrusionOk="0" h="3092" w="68">
                  <a:moveTo>
                    <a:pt x="34" y="0"/>
                  </a:moveTo>
                  <a:cubicBezTo>
                    <a:pt x="18" y="0"/>
                    <a:pt x="1" y="685"/>
                    <a:pt x="1" y="1538"/>
                  </a:cubicBezTo>
                  <a:cubicBezTo>
                    <a:pt x="1" y="2406"/>
                    <a:pt x="18" y="3092"/>
                    <a:pt x="34" y="3092"/>
                  </a:cubicBezTo>
                  <a:cubicBezTo>
                    <a:pt x="51" y="3092"/>
                    <a:pt x="68" y="2406"/>
                    <a:pt x="68" y="1538"/>
                  </a:cubicBezTo>
                  <a:cubicBezTo>
                    <a:pt x="68" y="685"/>
                    <a:pt x="51" y="0"/>
                    <a:pt x="34"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4"/>
            <p:cNvSpPr/>
            <p:nvPr/>
          </p:nvSpPr>
          <p:spPr>
            <a:xfrm>
              <a:off x="4902397" y="2231415"/>
              <a:ext cx="14519" cy="96951"/>
            </a:xfrm>
            <a:custGeom>
              <a:rect b="b" l="l" r="r" t="t"/>
              <a:pathLst>
                <a:path extrusionOk="0" h="3025" w="453">
                  <a:moveTo>
                    <a:pt x="452" y="0"/>
                  </a:moveTo>
                  <a:lnTo>
                    <a:pt x="452" y="0"/>
                  </a:lnTo>
                  <a:cubicBezTo>
                    <a:pt x="402" y="150"/>
                    <a:pt x="385" y="284"/>
                    <a:pt x="369" y="435"/>
                  </a:cubicBezTo>
                  <a:cubicBezTo>
                    <a:pt x="318" y="719"/>
                    <a:pt x="252" y="1086"/>
                    <a:pt x="201" y="1504"/>
                  </a:cubicBezTo>
                  <a:cubicBezTo>
                    <a:pt x="135" y="1922"/>
                    <a:pt x="85" y="2306"/>
                    <a:pt x="51" y="2573"/>
                  </a:cubicBezTo>
                  <a:cubicBezTo>
                    <a:pt x="18" y="2724"/>
                    <a:pt x="18" y="2874"/>
                    <a:pt x="1" y="3024"/>
                  </a:cubicBezTo>
                  <a:cubicBezTo>
                    <a:pt x="51" y="2874"/>
                    <a:pt x="85" y="2740"/>
                    <a:pt x="101" y="2590"/>
                  </a:cubicBezTo>
                  <a:cubicBezTo>
                    <a:pt x="135" y="2306"/>
                    <a:pt x="201" y="1938"/>
                    <a:pt x="268" y="1521"/>
                  </a:cubicBezTo>
                  <a:cubicBezTo>
                    <a:pt x="318" y="1103"/>
                    <a:pt x="369" y="719"/>
                    <a:pt x="402" y="451"/>
                  </a:cubicBezTo>
                  <a:cubicBezTo>
                    <a:pt x="435" y="301"/>
                    <a:pt x="452" y="150"/>
                    <a:pt x="452"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4"/>
            <p:cNvSpPr/>
            <p:nvPr/>
          </p:nvSpPr>
          <p:spPr>
            <a:xfrm>
              <a:off x="5084473" y="2335289"/>
              <a:ext cx="10224" cy="293482"/>
            </a:xfrm>
            <a:custGeom>
              <a:rect b="b" l="l" r="r" t="t"/>
              <a:pathLst>
                <a:path extrusionOk="0" h="9157" w="319">
                  <a:moveTo>
                    <a:pt x="302" y="1"/>
                  </a:moveTo>
                  <a:cubicBezTo>
                    <a:pt x="302" y="34"/>
                    <a:pt x="302" y="67"/>
                    <a:pt x="302" y="101"/>
                  </a:cubicBezTo>
                  <a:cubicBezTo>
                    <a:pt x="302" y="168"/>
                    <a:pt x="302" y="251"/>
                    <a:pt x="285" y="368"/>
                  </a:cubicBezTo>
                  <a:cubicBezTo>
                    <a:pt x="285" y="602"/>
                    <a:pt x="268" y="936"/>
                    <a:pt x="268" y="1337"/>
                  </a:cubicBezTo>
                  <a:cubicBezTo>
                    <a:pt x="235" y="2173"/>
                    <a:pt x="185" y="3326"/>
                    <a:pt x="118" y="4579"/>
                  </a:cubicBezTo>
                  <a:cubicBezTo>
                    <a:pt x="68" y="5849"/>
                    <a:pt x="18" y="6985"/>
                    <a:pt x="1" y="7820"/>
                  </a:cubicBezTo>
                  <a:cubicBezTo>
                    <a:pt x="1" y="8238"/>
                    <a:pt x="1" y="8572"/>
                    <a:pt x="1" y="8806"/>
                  </a:cubicBezTo>
                  <a:cubicBezTo>
                    <a:pt x="1" y="8906"/>
                    <a:pt x="1" y="9006"/>
                    <a:pt x="1" y="9073"/>
                  </a:cubicBezTo>
                  <a:cubicBezTo>
                    <a:pt x="1" y="9107"/>
                    <a:pt x="1" y="9140"/>
                    <a:pt x="1" y="9157"/>
                  </a:cubicBezTo>
                  <a:cubicBezTo>
                    <a:pt x="18" y="9140"/>
                    <a:pt x="18" y="9107"/>
                    <a:pt x="18" y="9073"/>
                  </a:cubicBezTo>
                  <a:cubicBezTo>
                    <a:pt x="18" y="9006"/>
                    <a:pt x="18" y="8906"/>
                    <a:pt x="18" y="8806"/>
                  </a:cubicBezTo>
                  <a:cubicBezTo>
                    <a:pt x="34" y="8572"/>
                    <a:pt x="34" y="8238"/>
                    <a:pt x="51" y="7820"/>
                  </a:cubicBezTo>
                  <a:cubicBezTo>
                    <a:pt x="84" y="6985"/>
                    <a:pt x="135" y="5849"/>
                    <a:pt x="185" y="4579"/>
                  </a:cubicBezTo>
                  <a:cubicBezTo>
                    <a:pt x="252" y="3326"/>
                    <a:pt x="285" y="2173"/>
                    <a:pt x="302" y="1354"/>
                  </a:cubicBezTo>
                  <a:cubicBezTo>
                    <a:pt x="318" y="936"/>
                    <a:pt x="318" y="602"/>
                    <a:pt x="318" y="368"/>
                  </a:cubicBezTo>
                  <a:cubicBezTo>
                    <a:pt x="318" y="251"/>
                    <a:pt x="318" y="168"/>
                    <a:pt x="318" y="101"/>
                  </a:cubicBezTo>
                  <a:cubicBezTo>
                    <a:pt x="318" y="67"/>
                    <a:pt x="318" y="34"/>
                    <a:pt x="302"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4"/>
            <p:cNvSpPr/>
            <p:nvPr/>
          </p:nvSpPr>
          <p:spPr>
            <a:xfrm>
              <a:off x="5093063" y="2024693"/>
              <a:ext cx="158519" cy="318673"/>
            </a:xfrm>
            <a:custGeom>
              <a:rect b="b" l="l" r="r" t="t"/>
              <a:pathLst>
                <a:path extrusionOk="0" h="9943" w="4946">
                  <a:moveTo>
                    <a:pt x="4010" y="1"/>
                  </a:moveTo>
                  <a:cubicBezTo>
                    <a:pt x="4010" y="17"/>
                    <a:pt x="4010" y="17"/>
                    <a:pt x="4010" y="34"/>
                  </a:cubicBezTo>
                  <a:cubicBezTo>
                    <a:pt x="4010" y="67"/>
                    <a:pt x="4027" y="101"/>
                    <a:pt x="4027" y="134"/>
                  </a:cubicBezTo>
                  <a:cubicBezTo>
                    <a:pt x="4044" y="251"/>
                    <a:pt x="4077" y="368"/>
                    <a:pt x="4111" y="485"/>
                  </a:cubicBezTo>
                  <a:cubicBezTo>
                    <a:pt x="4177" y="669"/>
                    <a:pt x="4261" y="836"/>
                    <a:pt x="4361" y="1003"/>
                  </a:cubicBezTo>
                  <a:cubicBezTo>
                    <a:pt x="4495" y="1220"/>
                    <a:pt x="4612" y="1454"/>
                    <a:pt x="4712" y="1688"/>
                  </a:cubicBezTo>
                  <a:cubicBezTo>
                    <a:pt x="4846" y="1956"/>
                    <a:pt x="4896" y="2256"/>
                    <a:pt x="4862" y="2574"/>
                  </a:cubicBezTo>
                  <a:cubicBezTo>
                    <a:pt x="4762" y="2908"/>
                    <a:pt x="4578" y="3209"/>
                    <a:pt x="4294" y="3426"/>
                  </a:cubicBezTo>
                  <a:cubicBezTo>
                    <a:pt x="4010" y="3693"/>
                    <a:pt x="3760" y="3994"/>
                    <a:pt x="3526" y="4311"/>
                  </a:cubicBezTo>
                  <a:cubicBezTo>
                    <a:pt x="3275" y="4662"/>
                    <a:pt x="3125" y="5080"/>
                    <a:pt x="3125" y="5514"/>
                  </a:cubicBezTo>
                  <a:cubicBezTo>
                    <a:pt x="3125" y="5732"/>
                    <a:pt x="3158" y="5949"/>
                    <a:pt x="3258" y="6133"/>
                  </a:cubicBezTo>
                  <a:cubicBezTo>
                    <a:pt x="3359" y="6316"/>
                    <a:pt x="3425" y="6517"/>
                    <a:pt x="3509" y="6701"/>
                  </a:cubicBezTo>
                  <a:cubicBezTo>
                    <a:pt x="3542" y="6801"/>
                    <a:pt x="3542" y="6885"/>
                    <a:pt x="3542" y="6985"/>
                  </a:cubicBezTo>
                  <a:cubicBezTo>
                    <a:pt x="3542" y="7085"/>
                    <a:pt x="3509" y="7169"/>
                    <a:pt x="3459" y="7252"/>
                  </a:cubicBezTo>
                  <a:cubicBezTo>
                    <a:pt x="3342" y="7402"/>
                    <a:pt x="3208" y="7536"/>
                    <a:pt x="3041" y="7636"/>
                  </a:cubicBezTo>
                  <a:lnTo>
                    <a:pt x="1454" y="8823"/>
                  </a:lnTo>
                  <a:lnTo>
                    <a:pt x="385" y="9641"/>
                  </a:lnTo>
                  <a:lnTo>
                    <a:pt x="100" y="9859"/>
                  </a:lnTo>
                  <a:lnTo>
                    <a:pt x="34" y="9909"/>
                  </a:lnTo>
                  <a:cubicBezTo>
                    <a:pt x="17" y="9925"/>
                    <a:pt x="0" y="9942"/>
                    <a:pt x="0" y="9942"/>
                  </a:cubicBezTo>
                  <a:lnTo>
                    <a:pt x="0" y="9942"/>
                  </a:lnTo>
                  <a:cubicBezTo>
                    <a:pt x="17" y="9925"/>
                    <a:pt x="17" y="9925"/>
                    <a:pt x="34" y="9925"/>
                  </a:cubicBezTo>
                  <a:lnTo>
                    <a:pt x="117" y="9859"/>
                  </a:lnTo>
                  <a:lnTo>
                    <a:pt x="401" y="9658"/>
                  </a:lnTo>
                  <a:lnTo>
                    <a:pt x="1487" y="8873"/>
                  </a:lnTo>
                  <a:lnTo>
                    <a:pt x="3091" y="7687"/>
                  </a:lnTo>
                  <a:cubicBezTo>
                    <a:pt x="3242" y="7586"/>
                    <a:pt x="3392" y="7453"/>
                    <a:pt x="3509" y="7286"/>
                  </a:cubicBezTo>
                  <a:cubicBezTo>
                    <a:pt x="3559" y="7202"/>
                    <a:pt x="3593" y="7102"/>
                    <a:pt x="3609" y="7001"/>
                  </a:cubicBezTo>
                  <a:cubicBezTo>
                    <a:pt x="3609" y="6885"/>
                    <a:pt x="3593" y="6784"/>
                    <a:pt x="3559" y="6684"/>
                  </a:cubicBezTo>
                  <a:cubicBezTo>
                    <a:pt x="3492" y="6484"/>
                    <a:pt x="3409" y="6300"/>
                    <a:pt x="3325" y="6116"/>
                  </a:cubicBezTo>
                  <a:cubicBezTo>
                    <a:pt x="3225" y="5915"/>
                    <a:pt x="3175" y="5715"/>
                    <a:pt x="3175" y="5514"/>
                  </a:cubicBezTo>
                  <a:cubicBezTo>
                    <a:pt x="3192" y="5097"/>
                    <a:pt x="3325" y="4696"/>
                    <a:pt x="3576" y="4345"/>
                  </a:cubicBezTo>
                  <a:cubicBezTo>
                    <a:pt x="3810" y="4027"/>
                    <a:pt x="4060" y="3743"/>
                    <a:pt x="4344" y="3476"/>
                  </a:cubicBezTo>
                  <a:cubicBezTo>
                    <a:pt x="4478" y="3342"/>
                    <a:pt x="4595" y="3209"/>
                    <a:pt x="4695" y="3058"/>
                  </a:cubicBezTo>
                  <a:cubicBezTo>
                    <a:pt x="4812" y="2908"/>
                    <a:pt x="4879" y="2758"/>
                    <a:pt x="4913" y="2574"/>
                  </a:cubicBezTo>
                  <a:cubicBezTo>
                    <a:pt x="4946" y="2256"/>
                    <a:pt x="4896" y="1939"/>
                    <a:pt x="4762" y="1655"/>
                  </a:cubicBezTo>
                  <a:cubicBezTo>
                    <a:pt x="4645" y="1438"/>
                    <a:pt x="4528" y="1204"/>
                    <a:pt x="4395" y="986"/>
                  </a:cubicBezTo>
                  <a:cubicBezTo>
                    <a:pt x="4294" y="819"/>
                    <a:pt x="4211" y="652"/>
                    <a:pt x="4144" y="468"/>
                  </a:cubicBezTo>
                  <a:cubicBezTo>
                    <a:pt x="4094" y="368"/>
                    <a:pt x="4060" y="251"/>
                    <a:pt x="4044" y="134"/>
                  </a:cubicBezTo>
                  <a:cubicBezTo>
                    <a:pt x="4027" y="51"/>
                    <a:pt x="4027" y="1"/>
                    <a:pt x="4010"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4"/>
            <p:cNvSpPr/>
            <p:nvPr/>
          </p:nvSpPr>
          <p:spPr>
            <a:xfrm>
              <a:off x="4969894" y="2014533"/>
              <a:ext cx="125860" cy="316494"/>
            </a:xfrm>
            <a:custGeom>
              <a:rect b="b" l="l" r="r" t="t"/>
              <a:pathLst>
                <a:path extrusionOk="0" h="9875" w="3927">
                  <a:moveTo>
                    <a:pt x="1220" y="0"/>
                  </a:moveTo>
                  <a:cubicBezTo>
                    <a:pt x="1220" y="0"/>
                    <a:pt x="1203" y="17"/>
                    <a:pt x="1203" y="17"/>
                  </a:cubicBezTo>
                  <a:cubicBezTo>
                    <a:pt x="1220" y="17"/>
                    <a:pt x="1220" y="0"/>
                    <a:pt x="1220" y="0"/>
                  </a:cubicBezTo>
                  <a:close/>
                  <a:moveTo>
                    <a:pt x="1203" y="17"/>
                  </a:moveTo>
                  <a:lnTo>
                    <a:pt x="1153" y="100"/>
                  </a:lnTo>
                  <a:cubicBezTo>
                    <a:pt x="1103" y="167"/>
                    <a:pt x="1053" y="267"/>
                    <a:pt x="969" y="401"/>
                  </a:cubicBezTo>
                  <a:cubicBezTo>
                    <a:pt x="769" y="785"/>
                    <a:pt x="585" y="1170"/>
                    <a:pt x="435" y="1587"/>
                  </a:cubicBezTo>
                  <a:cubicBezTo>
                    <a:pt x="217" y="2189"/>
                    <a:pt x="84" y="2824"/>
                    <a:pt x="17" y="3459"/>
                  </a:cubicBezTo>
                  <a:cubicBezTo>
                    <a:pt x="0" y="3643"/>
                    <a:pt x="17" y="3826"/>
                    <a:pt x="50" y="4010"/>
                  </a:cubicBezTo>
                  <a:cubicBezTo>
                    <a:pt x="84" y="4211"/>
                    <a:pt x="167" y="4395"/>
                    <a:pt x="318" y="4545"/>
                  </a:cubicBezTo>
                  <a:cubicBezTo>
                    <a:pt x="385" y="4612"/>
                    <a:pt x="468" y="4679"/>
                    <a:pt x="568" y="4712"/>
                  </a:cubicBezTo>
                  <a:cubicBezTo>
                    <a:pt x="669" y="4745"/>
                    <a:pt x="769" y="4779"/>
                    <a:pt x="852" y="4812"/>
                  </a:cubicBezTo>
                  <a:cubicBezTo>
                    <a:pt x="953" y="4846"/>
                    <a:pt x="1036" y="4879"/>
                    <a:pt x="1120" y="4946"/>
                  </a:cubicBezTo>
                  <a:cubicBezTo>
                    <a:pt x="1203" y="4996"/>
                    <a:pt x="1253" y="5096"/>
                    <a:pt x="1270" y="5180"/>
                  </a:cubicBezTo>
                  <a:cubicBezTo>
                    <a:pt x="1320" y="5380"/>
                    <a:pt x="1304" y="5581"/>
                    <a:pt x="1253" y="5781"/>
                  </a:cubicBezTo>
                  <a:cubicBezTo>
                    <a:pt x="1220" y="5982"/>
                    <a:pt x="1187" y="6182"/>
                    <a:pt x="1187" y="6383"/>
                  </a:cubicBezTo>
                  <a:cubicBezTo>
                    <a:pt x="1153" y="6767"/>
                    <a:pt x="1203" y="7135"/>
                    <a:pt x="1320" y="7502"/>
                  </a:cubicBezTo>
                  <a:cubicBezTo>
                    <a:pt x="1404" y="7836"/>
                    <a:pt x="1554" y="8154"/>
                    <a:pt x="1738" y="8438"/>
                  </a:cubicBezTo>
                  <a:cubicBezTo>
                    <a:pt x="1905" y="8689"/>
                    <a:pt x="2106" y="8923"/>
                    <a:pt x="2339" y="9123"/>
                  </a:cubicBezTo>
                  <a:cubicBezTo>
                    <a:pt x="2674" y="9407"/>
                    <a:pt x="3058" y="9624"/>
                    <a:pt x="3459" y="9758"/>
                  </a:cubicBezTo>
                  <a:cubicBezTo>
                    <a:pt x="3576" y="9791"/>
                    <a:pt x="3693" y="9825"/>
                    <a:pt x="3810" y="9858"/>
                  </a:cubicBezTo>
                  <a:lnTo>
                    <a:pt x="3893" y="9875"/>
                  </a:lnTo>
                  <a:lnTo>
                    <a:pt x="3927" y="9875"/>
                  </a:lnTo>
                  <a:cubicBezTo>
                    <a:pt x="3910" y="9875"/>
                    <a:pt x="3910" y="9858"/>
                    <a:pt x="3893" y="9858"/>
                  </a:cubicBezTo>
                  <a:lnTo>
                    <a:pt x="3810" y="9841"/>
                  </a:lnTo>
                  <a:cubicBezTo>
                    <a:pt x="3726" y="9825"/>
                    <a:pt x="3609" y="9791"/>
                    <a:pt x="3476" y="9741"/>
                  </a:cubicBezTo>
                  <a:cubicBezTo>
                    <a:pt x="3075" y="9591"/>
                    <a:pt x="2690" y="9357"/>
                    <a:pt x="2373" y="9073"/>
                  </a:cubicBezTo>
                  <a:cubicBezTo>
                    <a:pt x="1888" y="8655"/>
                    <a:pt x="1537" y="8104"/>
                    <a:pt x="1370" y="7486"/>
                  </a:cubicBezTo>
                  <a:cubicBezTo>
                    <a:pt x="1270" y="7135"/>
                    <a:pt x="1220" y="6750"/>
                    <a:pt x="1237" y="6383"/>
                  </a:cubicBezTo>
                  <a:cubicBezTo>
                    <a:pt x="1253" y="6182"/>
                    <a:pt x="1287" y="5982"/>
                    <a:pt x="1320" y="5798"/>
                  </a:cubicBezTo>
                  <a:cubicBezTo>
                    <a:pt x="1370" y="5581"/>
                    <a:pt x="1387" y="5380"/>
                    <a:pt x="1337" y="5163"/>
                  </a:cubicBezTo>
                  <a:cubicBezTo>
                    <a:pt x="1304" y="5063"/>
                    <a:pt x="1253" y="4963"/>
                    <a:pt x="1170" y="4896"/>
                  </a:cubicBezTo>
                  <a:cubicBezTo>
                    <a:pt x="1086" y="4829"/>
                    <a:pt x="986" y="4779"/>
                    <a:pt x="886" y="4745"/>
                  </a:cubicBezTo>
                  <a:cubicBezTo>
                    <a:pt x="786" y="4712"/>
                    <a:pt x="685" y="4695"/>
                    <a:pt x="602" y="4645"/>
                  </a:cubicBezTo>
                  <a:cubicBezTo>
                    <a:pt x="502" y="4612"/>
                    <a:pt x="435" y="4562"/>
                    <a:pt x="351" y="4495"/>
                  </a:cubicBezTo>
                  <a:cubicBezTo>
                    <a:pt x="234" y="4361"/>
                    <a:pt x="151" y="4194"/>
                    <a:pt x="117" y="4010"/>
                  </a:cubicBezTo>
                  <a:cubicBezTo>
                    <a:pt x="84" y="3826"/>
                    <a:pt x="67" y="3643"/>
                    <a:pt x="84" y="3459"/>
                  </a:cubicBezTo>
                  <a:cubicBezTo>
                    <a:pt x="134" y="2824"/>
                    <a:pt x="268" y="2206"/>
                    <a:pt x="485" y="1604"/>
                  </a:cubicBezTo>
                  <a:cubicBezTo>
                    <a:pt x="618" y="1186"/>
                    <a:pt x="802" y="785"/>
                    <a:pt x="1003" y="418"/>
                  </a:cubicBezTo>
                  <a:cubicBezTo>
                    <a:pt x="1070" y="284"/>
                    <a:pt x="1120" y="167"/>
                    <a:pt x="1170" y="100"/>
                  </a:cubicBezTo>
                  <a:lnTo>
                    <a:pt x="1203" y="17"/>
                  </a:ln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4"/>
            <p:cNvSpPr/>
            <p:nvPr/>
          </p:nvSpPr>
          <p:spPr>
            <a:xfrm>
              <a:off x="4995054" y="2387755"/>
              <a:ext cx="447194" cy="149449"/>
            </a:xfrm>
            <a:custGeom>
              <a:rect b="b" l="l" r="r" t="t"/>
              <a:pathLst>
                <a:path extrusionOk="0" h="4663" w="13953">
                  <a:moveTo>
                    <a:pt x="1" y="1"/>
                  </a:moveTo>
                  <a:lnTo>
                    <a:pt x="1" y="2808"/>
                  </a:lnTo>
                  <a:lnTo>
                    <a:pt x="5615" y="4044"/>
                  </a:lnTo>
                  <a:lnTo>
                    <a:pt x="9541" y="4663"/>
                  </a:lnTo>
                  <a:cubicBezTo>
                    <a:pt x="11997" y="4663"/>
                    <a:pt x="13952" y="2424"/>
                    <a:pt x="13568" y="1"/>
                  </a:cubicBezTo>
                  <a:lnTo>
                    <a:pt x="13568" y="1"/>
                  </a:lnTo>
                  <a:lnTo>
                    <a:pt x="8455" y="285"/>
                  </a:lnTo>
                  <a:lnTo>
                    <a:pt x="1" y="1"/>
                  </a:lnTo>
                  <a:close/>
                </a:path>
              </a:pathLst>
            </a:custGeom>
            <a:solidFill>
              <a:srgbClr val="19B5B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4"/>
            <p:cNvSpPr/>
            <p:nvPr/>
          </p:nvSpPr>
          <p:spPr>
            <a:xfrm>
              <a:off x="4995054" y="2387755"/>
              <a:ext cx="345435" cy="9166"/>
            </a:xfrm>
            <a:custGeom>
              <a:rect b="b" l="l" r="r" t="t"/>
              <a:pathLst>
                <a:path extrusionOk="0" h="286" w="10778">
                  <a:moveTo>
                    <a:pt x="1" y="1"/>
                  </a:moveTo>
                  <a:cubicBezTo>
                    <a:pt x="34" y="18"/>
                    <a:pt x="67" y="18"/>
                    <a:pt x="101" y="18"/>
                  </a:cubicBezTo>
                  <a:lnTo>
                    <a:pt x="418" y="51"/>
                  </a:lnTo>
                  <a:cubicBezTo>
                    <a:pt x="686" y="85"/>
                    <a:pt x="1087" y="118"/>
                    <a:pt x="1571" y="135"/>
                  </a:cubicBezTo>
                  <a:cubicBezTo>
                    <a:pt x="2540" y="202"/>
                    <a:pt x="3894" y="268"/>
                    <a:pt x="5381" y="285"/>
                  </a:cubicBezTo>
                  <a:cubicBezTo>
                    <a:pt x="6868" y="285"/>
                    <a:pt x="8221" y="268"/>
                    <a:pt x="9207" y="268"/>
                  </a:cubicBezTo>
                  <a:lnTo>
                    <a:pt x="10360" y="235"/>
                  </a:lnTo>
                  <a:lnTo>
                    <a:pt x="10677" y="235"/>
                  </a:lnTo>
                  <a:cubicBezTo>
                    <a:pt x="10711" y="235"/>
                    <a:pt x="10744" y="235"/>
                    <a:pt x="10778" y="218"/>
                  </a:cubicBezTo>
                  <a:lnTo>
                    <a:pt x="5381" y="218"/>
                  </a:lnTo>
                  <a:cubicBezTo>
                    <a:pt x="3894" y="202"/>
                    <a:pt x="2540" y="151"/>
                    <a:pt x="1571" y="101"/>
                  </a:cubicBezTo>
                  <a:cubicBezTo>
                    <a:pt x="1087" y="68"/>
                    <a:pt x="686" y="51"/>
                    <a:pt x="418" y="18"/>
                  </a:cubicBezTo>
                  <a:lnTo>
                    <a:pt x="101" y="1"/>
                  </a:ln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4"/>
            <p:cNvSpPr/>
            <p:nvPr/>
          </p:nvSpPr>
          <p:spPr>
            <a:xfrm>
              <a:off x="4809228" y="2324969"/>
              <a:ext cx="185313" cy="116374"/>
            </a:xfrm>
            <a:custGeom>
              <a:rect b="b" l="l" r="r" t="t"/>
              <a:pathLst>
                <a:path extrusionOk="0" h="3631" w="5782">
                  <a:moveTo>
                    <a:pt x="1621" y="1"/>
                  </a:moveTo>
                  <a:cubicBezTo>
                    <a:pt x="1124" y="1"/>
                    <a:pt x="594" y="5"/>
                    <a:pt x="318" y="5"/>
                  </a:cubicBezTo>
                  <a:cubicBezTo>
                    <a:pt x="51" y="5"/>
                    <a:pt x="51" y="389"/>
                    <a:pt x="301" y="389"/>
                  </a:cubicBezTo>
                  <a:lnTo>
                    <a:pt x="2173" y="473"/>
                  </a:lnTo>
                  <a:lnTo>
                    <a:pt x="2190" y="623"/>
                  </a:lnTo>
                  <a:lnTo>
                    <a:pt x="318" y="640"/>
                  </a:lnTo>
                  <a:cubicBezTo>
                    <a:pt x="118" y="657"/>
                    <a:pt x="1" y="957"/>
                    <a:pt x="602" y="1008"/>
                  </a:cubicBezTo>
                  <a:lnTo>
                    <a:pt x="2173" y="1074"/>
                  </a:lnTo>
                  <a:lnTo>
                    <a:pt x="2173" y="1175"/>
                  </a:lnTo>
                  <a:lnTo>
                    <a:pt x="585" y="1392"/>
                  </a:lnTo>
                  <a:cubicBezTo>
                    <a:pt x="502" y="1392"/>
                    <a:pt x="301" y="1442"/>
                    <a:pt x="301" y="1526"/>
                  </a:cubicBezTo>
                  <a:cubicBezTo>
                    <a:pt x="301" y="1526"/>
                    <a:pt x="201" y="1726"/>
                    <a:pt x="652" y="1776"/>
                  </a:cubicBezTo>
                  <a:cubicBezTo>
                    <a:pt x="674" y="1779"/>
                    <a:pt x="721" y="1780"/>
                    <a:pt x="785" y="1780"/>
                  </a:cubicBezTo>
                  <a:cubicBezTo>
                    <a:pt x="1171" y="1780"/>
                    <a:pt x="2189" y="1743"/>
                    <a:pt x="2190" y="1743"/>
                  </a:cubicBezTo>
                  <a:lnTo>
                    <a:pt x="2190" y="1743"/>
                  </a:lnTo>
                  <a:lnTo>
                    <a:pt x="2123" y="1876"/>
                  </a:lnTo>
                  <a:lnTo>
                    <a:pt x="702" y="2177"/>
                  </a:lnTo>
                  <a:cubicBezTo>
                    <a:pt x="462" y="2225"/>
                    <a:pt x="498" y="2580"/>
                    <a:pt x="737" y="2580"/>
                  </a:cubicBezTo>
                  <a:cubicBezTo>
                    <a:pt x="747" y="2580"/>
                    <a:pt x="758" y="2580"/>
                    <a:pt x="769" y="2578"/>
                  </a:cubicBezTo>
                  <a:lnTo>
                    <a:pt x="2290" y="2445"/>
                  </a:lnTo>
                  <a:lnTo>
                    <a:pt x="3777" y="3631"/>
                  </a:lnTo>
                  <a:lnTo>
                    <a:pt x="5782" y="3631"/>
                  </a:lnTo>
                  <a:lnTo>
                    <a:pt x="5715" y="2227"/>
                  </a:lnTo>
                  <a:lnTo>
                    <a:pt x="4930" y="2077"/>
                  </a:lnTo>
                  <a:cubicBezTo>
                    <a:pt x="4930" y="2077"/>
                    <a:pt x="3075" y="39"/>
                    <a:pt x="2724" y="22"/>
                  </a:cubicBezTo>
                  <a:cubicBezTo>
                    <a:pt x="2582" y="5"/>
                    <a:pt x="2119" y="1"/>
                    <a:pt x="1621" y="1"/>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1" name="Google Shape;321;p34"/>
            <p:cNvSpPr/>
            <p:nvPr/>
          </p:nvSpPr>
          <p:spPr>
            <a:xfrm>
              <a:off x="4999348" y="2477752"/>
              <a:ext cx="296687" cy="58395"/>
            </a:xfrm>
            <a:custGeom>
              <a:rect b="b" l="l" r="r" t="t"/>
              <a:pathLst>
                <a:path extrusionOk="0" h="1822" w="9257">
                  <a:moveTo>
                    <a:pt x="0" y="0"/>
                  </a:moveTo>
                  <a:cubicBezTo>
                    <a:pt x="34" y="17"/>
                    <a:pt x="67" y="33"/>
                    <a:pt x="100" y="33"/>
                  </a:cubicBezTo>
                  <a:lnTo>
                    <a:pt x="351" y="117"/>
                  </a:lnTo>
                  <a:cubicBezTo>
                    <a:pt x="585" y="167"/>
                    <a:pt x="919" y="267"/>
                    <a:pt x="1337" y="368"/>
                  </a:cubicBezTo>
                  <a:cubicBezTo>
                    <a:pt x="2172" y="585"/>
                    <a:pt x="3309" y="852"/>
                    <a:pt x="4595" y="1103"/>
                  </a:cubicBezTo>
                  <a:cubicBezTo>
                    <a:pt x="5882" y="1353"/>
                    <a:pt x="7035" y="1537"/>
                    <a:pt x="7887" y="1654"/>
                  </a:cubicBezTo>
                  <a:cubicBezTo>
                    <a:pt x="8304" y="1704"/>
                    <a:pt x="8655" y="1754"/>
                    <a:pt x="8889" y="1788"/>
                  </a:cubicBezTo>
                  <a:lnTo>
                    <a:pt x="9173" y="1805"/>
                  </a:lnTo>
                  <a:lnTo>
                    <a:pt x="8889" y="1754"/>
                  </a:lnTo>
                  <a:lnTo>
                    <a:pt x="7903" y="1604"/>
                  </a:lnTo>
                  <a:cubicBezTo>
                    <a:pt x="7051" y="1487"/>
                    <a:pt x="5882" y="1287"/>
                    <a:pt x="4612" y="1036"/>
                  </a:cubicBezTo>
                  <a:cubicBezTo>
                    <a:pt x="3325" y="785"/>
                    <a:pt x="2172" y="518"/>
                    <a:pt x="1354" y="317"/>
                  </a:cubicBezTo>
                  <a:lnTo>
                    <a:pt x="368" y="84"/>
                  </a:lnTo>
                  <a:lnTo>
                    <a:pt x="100" y="17"/>
                  </a:lnTo>
                  <a:cubicBezTo>
                    <a:pt x="67" y="17"/>
                    <a:pt x="34" y="0"/>
                    <a:pt x="0" y="0"/>
                  </a:cubicBezTo>
                  <a:close/>
                  <a:moveTo>
                    <a:pt x="9173" y="1805"/>
                  </a:moveTo>
                  <a:cubicBezTo>
                    <a:pt x="9190" y="1821"/>
                    <a:pt x="9223" y="1821"/>
                    <a:pt x="9257" y="1821"/>
                  </a:cubicBezTo>
                  <a:cubicBezTo>
                    <a:pt x="9240" y="1805"/>
                    <a:pt x="9207" y="1805"/>
                    <a:pt x="9173" y="1805"/>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2" name="Google Shape;322;p34"/>
            <p:cNvSpPr/>
            <p:nvPr/>
          </p:nvSpPr>
          <p:spPr>
            <a:xfrm>
              <a:off x="4991849" y="2389903"/>
              <a:ext cx="5929" cy="88394"/>
            </a:xfrm>
            <a:custGeom>
              <a:rect b="b" l="l" r="r" t="t"/>
              <a:pathLst>
                <a:path extrusionOk="0" h="2758" w="185">
                  <a:moveTo>
                    <a:pt x="34" y="1"/>
                  </a:moveTo>
                  <a:cubicBezTo>
                    <a:pt x="17" y="135"/>
                    <a:pt x="0" y="268"/>
                    <a:pt x="17" y="402"/>
                  </a:cubicBezTo>
                  <a:cubicBezTo>
                    <a:pt x="0" y="652"/>
                    <a:pt x="0" y="1003"/>
                    <a:pt x="17" y="1388"/>
                  </a:cubicBezTo>
                  <a:cubicBezTo>
                    <a:pt x="34" y="1755"/>
                    <a:pt x="84" y="2106"/>
                    <a:pt x="117" y="2357"/>
                  </a:cubicBezTo>
                  <a:cubicBezTo>
                    <a:pt x="117" y="2490"/>
                    <a:pt x="151" y="2624"/>
                    <a:pt x="184" y="2758"/>
                  </a:cubicBezTo>
                  <a:cubicBezTo>
                    <a:pt x="184" y="2624"/>
                    <a:pt x="167" y="2490"/>
                    <a:pt x="151" y="2357"/>
                  </a:cubicBezTo>
                  <a:cubicBezTo>
                    <a:pt x="134" y="2106"/>
                    <a:pt x="101" y="1755"/>
                    <a:pt x="84" y="1371"/>
                  </a:cubicBezTo>
                  <a:cubicBezTo>
                    <a:pt x="67" y="987"/>
                    <a:pt x="67" y="652"/>
                    <a:pt x="50" y="402"/>
                  </a:cubicBezTo>
                  <a:cubicBezTo>
                    <a:pt x="67" y="268"/>
                    <a:pt x="50" y="135"/>
                    <a:pt x="34"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3" name="Google Shape;323;p34"/>
            <p:cNvSpPr/>
            <p:nvPr/>
          </p:nvSpPr>
          <p:spPr>
            <a:xfrm>
              <a:off x="5018098" y="2390992"/>
              <a:ext cx="9134" cy="90509"/>
            </a:xfrm>
            <a:custGeom>
              <a:rect b="b" l="l" r="r" t="t"/>
              <a:pathLst>
                <a:path extrusionOk="0" h="2824" w="285">
                  <a:moveTo>
                    <a:pt x="117" y="0"/>
                  </a:moveTo>
                  <a:lnTo>
                    <a:pt x="117" y="0"/>
                  </a:lnTo>
                  <a:cubicBezTo>
                    <a:pt x="100" y="34"/>
                    <a:pt x="100" y="67"/>
                    <a:pt x="100" y="101"/>
                  </a:cubicBezTo>
                  <a:cubicBezTo>
                    <a:pt x="84" y="184"/>
                    <a:pt x="67" y="284"/>
                    <a:pt x="67" y="418"/>
                  </a:cubicBezTo>
                  <a:cubicBezTo>
                    <a:pt x="0" y="1086"/>
                    <a:pt x="50" y="1771"/>
                    <a:pt x="184" y="2423"/>
                  </a:cubicBezTo>
                  <a:cubicBezTo>
                    <a:pt x="201" y="2557"/>
                    <a:pt x="234" y="2657"/>
                    <a:pt x="251" y="2724"/>
                  </a:cubicBezTo>
                  <a:cubicBezTo>
                    <a:pt x="267" y="2757"/>
                    <a:pt x="267" y="2791"/>
                    <a:pt x="284" y="2824"/>
                  </a:cubicBezTo>
                  <a:cubicBezTo>
                    <a:pt x="284" y="2690"/>
                    <a:pt x="251" y="2557"/>
                    <a:pt x="234" y="2423"/>
                  </a:cubicBezTo>
                  <a:cubicBezTo>
                    <a:pt x="184" y="2172"/>
                    <a:pt x="134" y="1805"/>
                    <a:pt x="117" y="1420"/>
                  </a:cubicBezTo>
                  <a:cubicBezTo>
                    <a:pt x="100" y="1036"/>
                    <a:pt x="100" y="669"/>
                    <a:pt x="100" y="418"/>
                  </a:cubicBezTo>
                  <a:cubicBezTo>
                    <a:pt x="117" y="284"/>
                    <a:pt x="117" y="134"/>
                    <a:pt x="117"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 name="Google Shape;324;p34"/>
            <p:cNvSpPr/>
            <p:nvPr/>
          </p:nvSpPr>
          <p:spPr>
            <a:xfrm>
              <a:off x="4999348" y="2402594"/>
              <a:ext cx="12564" cy="11891"/>
            </a:xfrm>
            <a:custGeom>
              <a:rect b="b" l="l" r="r" t="t"/>
              <a:pathLst>
                <a:path extrusionOk="0" h="371" w="392">
                  <a:moveTo>
                    <a:pt x="184" y="1"/>
                  </a:moveTo>
                  <a:cubicBezTo>
                    <a:pt x="133" y="1"/>
                    <a:pt x="106" y="28"/>
                    <a:pt x="117" y="39"/>
                  </a:cubicBezTo>
                  <a:cubicBezTo>
                    <a:pt x="117" y="39"/>
                    <a:pt x="130" y="35"/>
                    <a:pt x="151" y="35"/>
                  </a:cubicBezTo>
                  <a:cubicBezTo>
                    <a:pt x="171" y="35"/>
                    <a:pt x="201" y="39"/>
                    <a:pt x="234" y="56"/>
                  </a:cubicBezTo>
                  <a:cubicBezTo>
                    <a:pt x="284" y="89"/>
                    <a:pt x="301" y="123"/>
                    <a:pt x="318" y="156"/>
                  </a:cubicBezTo>
                  <a:cubicBezTo>
                    <a:pt x="318" y="246"/>
                    <a:pt x="248" y="307"/>
                    <a:pt x="170" y="307"/>
                  </a:cubicBezTo>
                  <a:cubicBezTo>
                    <a:pt x="147" y="307"/>
                    <a:pt x="123" y="301"/>
                    <a:pt x="100" y="290"/>
                  </a:cubicBezTo>
                  <a:cubicBezTo>
                    <a:pt x="67" y="256"/>
                    <a:pt x="50" y="206"/>
                    <a:pt x="50" y="173"/>
                  </a:cubicBezTo>
                  <a:cubicBezTo>
                    <a:pt x="50" y="89"/>
                    <a:pt x="100" y="56"/>
                    <a:pt x="100" y="39"/>
                  </a:cubicBezTo>
                  <a:lnTo>
                    <a:pt x="100" y="39"/>
                  </a:lnTo>
                  <a:cubicBezTo>
                    <a:pt x="100" y="39"/>
                    <a:pt x="17" y="56"/>
                    <a:pt x="0" y="173"/>
                  </a:cubicBezTo>
                  <a:cubicBezTo>
                    <a:pt x="0" y="223"/>
                    <a:pt x="17" y="290"/>
                    <a:pt x="67" y="323"/>
                  </a:cubicBezTo>
                  <a:cubicBezTo>
                    <a:pt x="105" y="356"/>
                    <a:pt x="147" y="371"/>
                    <a:pt x="189" y="371"/>
                  </a:cubicBezTo>
                  <a:cubicBezTo>
                    <a:pt x="295" y="371"/>
                    <a:pt x="392" y="276"/>
                    <a:pt x="368" y="156"/>
                  </a:cubicBezTo>
                  <a:cubicBezTo>
                    <a:pt x="368" y="89"/>
                    <a:pt x="318" y="39"/>
                    <a:pt x="268" y="23"/>
                  </a:cubicBezTo>
                  <a:cubicBezTo>
                    <a:pt x="236" y="7"/>
                    <a:pt x="207" y="1"/>
                    <a:pt x="184"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5" name="Google Shape;325;p34"/>
            <p:cNvSpPr/>
            <p:nvPr/>
          </p:nvSpPr>
          <p:spPr>
            <a:xfrm>
              <a:off x="4788363" y="2494322"/>
              <a:ext cx="263483" cy="32178"/>
            </a:xfrm>
            <a:custGeom>
              <a:rect b="b" l="l" r="r" t="t"/>
              <a:pathLst>
                <a:path extrusionOk="0" h="1004" w="8221">
                  <a:moveTo>
                    <a:pt x="7870" y="1"/>
                  </a:moveTo>
                  <a:cubicBezTo>
                    <a:pt x="7569" y="1"/>
                    <a:pt x="7268" y="18"/>
                    <a:pt x="6968" y="68"/>
                  </a:cubicBezTo>
                  <a:cubicBezTo>
                    <a:pt x="6516" y="135"/>
                    <a:pt x="6065" y="218"/>
                    <a:pt x="5631" y="335"/>
                  </a:cubicBezTo>
                  <a:cubicBezTo>
                    <a:pt x="5146" y="469"/>
                    <a:pt x="4595" y="619"/>
                    <a:pt x="4027" y="753"/>
                  </a:cubicBezTo>
                  <a:cubicBezTo>
                    <a:pt x="3492" y="870"/>
                    <a:pt x="2941" y="937"/>
                    <a:pt x="2389" y="937"/>
                  </a:cubicBezTo>
                  <a:cubicBezTo>
                    <a:pt x="1938" y="920"/>
                    <a:pt x="1487" y="853"/>
                    <a:pt x="1069" y="703"/>
                  </a:cubicBezTo>
                  <a:cubicBezTo>
                    <a:pt x="785" y="586"/>
                    <a:pt x="501" y="452"/>
                    <a:pt x="267" y="268"/>
                  </a:cubicBezTo>
                  <a:cubicBezTo>
                    <a:pt x="115" y="146"/>
                    <a:pt x="32" y="66"/>
                    <a:pt x="6" y="66"/>
                  </a:cubicBezTo>
                  <a:cubicBezTo>
                    <a:pt x="3" y="66"/>
                    <a:pt x="1" y="66"/>
                    <a:pt x="0" y="68"/>
                  </a:cubicBezTo>
                  <a:cubicBezTo>
                    <a:pt x="17" y="85"/>
                    <a:pt x="33" y="101"/>
                    <a:pt x="67" y="118"/>
                  </a:cubicBezTo>
                  <a:cubicBezTo>
                    <a:pt x="117" y="185"/>
                    <a:pt x="184" y="235"/>
                    <a:pt x="251" y="285"/>
                  </a:cubicBezTo>
                  <a:cubicBezTo>
                    <a:pt x="485" y="486"/>
                    <a:pt x="752" y="636"/>
                    <a:pt x="1053" y="736"/>
                  </a:cubicBezTo>
                  <a:cubicBezTo>
                    <a:pt x="1470" y="903"/>
                    <a:pt x="1922" y="987"/>
                    <a:pt x="2389" y="1004"/>
                  </a:cubicBezTo>
                  <a:cubicBezTo>
                    <a:pt x="2941" y="1004"/>
                    <a:pt x="3492" y="937"/>
                    <a:pt x="4044" y="820"/>
                  </a:cubicBezTo>
                  <a:cubicBezTo>
                    <a:pt x="4612" y="686"/>
                    <a:pt x="5163" y="536"/>
                    <a:pt x="5648" y="402"/>
                  </a:cubicBezTo>
                  <a:cubicBezTo>
                    <a:pt x="6082" y="285"/>
                    <a:pt x="6533" y="185"/>
                    <a:pt x="6968" y="118"/>
                  </a:cubicBezTo>
                  <a:cubicBezTo>
                    <a:pt x="7268" y="68"/>
                    <a:pt x="7569" y="34"/>
                    <a:pt x="7887" y="18"/>
                  </a:cubicBezTo>
                  <a:lnTo>
                    <a:pt x="8120" y="18"/>
                  </a:lnTo>
                  <a:cubicBezTo>
                    <a:pt x="8137" y="26"/>
                    <a:pt x="8154" y="30"/>
                    <a:pt x="8171" y="30"/>
                  </a:cubicBezTo>
                  <a:cubicBezTo>
                    <a:pt x="8187" y="30"/>
                    <a:pt x="8204" y="26"/>
                    <a:pt x="8221" y="18"/>
                  </a:cubicBezTo>
                  <a:cubicBezTo>
                    <a:pt x="8187" y="18"/>
                    <a:pt x="8154" y="18"/>
                    <a:pt x="8120"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 name="Google Shape;326;p34"/>
            <p:cNvSpPr/>
            <p:nvPr/>
          </p:nvSpPr>
          <p:spPr>
            <a:xfrm>
              <a:off x="5032007" y="1702943"/>
              <a:ext cx="253868" cy="401939"/>
            </a:xfrm>
            <a:custGeom>
              <a:rect b="b" l="l" r="r" t="t"/>
              <a:pathLst>
                <a:path extrusionOk="0" h="12541" w="7921">
                  <a:moveTo>
                    <a:pt x="5020" y="1"/>
                  </a:moveTo>
                  <a:cubicBezTo>
                    <a:pt x="3829" y="1"/>
                    <a:pt x="2643" y="389"/>
                    <a:pt x="1655" y="1151"/>
                  </a:cubicBezTo>
                  <a:lnTo>
                    <a:pt x="168" y="10290"/>
                  </a:lnTo>
                  <a:cubicBezTo>
                    <a:pt x="0" y="11343"/>
                    <a:pt x="769" y="12329"/>
                    <a:pt x="1905" y="12512"/>
                  </a:cubicBezTo>
                  <a:cubicBezTo>
                    <a:pt x="2024" y="12531"/>
                    <a:pt x="2143" y="12541"/>
                    <a:pt x="2260" y="12541"/>
                  </a:cubicBezTo>
                  <a:cubicBezTo>
                    <a:pt x="3273" y="12541"/>
                    <a:pt x="4163" y="11851"/>
                    <a:pt x="4328" y="10892"/>
                  </a:cubicBezTo>
                  <a:cubicBezTo>
                    <a:pt x="4528" y="9772"/>
                    <a:pt x="4762" y="8603"/>
                    <a:pt x="4762" y="8603"/>
                  </a:cubicBezTo>
                  <a:cubicBezTo>
                    <a:pt x="4762" y="8603"/>
                    <a:pt x="4763" y="8603"/>
                    <a:pt x="4764" y="8603"/>
                  </a:cubicBezTo>
                  <a:cubicBezTo>
                    <a:pt x="4815" y="8603"/>
                    <a:pt x="6261" y="8587"/>
                    <a:pt x="6884" y="6781"/>
                  </a:cubicBezTo>
                  <a:cubicBezTo>
                    <a:pt x="7486" y="5027"/>
                    <a:pt x="7920" y="833"/>
                    <a:pt x="7920" y="833"/>
                  </a:cubicBezTo>
                  <a:cubicBezTo>
                    <a:pt x="7027" y="276"/>
                    <a:pt x="6022" y="1"/>
                    <a:pt x="5020" y="1"/>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34"/>
            <p:cNvSpPr/>
            <p:nvPr/>
          </p:nvSpPr>
          <p:spPr>
            <a:xfrm>
              <a:off x="5234435" y="1822073"/>
              <a:ext cx="16634" cy="14775"/>
            </a:xfrm>
            <a:custGeom>
              <a:rect b="b" l="l" r="r" t="t"/>
              <a:pathLst>
                <a:path extrusionOk="0" h="461" w="519">
                  <a:moveTo>
                    <a:pt x="233" y="0"/>
                  </a:moveTo>
                  <a:cubicBezTo>
                    <a:pt x="122" y="0"/>
                    <a:pt x="32" y="91"/>
                    <a:pt x="17" y="207"/>
                  </a:cubicBezTo>
                  <a:cubicBezTo>
                    <a:pt x="0" y="341"/>
                    <a:pt x="84" y="458"/>
                    <a:pt x="218" y="458"/>
                  </a:cubicBezTo>
                  <a:cubicBezTo>
                    <a:pt x="229" y="459"/>
                    <a:pt x="240" y="460"/>
                    <a:pt x="252" y="460"/>
                  </a:cubicBezTo>
                  <a:cubicBezTo>
                    <a:pt x="373" y="460"/>
                    <a:pt x="486" y="380"/>
                    <a:pt x="502" y="257"/>
                  </a:cubicBezTo>
                  <a:cubicBezTo>
                    <a:pt x="518" y="124"/>
                    <a:pt x="418" y="7"/>
                    <a:pt x="284" y="7"/>
                  </a:cubicBezTo>
                  <a:cubicBezTo>
                    <a:pt x="267" y="2"/>
                    <a:pt x="249" y="0"/>
                    <a:pt x="233"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8" name="Google Shape;328;p34"/>
            <p:cNvSpPr/>
            <p:nvPr/>
          </p:nvSpPr>
          <p:spPr>
            <a:xfrm>
              <a:off x="5233890" y="1812746"/>
              <a:ext cx="31089" cy="11314"/>
            </a:xfrm>
            <a:custGeom>
              <a:rect b="b" l="l" r="r" t="t"/>
              <a:pathLst>
                <a:path extrusionOk="0" h="353" w="970">
                  <a:moveTo>
                    <a:pt x="420" y="0"/>
                  </a:moveTo>
                  <a:cubicBezTo>
                    <a:pt x="320" y="0"/>
                    <a:pt x="219" y="28"/>
                    <a:pt x="134" y="64"/>
                  </a:cubicBezTo>
                  <a:cubicBezTo>
                    <a:pt x="34" y="114"/>
                    <a:pt x="1" y="164"/>
                    <a:pt x="1" y="181"/>
                  </a:cubicBezTo>
                  <a:cubicBezTo>
                    <a:pt x="6" y="186"/>
                    <a:pt x="14" y="188"/>
                    <a:pt x="26" y="188"/>
                  </a:cubicBezTo>
                  <a:cubicBezTo>
                    <a:pt x="78" y="188"/>
                    <a:pt x="194" y="150"/>
                    <a:pt x="345" y="150"/>
                  </a:cubicBezTo>
                  <a:cubicBezTo>
                    <a:pt x="394" y="150"/>
                    <a:pt x="446" y="154"/>
                    <a:pt x="502" y="164"/>
                  </a:cubicBezTo>
                  <a:cubicBezTo>
                    <a:pt x="745" y="210"/>
                    <a:pt x="892" y="352"/>
                    <a:pt x="941" y="352"/>
                  </a:cubicBezTo>
                  <a:cubicBezTo>
                    <a:pt x="946" y="352"/>
                    <a:pt x="950" y="351"/>
                    <a:pt x="953" y="348"/>
                  </a:cubicBezTo>
                  <a:cubicBezTo>
                    <a:pt x="970" y="331"/>
                    <a:pt x="953" y="281"/>
                    <a:pt x="886" y="198"/>
                  </a:cubicBezTo>
                  <a:cubicBezTo>
                    <a:pt x="786" y="97"/>
                    <a:pt x="669" y="30"/>
                    <a:pt x="535" y="14"/>
                  </a:cubicBezTo>
                  <a:cubicBezTo>
                    <a:pt x="498" y="4"/>
                    <a:pt x="459" y="0"/>
                    <a:pt x="420"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9" name="Google Shape;329;p34"/>
            <p:cNvSpPr/>
            <p:nvPr/>
          </p:nvSpPr>
          <p:spPr>
            <a:xfrm>
              <a:off x="5148733" y="1808291"/>
              <a:ext cx="16634" cy="15160"/>
            </a:xfrm>
            <a:custGeom>
              <a:rect b="b" l="l" r="r" t="t"/>
              <a:pathLst>
                <a:path extrusionOk="0" h="473" w="519">
                  <a:moveTo>
                    <a:pt x="251" y="0"/>
                  </a:moveTo>
                  <a:cubicBezTo>
                    <a:pt x="132" y="0"/>
                    <a:pt x="33" y="81"/>
                    <a:pt x="18" y="203"/>
                  </a:cubicBezTo>
                  <a:cubicBezTo>
                    <a:pt x="1" y="337"/>
                    <a:pt x="101" y="454"/>
                    <a:pt x="218" y="470"/>
                  </a:cubicBezTo>
                  <a:cubicBezTo>
                    <a:pt x="230" y="472"/>
                    <a:pt x="241" y="472"/>
                    <a:pt x="252" y="472"/>
                  </a:cubicBezTo>
                  <a:cubicBezTo>
                    <a:pt x="374" y="472"/>
                    <a:pt x="487" y="392"/>
                    <a:pt x="502" y="270"/>
                  </a:cubicBezTo>
                  <a:cubicBezTo>
                    <a:pt x="519" y="136"/>
                    <a:pt x="419" y="19"/>
                    <a:pt x="285" y="2"/>
                  </a:cubicBezTo>
                  <a:cubicBezTo>
                    <a:pt x="274" y="1"/>
                    <a:pt x="262" y="0"/>
                    <a:pt x="251"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0" name="Google Shape;330;p34"/>
            <p:cNvSpPr/>
            <p:nvPr/>
          </p:nvSpPr>
          <p:spPr>
            <a:xfrm>
              <a:off x="5146073" y="1800439"/>
              <a:ext cx="31633" cy="11314"/>
            </a:xfrm>
            <a:custGeom>
              <a:rect b="b" l="l" r="r" t="t"/>
              <a:pathLst>
                <a:path extrusionOk="0" h="353" w="987">
                  <a:moveTo>
                    <a:pt x="423" y="0"/>
                  </a:moveTo>
                  <a:cubicBezTo>
                    <a:pt x="327" y="0"/>
                    <a:pt x="230" y="27"/>
                    <a:pt x="134" y="64"/>
                  </a:cubicBezTo>
                  <a:cubicBezTo>
                    <a:pt x="34" y="114"/>
                    <a:pt x="0" y="164"/>
                    <a:pt x="17" y="181"/>
                  </a:cubicBezTo>
                  <a:cubicBezTo>
                    <a:pt x="20" y="186"/>
                    <a:pt x="26" y="188"/>
                    <a:pt x="37" y="188"/>
                  </a:cubicBezTo>
                  <a:cubicBezTo>
                    <a:pt x="84" y="188"/>
                    <a:pt x="204" y="150"/>
                    <a:pt x="352" y="150"/>
                  </a:cubicBezTo>
                  <a:cubicBezTo>
                    <a:pt x="399" y="150"/>
                    <a:pt x="450" y="153"/>
                    <a:pt x="502" y="164"/>
                  </a:cubicBezTo>
                  <a:cubicBezTo>
                    <a:pt x="745" y="209"/>
                    <a:pt x="905" y="352"/>
                    <a:pt x="957" y="352"/>
                  </a:cubicBezTo>
                  <a:cubicBezTo>
                    <a:pt x="962" y="352"/>
                    <a:pt x="966" y="351"/>
                    <a:pt x="969" y="348"/>
                  </a:cubicBezTo>
                  <a:cubicBezTo>
                    <a:pt x="986" y="331"/>
                    <a:pt x="969" y="281"/>
                    <a:pt x="886" y="197"/>
                  </a:cubicBezTo>
                  <a:cubicBezTo>
                    <a:pt x="802" y="97"/>
                    <a:pt x="669" y="30"/>
                    <a:pt x="535" y="13"/>
                  </a:cubicBezTo>
                  <a:cubicBezTo>
                    <a:pt x="498" y="4"/>
                    <a:pt x="460" y="0"/>
                    <a:pt x="423"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1" name="Google Shape;331;p34"/>
            <p:cNvSpPr/>
            <p:nvPr/>
          </p:nvSpPr>
          <p:spPr>
            <a:xfrm>
              <a:off x="5196392" y="1808900"/>
              <a:ext cx="22531" cy="72721"/>
            </a:xfrm>
            <a:custGeom>
              <a:rect b="b" l="l" r="r" t="t"/>
              <a:pathLst>
                <a:path extrusionOk="0" h="2269" w="703">
                  <a:moveTo>
                    <a:pt x="268" y="0"/>
                  </a:moveTo>
                  <a:lnTo>
                    <a:pt x="268" y="0"/>
                  </a:lnTo>
                  <a:cubicBezTo>
                    <a:pt x="285" y="468"/>
                    <a:pt x="369" y="936"/>
                    <a:pt x="469" y="1387"/>
                  </a:cubicBezTo>
                  <a:cubicBezTo>
                    <a:pt x="502" y="1587"/>
                    <a:pt x="536" y="1771"/>
                    <a:pt x="569" y="1938"/>
                  </a:cubicBezTo>
                  <a:cubicBezTo>
                    <a:pt x="603" y="2005"/>
                    <a:pt x="603" y="2072"/>
                    <a:pt x="586" y="2139"/>
                  </a:cubicBezTo>
                  <a:cubicBezTo>
                    <a:pt x="569" y="2189"/>
                    <a:pt x="502" y="2189"/>
                    <a:pt x="435" y="2189"/>
                  </a:cubicBezTo>
                  <a:cubicBezTo>
                    <a:pt x="372" y="2175"/>
                    <a:pt x="311" y="2170"/>
                    <a:pt x="251" y="2170"/>
                  </a:cubicBezTo>
                  <a:cubicBezTo>
                    <a:pt x="169" y="2170"/>
                    <a:pt x="88" y="2179"/>
                    <a:pt x="1" y="2189"/>
                  </a:cubicBezTo>
                  <a:cubicBezTo>
                    <a:pt x="135" y="2222"/>
                    <a:pt x="285" y="2256"/>
                    <a:pt x="435" y="2256"/>
                  </a:cubicBezTo>
                  <a:cubicBezTo>
                    <a:pt x="452" y="2264"/>
                    <a:pt x="469" y="2268"/>
                    <a:pt x="486" y="2268"/>
                  </a:cubicBezTo>
                  <a:cubicBezTo>
                    <a:pt x="502" y="2268"/>
                    <a:pt x="519" y="2264"/>
                    <a:pt x="536" y="2256"/>
                  </a:cubicBezTo>
                  <a:cubicBezTo>
                    <a:pt x="603" y="2256"/>
                    <a:pt x="636" y="2222"/>
                    <a:pt x="669" y="2189"/>
                  </a:cubicBezTo>
                  <a:cubicBezTo>
                    <a:pt x="703" y="2105"/>
                    <a:pt x="703" y="2005"/>
                    <a:pt x="686" y="1922"/>
                  </a:cubicBezTo>
                  <a:cubicBezTo>
                    <a:pt x="653" y="1738"/>
                    <a:pt x="619" y="1571"/>
                    <a:pt x="586" y="1370"/>
                  </a:cubicBezTo>
                  <a:cubicBezTo>
                    <a:pt x="519" y="902"/>
                    <a:pt x="402" y="451"/>
                    <a:pt x="268"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2" name="Google Shape;332;p34"/>
            <p:cNvSpPr/>
            <p:nvPr/>
          </p:nvSpPr>
          <p:spPr>
            <a:xfrm>
              <a:off x="5107517" y="1942773"/>
              <a:ext cx="77144" cy="49838"/>
            </a:xfrm>
            <a:custGeom>
              <a:rect b="b" l="l" r="r" t="t"/>
              <a:pathLst>
                <a:path extrusionOk="0" h="1555" w="2407">
                  <a:moveTo>
                    <a:pt x="0" y="0"/>
                  </a:moveTo>
                  <a:cubicBezTo>
                    <a:pt x="0" y="0"/>
                    <a:pt x="385" y="1404"/>
                    <a:pt x="2306" y="1554"/>
                  </a:cubicBezTo>
                  <a:lnTo>
                    <a:pt x="2406" y="1120"/>
                  </a:lnTo>
                  <a:cubicBezTo>
                    <a:pt x="1521" y="969"/>
                    <a:pt x="685" y="585"/>
                    <a:pt x="0" y="0"/>
                  </a:cubicBezTo>
                  <a:close/>
                </a:path>
              </a:pathLst>
            </a:custGeom>
            <a:solidFill>
              <a:srgbClr val="EB996E"/>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3" name="Google Shape;333;p34"/>
            <p:cNvSpPr/>
            <p:nvPr/>
          </p:nvSpPr>
          <p:spPr>
            <a:xfrm>
              <a:off x="5162675" y="1890275"/>
              <a:ext cx="27339" cy="18365"/>
            </a:xfrm>
            <a:custGeom>
              <a:rect b="b" l="l" r="r" t="t"/>
              <a:pathLst>
                <a:path extrusionOk="0" h="573" w="853">
                  <a:moveTo>
                    <a:pt x="435" y="1"/>
                  </a:moveTo>
                  <a:cubicBezTo>
                    <a:pt x="318" y="1"/>
                    <a:pt x="201" y="34"/>
                    <a:pt x="117" y="118"/>
                  </a:cubicBezTo>
                  <a:cubicBezTo>
                    <a:pt x="34" y="185"/>
                    <a:pt x="0" y="302"/>
                    <a:pt x="34" y="418"/>
                  </a:cubicBezTo>
                  <a:cubicBezTo>
                    <a:pt x="107" y="521"/>
                    <a:pt x="206" y="572"/>
                    <a:pt x="319" y="572"/>
                  </a:cubicBezTo>
                  <a:cubicBezTo>
                    <a:pt x="335" y="572"/>
                    <a:pt x="351" y="571"/>
                    <a:pt x="368" y="569"/>
                  </a:cubicBezTo>
                  <a:cubicBezTo>
                    <a:pt x="502" y="535"/>
                    <a:pt x="619" y="502"/>
                    <a:pt x="736" y="418"/>
                  </a:cubicBezTo>
                  <a:cubicBezTo>
                    <a:pt x="769" y="402"/>
                    <a:pt x="802" y="385"/>
                    <a:pt x="819" y="352"/>
                  </a:cubicBezTo>
                  <a:cubicBezTo>
                    <a:pt x="852" y="335"/>
                    <a:pt x="852" y="302"/>
                    <a:pt x="836" y="268"/>
                  </a:cubicBezTo>
                  <a:lnTo>
                    <a:pt x="836" y="251"/>
                  </a:lnTo>
                  <a:cubicBezTo>
                    <a:pt x="752" y="101"/>
                    <a:pt x="602" y="17"/>
                    <a:pt x="435" y="1"/>
                  </a:cubicBezTo>
                  <a:close/>
                </a:path>
              </a:pathLst>
            </a:custGeom>
            <a:solidFill>
              <a:srgbClr val="EB996E"/>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p34"/>
            <p:cNvSpPr/>
            <p:nvPr/>
          </p:nvSpPr>
          <p:spPr>
            <a:xfrm>
              <a:off x="5168028" y="1880115"/>
              <a:ext cx="25736" cy="28012"/>
            </a:xfrm>
            <a:custGeom>
              <a:rect b="b" l="l" r="r" t="t"/>
              <a:pathLst>
                <a:path extrusionOk="0" h="874" w="803">
                  <a:moveTo>
                    <a:pt x="84" y="0"/>
                  </a:moveTo>
                  <a:cubicBezTo>
                    <a:pt x="67" y="0"/>
                    <a:pt x="17" y="67"/>
                    <a:pt x="17" y="184"/>
                  </a:cubicBezTo>
                  <a:cubicBezTo>
                    <a:pt x="0" y="351"/>
                    <a:pt x="51" y="502"/>
                    <a:pt x="168" y="635"/>
                  </a:cubicBezTo>
                  <a:cubicBezTo>
                    <a:pt x="268" y="752"/>
                    <a:pt x="418" y="836"/>
                    <a:pt x="585" y="869"/>
                  </a:cubicBezTo>
                  <a:cubicBezTo>
                    <a:pt x="611" y="872"/>
                    <a:pt x="634" y="874"/>
                    <a:pt x="655" y="874"/>
                  </a:cubicBezTo>
                  <a:cubicBezTo>
                    <a:pt x="742" y="874"/>
                    <a:pt x="786" y="849"/>
                    <a:pt x="786" y="836"/>
                  </a:cubicBezTo>
                  <a:cubicBezTo>
                    <a:pt x="802" y="802"/>
                    <a:pt x="485" y="786"/>
                    <a:pt x="284" y="535"/>
                  </a:cubicBezTo>
                  <a:cubicBezTo>
                    <a:pt x="84" y="301"/>
                    <a:pt x="134" y="17"/>
                    <a:pt x="84"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5" name="Google Shape;335;p34"/>
            <p:cNvSpPr/>
            <p:nvPr/>
          </p:nvSpPr>
          <p:spPr>
            <a:xfrm>
              <a:off x="5125722" y="1664996"/>
              <a:ext cx="168166" cy="139193"/>
            </a:xfrm>
            <a:custGeom>
              <a:rect b="b" l="l" r="r" t="t"/>
              <a:pathLst>
                <a:path extrusionOk="0" h="4343" w="5247">
                  <a:moveTo>
                    <a:pt x="1883" y="0"/>
                  </a:moveTo>
                  <a:cubicBezTo>
                    <a:pt x="1673" y="0"/>
                    <a:pt x="1462" y="15"/>
                    <a:pt x="1254" y="46"/>
                  </a:cubicBezTo>
                  <a:cubicBezTo>
                    <a:pt x="686" y="163"/>
                    <a:pt x="168" y="480"/>
                    <a:pt x="0" y="948"/>
                  </a:cubicBezTo>
                  <a:lnTo>
                    <a:pt x="0" y="981"/>
                  </a:lnTo>
                  <a:cubicBezTo>
                    <a:pt x="502" y="2101"/>
                    <a:pt x="2139" y="3454"/>
                    <a:pt x="3392" y="3922"/>
                  </a:cubicBezTo>
                  <a:cubicBezTo>
                    <a:pt x="3292" y="3705"/>
                    <a:pt x="2574" y="3053"/>
                    <a:pt x="2457" y="2819"/>
                  </a:cubicBezTo>
                  <a:lnTo>
                    <a:pt x="2457" y="2819"/>
                  </a:lnTo>
                  <a:cubicBezTo>
                    <a:pt x="2975" y="3371"/>
                    <a:pt x="3710" y="4123"/>
                    <a:pt x="4478" y="4323"/>
                  </a:cubicBezTo>
                  <a:cubicBezTo>
                    <a:pt x="4536" y="4333"/>
                    <a:pt x="4589" y="4342"/>
                    <a:pt x="4642" y="4342"/>
                  </a:cubicBezTo>
                  <a:cubicBezTo>
                    <a:pt x="4681" y="4342"/>
                    <a:pt x="4720" y="4337"/>
                    <a:pt x="4762" y="4323"/>
                  </a:cubicBezTo>
                  <a:cubicBezTo>
                    <a:pt x="4863" y="4273"/>
                    <a:pt x="4929" y="4173"/>
                    <a:pt x="4946" y="4056"/>
                  </a:cubicBezTo>
                  <a:cubicBezTo>
                    <a:pt x="5097" y="3488"/>
                    <a:pt x="5197" y="2919"/>
                    <a:pt x="5214" y="2335"/>
                  </a:cubicBezTo>
                  <a:cubicBezTo>
                    <a:pt x="5247" y="1850"/>
                    <a:pt x="5080" y="1366"/>
                    <a:pt x="4762" y="998"/>
                  </a:cubicBezTo>
                  <a:cubicBezTo>
                    <a:pt x="4345" y="513"/>
                    <a:pt x="3643" y="280"/>
                    <a:pt x="2958" y="129"/>
                  </a:cubicBezTo>
                  <a:cubicBezTo>
                    <a:pt x="2609" y="45"/>
                    <a:pt x="2246" y="0"/>
                    <a:pt x="1883" y="0"/>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p34"/>
            <p:cNvSpPr/>
            <p:nvPr/>
          </p:nvSpPr>
          <p:spPr>
            <a:xfrm>
              <a:off x="5029315" y="1668073"/>
              <a:ext cx="121085" cy="247426"/>
            </a:xfrm>
            <a:custGeom>
              <a:rect b="b" l="l" r="r" t="t"/>
              <a:pathLst>
                <a:path extrusionOk="0" h="7720" w="3778">
                  <a:moveTo>
                    <a:pt x="2778" y="1"/>
                  </a:moveTo>
                  <a:cubicBezTo>
                    <a:pt x="420" y="1"/>
                    <a:pt x="170" y="2915"/>
                    <a:pt x="51" y="3776"/>
                  </a:cubicBezTo>
                  <a:cubicBezTo>
                    <a:pt x="1" y="4210"/>
                    <a:pt x="1" y="4645"/>
                    <a:pt x="1" y="5079"/>
                  </a:cubicBezTo>
                  <a:cubicBezTo>
                    <a:pt x="1" y="6165"/>
                    <a:pt x="820" y="7719"/>
                    <a:pt x="820" y="7719"/>
                  </a:cubicBezTo>
                  <a:cubicBezTo>
                    <a:pt x="1989" y="6884"/>
                    <a:pt x="1989" y="4595"/>
                    <a:pt x="1989" y="4595"/>
                  </a:cubicBezTo>
                  <a:cubicBezTo>
                    <a:pt x="3677" y="3358"/>
                    <a:pt x="3426" y="1069"/>
                    <a:pt x="3426" y="1069"/>
                  </a:cubicBezTo>
                  <a:lnTo>
                    <a:pt x="3777" y="150"/>
                  </a:lnTo>
                  <a:cubicBezTo>
                    <a:pt x="3408" y="47"/>
                    <a:pt x="3076" y="1"/>
                    <a:pt x="2778"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34"/>
            <p:cNvSpPr/>
            <p:nvPr/>
          </p:nvSpPr>
          <p:spPr>
            <a:xfrm>
              <a:off x="5054506" y="1807843"/>
              <a:ext cx="40736" cy="59933"/>
            </a:xfrm>
            <a:custGeom>
              <a:rect b="b" l="l" r="r" t="t"/>
              <a:pathLst>
                <a:path extrusionOk="0" h="1870" w="1271">
                  <a:moveTo>
                    <a:pt x="862" y="0"/>
                  </a:moveTo>
                  <a:cubicBezTo>
                    <a:pt x="797" y="0"/>
                    <a:pt x="732" y="6"/>
                    <a:pt x="669" y="16"/>
                  </a:cubicBezTo>
                  <a:cubicBezTo>
                    <a:pt x="451" y="50"/>
                    <a:pt x="268" y="167"/>
                    <a:pt x="151" y="334"/>
                  </a:cubicBezTo>
                  <a:cubicBezTo>
                    <a:pt x="34" y="518"/>
                    <a:pt x="0" y="735"/>
                    <a:pt x="34" y="935"/>
                  </a:cubicBezTo>
                  <a:cubicBezTo>
                    <a:pt x="67" y="1136"/>
                    <a:pt x="167" y="1336"/>
                    <a:pt x="284" y="1503"/>
                  </a:cubicBezTo>
                  <a:cubicBezTo>
                    <a:pt x="368" y="1637"/>
                    <a:pt x="485" y="1737"/>
                    <a:pt x="618" y="1804"/>
                  </a:cubicBezTo>
                  <a:cubicBezTo>
                    <a:pt x="689" y="1848"/>
                    <a:pt x="764" y="1869"/>
                    <a:pt x="839" y="1869"/>
                  </a:cubicBezTo>
                  <a:cubicBezTo>
                    <a:pt x="906" y="1869"/>
                    <a:pt x="973" y="1852"/>
                    <a:pt x="1036" y="1821"/>
                  </a:cubicBezTo>
                  <a:lnTo>
                    <a:pt x="1270" y="83"/>
                  </a:lnTo>
                  <a:cubicBezTo>
                    <a:pt x="1144" y="26"/>
                    <a:pt x="1003" y="0"/>
                    <a:pt x="862" y="0"/>
                  </a:cubicBezTo>
                  <a:close/>
                </a:path>
              </a:pathLst>
            </a:custGeom>
            <a:solidFill>
              <a:srgbClr val="FFBE9D"/>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4"/>
            <p:cNvSpPr/>
            <p:nvPr/>
          </p:nvSpPr>
          <p:spPr>
            <a:xfrm>
              <a:off x="5068416" y="1816400"/>
              <a:ext cx="21986" cy="34710"/>
            </a:xfrm>
            <a:custGeom>
              <a:rect b="b" l="l" r="r" t="t"/>
              <a:pathLst>
                <a:path extrusionOk="0" h="1083" w="686">
                  <a:moveTo>
                    <a:pt x="452" y="0"/>
                  </a:moveTo>
                  <a:cubicBezTo>
                    <a:pt x="352" y="0"/>
                    <a:pt x="235" y="33"/>
                    <a:pt x="168" y="117"/>
                  </a:cubicBezTo>
                  <a:cubicBezTo>
                    <a:pt x="67" y="217"/>
                    <a:pt x="17" y="334"/>
                    <a:pt x="17" y="451"/>
                  </a:cubicBezTo>
                  <a:cubicBezTo>
                    <a:pt x="1" y="585"/>
                    <a:pt x="17" y="702"/>
                    <a:pt x="51" y="802"/>
                  </a:cubicBezTo>
                  <a:cubicBezTo>
                    <a:pt x="84" y="919"/>
                    <a:pt x="151" y="1003"/>
                    <a:pt x="251" y="1053"/>
                  </a:cubicBezTo>
                  <a:cubicBezTo>
                    <a:pt x="295" y="1075"/>
                    <a:pt x="336" y="1083"/>
                    <a:pt x="371" y="1083"/>
                  </a:cubicBezTo>
                  <a:cubicBezTo>
                    <a:pt x="471" y="1083"/>
                    <a:pt x="531" y="1019"/>
                    <a:pt x="519" y="1019"/>
                  </a:cubicBezTo>
                  <a:cubicBezTo>
                    <a:pt x="502" y="1003"/>
                    <a:pt x="418" y="1036"/>
                    <a:pt x="301" y="952"/>
                  </a:cubicBezTo>
                  <a:cubicBezTo>
                    <a:pt x="184" y="819"/>
                    <a:pt x="134" y="652"/>
                    <a:pt x="168" y="468"/>
                  </a:cubicBezTo>
                  <a:cubicBezTo>
                    <a:pt x="168" y="301"/>
                    <a:pt x="285" y="150"/>
                    <a:pt x="452" y="117"/>
                  </a:cubicBezTo>
                  <a:cubicBezTo>
                    <a:pt x="585" y="117"/>
                    <a:pt x="636" y="184"/>
                    <a:pt x="652" y="184"/>
                  </a:cubicBezTo>
                  <a:cubicBezTo>
                    <a:pt x="686" y="184"/>
                    <a:pt x="652" y="33"/>
                    <a:pt x="452" y="0"/>
                  </a:cubicBezTo>
                  <a:close/>
                </a:path>
              </a:pathLst>
            </a:custGeom>
            <a:solidFill>
              <a:srgbClr val="EB996E"/>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4"/>
            <p:cNvSpPr/>
            <p:nvPr/>
          </p:nvSpPr>
          <p:spPr>
            <a:xfrm>
              <a:off x="4982747" y="1866174"/>
              <a:ext cx="102848" cy="345435"/>
            </a:xfrm>
            <a:custGeom>
              <a:rect b="b" l="l" r="r" t="t"/>
              <a:pathLst>
                <a:path extrusionOk="0" h="10778" w="3209">
                  <a:moveTo>
                    <a:pt x="3175" y="1"/>
                  </a:moveTo>
                  <a:lnTo>
                    <a:pt x="652" y="4262"/>
                  </a:lnTo>
                  <a:cubicBezTo>
                    <a:pt x="418" y="6434"/>
                    <a:pt x="201" y="8606"/>
                    <a:pt x="0" y="10778"/>
                  </a:cubicBezTo>
                  <a:lnTo>
                    <a:pt x="451" y="9742"/>
                  </a:lnTo>
                  <a:cubicBezTo>
                    <a:pt x="502" y="10043"/>
                    <a:pt x="535" y="10343"/>
                    <a:pt x="585" y="10644"/>
                  </a:cubicBezTo>
                  <a:cubicBezTo>
                    <a:pt x="1036" y="10711"/>
                    <a:pt x="1487" y="10744"/>
                    <a:pt x="1938" y="10744"/>
                  </a:cubicBezTo>
                  <a:cubicBezTo>
                    <a:pt x="2373" y="10728"/>
                    <a:pt x="2857" y="10527"/>
                    <a:pt x="3058" y="10126"/>
                  </a:cubicBezTo>
                  <a:cubicBezTo>
                    <a:pt x="3175" y="9859"/>
                    <a:pt x="3208" y="9558"/>
                    <a:pt x="3175" y="9257"/>
                  </a:cubicBezTo>
                  <a:cubicBezTo>
                    <a:pt x="3091" y="6166"/>
                    <a:pt x="2674" y="3042"/>
                    <a:pt x="3175" y="1"/>
                  </a:cubicBezTo>
                  <a:close/>
                </a:path>
              </a:pathLst>
            </a:custGeom>
            <a:solidFill>
              <a:srgbClr val="26323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88893" y="294447"/>
            <a:ext cx="1348604" cy="473352"/>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500">
                <a:solidFill>
                  <a:schemeClr val="lt1"/>
                </a:solidFill>
                <a:latin typeface="Arial"/>
                <a:ea typeface="Arial"/>
                <a:cs typeface="Arial"/>
                <a:sym typeface="Arial"/>
              </a:rPr>
              <a:t>Diagram</a:t>
            </a:r>
            <a:endParaRPr sz="1500"/>
          </a:p>
        </p:txBody>
      </p:sp>
      <p:sp>
        <p:nvSpPr>
          <p:cNvPr id="137" name="Google Shape;137;p26"/>
          <p:cNvSpPr txBox="1"/>
          <p:nvPr/>
        </p:nvSpPr>
        <p:spPr>
          <a:xfrm>
            <a:off x="193203" y="946701"/>
            <a:ext cx="1938131" cy="551623"/>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Sequence Diagram</a:t>
            </a:r>
            <a:endParaRPr sz="1100"/>
          </a:p>
        </p:txBody>
      </p:sp>
      <p:sp>
        <p:nvSpPr>
          <p:cNvPr id="138" name="Google Shape;138;p26"/>
          <p:cNvSpPr txBox="1"/>
          <p:nvPr/>
        </p:nvSpPr>
        <p:spPr>
          <a:xfrm>
            <a:off x="193203" y="1608243"/>
            <a:ext cx="1938131" cy="551623"/>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1</a:t>
            </a:r>
            <a:endParaRPr sz="1100"/>
          </a:p>
        </p:txBody>
      </p:sp>
      <p:sp>
        <p:nvSpPr>
          <p:cNvPr id="139" name="Google Shape;139;p26"/>
          <p:cNvSpPr txBox="1"/>
          <p:nvPr/>
        </p:nvSpPr>
        <p:spPr>
          <a:xfrm>
            <a:off x="193203" y="2269785"/>
            <a:ext cx="1938131" cy="551623"/>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2</a:t>
            </a:r>
            <a:endParaRPr sz="1100"/>
          </a:p>
        </p:txBody>
      </p:sp>
      <p:sp>
        <p:nvSpPr>
          <p:cNvPr id="140" name="Google Shape;140;p26"/>
          <p:cNvSpPr/>
          <p:nvPr/>
        </p:nvSpPr>
        <p:spPr>
          <a:xfrm>
            <a:off x="8471992" y="0"/>
            <a:ext cx="672000" cy="51435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141" name="Google Shape;141;p26"/>
          <p:cNvPicPr preferRelativeResize="0"/>
          <p:nvPr/>
        </p:nvPicPr>
        <p:blipFill>
          <a:blip r:embed="rId3">
            <a:alphaModFix/>
          </a:blip>
          <a:stretch>
            <a:fillRect/>
          </a:stretch>
        </p:blipFill>
        <p:spPr>
          <a:xfrm>
            <a:off x="2198725" y="0"/>
            <a:ext cx="6273275" cy="5143501"/>
          </a:xfrm>
          <a:prstGeom prst="rect">
            <a:avLst/>
          </a:prstGeom>
          <a:noFill/>
          <a:ln>
            <a:noFill/>
          </a:ln>
        </p:spPr>
      </p:pic>
      <p:sp>
        <p:nvSpPr>
          <p:cNvPr id="142" name="Google Shape;142;p26"/>
          <p:cNvSpPr/>
          <p:nvPr/>
        </p:nvSpPr>
        <p:spPr>
          <a:xfrm>
            <a:off x="2275550" y="3131500"/>
            <a:ext cx="5626500" cy="1607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88893" y="294447"/>
            <a:ext cx="1348500" cy="4734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500">
                <a:solidFill>
                  <a:schemeClr val="lt1"/>
                </a:solidFill>
                <a:latin typeface="Arial"/>
                <a:ea typeface="Arial"/>
                <a:cs typeface="Arial"/>
                <a:sym typeface="Arial"/>
              </a:rPr>
              <a:t>Diagram</a:t>
            </a:r>
            <a:endParaRPr sz="1500"/>
          </a:p>
        </p:txBody>
      </p:sp>
      <p:sp>
        <p:nvSpPr>
          <p:cNvPr id="148" name="Google Shape;148;p27"/>
          <p:cNvSpPr txBox="1"/>
          <p:nvPr/>
        </p:nvSpPr>
        <p:spPr>
          <a:xfrm>
            <a:off x="193203" y="946701"/>
            <a:ext cx="1938000" cy="5517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Sequence Diagram</a:t>
            </a:r>
            <a:endParaRPr sz="1100"/>
          </a:p>
        </p:txBody>
      </p:sp>
      <p:sp>
        <p:nvSpPr>
          <p:cNvPr id="149" name="Google Shape;149;p27"/>
          <p:cNvSpPr txBox="1"/>
          <p:nvPr/>
        </p:nvSpPr>
        <p:spPr>
          <a:xfrm>
            <a:off x="193203" y="1608243"/>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1</a:t>
            </a:r>
            <a:endParaRPr sz="1100"/>
          </a:p>
        </p:txBody>
      </p:sp>
      <p:sp>
        <p:nvSpPr>
          <p:cNvPr id="150" name="Google Shape;150;p27"/>
          <p:cNvSpPr txBox="1"/>
          <p:nvPr/>
        </p:nvSpPr>
        <p:spPr>
          <a:xfrm>
            <a:off x="193203" y="2269785"/>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2</a:t>
            </a:r>
            <a:endParaRPr sz="1100"/>
          </a:p>
        </p:txBody>
      </p:sp>
      <p:sp>
        <p:nvSpPr>
          <p:cNvPr id="151" name="Google Shape;151;p27"/>
          <p:cNvSpPr/>
          <p:nvPr/>
        </p:nvSpPr>
        <p:spPr>
          <a:xfrm>
            <a:off x="8471992" y="0"/>
            <a:ext cx="672000" cy="51435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152" name="Google Shape;152;p27"/>
          <p:cNvPicPr preferRelativeResize="0"/>
          <p:nvPr/>
        </p:nvPicPr>
        <p:blipFill>
          <a:blip r:embed="rId3">
            <a:alphaModFix/>
          </a:blip>
          <a:stretch>
            <a:fillRect/>
          </a:stretch>
        </p:blipFill>
        <p:spPr>
          <a:xfrm>
            <a:off x="2198725" y="0"/>
            <a:ext cx="6273275" cy="5143501"/>
          </a:xfrm>
          <a:prstGeom prst="rect">
            <a:avLst/>
          </a:prstGeom>
          <a:noFill/>
          <a:ln>
            <a:noFill/>
          </a:ln>
        </p:spPr>
      </p:pic>
      <p:sp>
        <p:nvSpPr>
          <p:cNvPr id="153" name="Google Shape;153;p27"/>
          <p:cNvSpPr/>
          <p:nvPr/>
        </p:nvSpPr>
        <p:spPr>
          <a:xfrm>
            <a:off x="2509450" y="774200"/>
            <a:ext cx="4912200" cy="83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2171300" y="3078975"/>
            <a:ext cx="5143500" cy="55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88893" y="294447"/>
            <a:ext cx="1348500" cy="4734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500">
                <a:solidFill>
                  <a:schemeClr val="lt1"/>
                </a:solidFill>
                <a:latin typeface="Arial"/>
                <a:ea typeface="Arial"/>
                <a:cs typeface="Arial"/>
                <a:sym typeface="Arial"/>
              </a:rPr>
              <a:t>Diagram</a:t>
            </a:r>
            <a:endParaRPr sz="1500"/>
          </a:p>
        </p:txBody>
      </p:sp>
      <p:sp>
        <p:nvSpPr>
          <p:cNvPr id="160" name="Google Shape;160;p28"/>
          <p:cNvSpPr txBox="1"/>
          <p:nvPr/>
        </p:nvSpPr>
        <p:spPr>
          <a:xfrm>
            <a:off x="193203" y="946701"/>
            <a:ext cx="1938000" cy="5517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Sequence Diagram</a:t>
            </a:r>
            <a:endParaRPr sz="1100"/>
          </a:p>
        </p:txBody>
      </p:sp>
      <p:sp>
        <p:nvSpPr>
          <p:cNvPr id="161" name="Google Shape;161;p28"/>
          <p:cNvSpPr txBox="1"/>
          <p:nvPr/>
        </p:nvSpPr>
        <p:spPr>
          <a:xfrm>
            <a:off x="193203" y="1608243"/>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1</a:t>
            </a:r>
            <a:endParaRPr sz="1100"/>
          </a:p>
        </p:txBody>
      </p:sp>
      <p:sp>
        <p:nvSpPr>
          <p:cNvPr id="162" name="Google Shape;162;p28"/>
          <p:cNvSpPr txBox="1"/>
          <p:nvPr/>
        </p:nvSpPr>
        <p:spPr>
          <a:xfrm>
            <a:off x="193203" y="2269785"/>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2</a:t>
            </a:r>
            <a:endParaRPr sz="1100"/>
          </a:p>
        </p:txBody>
      </p:sp>
      <p:sp>
        <p:nvSpPr>
          <p:cNvPr id="163" name="Google Shape;163;p28"/>
          <p:cNvSpPr/>
          <p:nvPr/>
        </p:nvSpPr>
        <p:spPr>
          <a:xfrm>
            <a:off x="8471992" y="0"/>
            <a:ext cx="672000" cy="51435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164" name="Google Shape;164;p28"/>
          <p:cNvPicPr preferRelativeResize="0"/>
          <p:nvPr/>
        </p:nvPicPr>
        <p:blipFill>
          <a:blip r:embed="rId3">
            <a:alphaModFix/>
          </a:blip>
          <a:stretch>
            <a:fillRect/>
          </a:stretch>
        </p:blipFill>
        <p:spPr>
          <a:xfrm>
            <a:off x="2198725" y="0"/>
            <a:ext cx="6273275" cy="5143501"/>
          </a:xfrm>
          <a:prstGeom prst="rect">
            <a:avLst/>
          </a:prstGeom>
          <a:noFill/>
          <a:ln>
            <a:noFill/>
          </a:ln>
        </p:spPr>
      </p:pic>
      <p:sp>
        <p:nvSpPr>
          <p:cNvPr id="165" name="Google Shape;165;p28"/>
          <p:cNvSpPr/>
          <p:nvPr/>
        </p:nvSpPr>
        <p:spPr>
          <a:xfrm>
            <a:off x="2491650" y="2135700"/>
            <a:ext cx="4458300" cy="68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1957725" y="3604000"/>
            <a:ext cx="6380400" cy="53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88893" y="294447"/>
            <a:ext cx="1348500" cy="4734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500">
                <a:solidFill>
                  <a:schemeClr val="lt1"/>
                </a:solidFill>
                <a:latin typeface="Arial"/>
                <a:ea typeface="Arial"/>
                <a:cs typeface="Arial"/>
                <a:sym typeface="Arial"/>
              </a:rPr>
              <a:t>Diagram</a:t>
            </a:r>
            <a:endParaRPr sz="1500"/>
          </a:p>
        </p:txBody>
      </p:sp>
      <p:sp>
        <p:nvSpPr>
          <p:cNvPr id="172" name="Google Shape;172;p29"/>
          <p:cNvSpPr txBox="1"/>
          <p:nvPr/>
        </p:nvSpPr>
        <p:spPr>
          <a:xfrm>
            <a:off x="193203" y="946701"/>
            <a:ext cx="1938000" cy="5517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Sequence Diagram</a:t>
            </a:r>
            <a:endParaRPr sz="1100"/>
          </a:p>
        </p:txBody>
      </p:sp>
      <p:sp>
        <p:nvSpPr>
          <p:cNvPr id="173" name="Google Shape;173;p29"/>
          <p:cNvSpPr txBox="1"/>
          <p:nvPr/>
        </p:nvSpPr>
        <p:spPr>
          <a:xfrm>
            <a:off x="193203" y="1608243"/>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1</a:t>
            </a:r>
            <a:endParaRPr sz="1100"/>
          </a:p>
        </p:txBody>
      </p:sp>
      <p:sp>
        <p:nvSpPr>
          <p:cNvPr id="174" name="Google Shape;174;p29"/>
          <p:cNvSpPr txBox="1"/>
          <p:nvPr/>
        </p:nvSpPr>
        <p:spPr>
          <a:xfrm>
            <a:off x="193203" y="2269785"/>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UML 2</a:t>
            </a:r>
            <a:endParaRPr sz="1100"/>
          </a:p>
        </p:txBody>
      </p:sp>
      <p:sp>
        <p:nvSpPr>
          <p:cNvPr id="175" name="Google Shape;175;p29"/>
          <p:cNvSpPr/>
          <p:nvPr/>
        </p:nvSpPr>
        <p:spPr>
          <a:xfrm>
            <a:off x="8471992" y="0"/>
            <a:ext cx="672000" cy="51435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176" name="Google Shape;176;p29"/>
          <p:cNvPicPr preferRelativeResize="0"/>
          <p:nvPr/>
        </p:nvPicPr>
        <p:blipFill>
          <a:blip r:embed="rId3">
            <a:alphaModFix/>
          </a:blip>
          <a:stretch>
            <a:fillRect/>
          </a:stretch>
        </p:blipFill>
        <p:spPr>
          <a:xfrm>
            <a:off x="2198725" y="0"/>
            <a:ext cx="6273275" cy="5143501"/>
          </a:xfrm>
          <a:prstGeom prst="rect">
            <a:avLst/>
          </a:prstGeom>
          <a:noFill/>
          <a:ln>
            <a:noFill/>
          </a:ln>
        </p:spPr>
      </p:pic>
      <p:sp>
        <p:nvSpPr>
          <p:cNvPr id="177" name="Google Shape;177;p29"/>
          <p:cNvSpPr/>
          <p:nvPr/>
        </p:nvSpPr>
        <p:spPr>
          <a:xfrm>
            <a:off x="2215800" y="2954400"/>
            <a:ext cx="35700" cy="1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2278100" y="2776425"/>
            <a:ext cx="4645200" cy="27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2073425" y="4146825"/>
            <a:ext cx="5081100" cy="55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88893" y="1234547"/>
            <a:ext cx="1348500" cy="4734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700"/>
              <a:t>Diagram</a:t>
            </a:r>
            <a:endParaRPr sz="1700"/>
          </a:p>
        </p:txBody>
      </p:sp>
      <p:sp>
        <p:nvSpPr>
          <p:cNvPr id="185" name="Google Shape;185;p30"/>
          <p:cNvSpPr txBox="1"/>
          <p:nvPr/>
        </p:nvSpPr>
        <p:spPr>
          <a:xfrm>
            <a:off x="194141" y="1864001"/>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Sequence Diagram</a:t>
            </a:r>
            <a:endParaRPr sz="1100"/>
          </a:p>
        </p:txBody>
      </p:sp>
      <p:sp>
        <p:nvSpPr>
          <p:cNvPr id="186" name="Google Shape;186;p30"/>
          <p:cNvSpPr txBox="1"/>
          <p:nvPr/>
        </p:nvSpPr>
        <p:spPr>
          <a:xfrm>
            <a:off x="194153" y="2571743"/>
            <a:ext cx="1938000" cy="5517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Use Case Diagram 1</a:t>
            </a:r>
            <a:endParaRPr sz="1100"/>
          </a:p>
        </p:txBody>
      </p:sp>
      <p:sp>
        <p:nvSpPr>
          <p:cNvPr id="187" name="Google Shape;187;p30"/>
          <p:cNvSpPr txBox="1"/>
          <p:nvPr/>
        </p:nvSpPr>
        <p:spPr>
          <a:xfrm>
            <a:off x="193203" y="3241385"/>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Use Case Diagram 2</a:t>
            </a:r>
            <a:endParaRPr sz="1100"/>
          </a:p>
        </p:txBody>
      </p:sp>
      <p:sp>
        <p:nvSpPr>
          <p:cNvPr id="188" name="Google Shape;188;p30"/>
          <p:cNvSpPr/>
          <p:nvPr/>
        </p:nvSpPr>
        <p:spPr>
          <a:xfrm>
            <a:off x="8471867" y="0"/>
            <a:ext cx="672134" cy="51435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189" name="Google Shape;189;p30"/>
          <p:cNvPicPr preferRelativeResize="0"/>
          <p:nvPr/>
        </p:nvPicPr>
        <p:blipFill rotWithShape="1">
          <a:blip r:embed="rId3">
            <a:alphaModFix/>
          </a:blip>
          <a:srcRect b="0" l="8642" r="0" t="0"/>
          <a:stretch/>
        </p:blipFill>
        <p:spPr>
          <a:xfrm>
            <a:off x="2273150" y="872076"/>
            <a:ext cx="6198726" cy="4279326"/>
          </a:xfrm>
          <a:prstGeom prst="rect">
            <a:avLst/>
          </a:prstGeom>
          <a:noFill/>
          <a:ln>
            <a:noFill/>
          </a:ln>
        </p:spPr>
      </p:pic>
      <p:sp>
        <p:nvSpPr>
          <p:cNvPr id="190" name="Google Shape;190;p30"/>
          <p:cNvSpPr txBox="1"/>
          <p:nvPr>
            <p:ph type="title"/>
          </p:nvPr>
        </p:nvSpPr>
        <p:spPr>
          <a:xfrm>
            <a:off x="0" y="0"/>
            <a:ext cx="8472000" cy="8313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sz="2100"/>
              <a:t>Sender</a:t>
            </a:r>
            <a:endParaRPr b="1" sz="2100"/>
          </a:p>
        </p:txBody>
      </p:sp>
      <p:sp>
        <p:nvSpPr>
          <p:cNvPr id="191" name="Google Shape;191;p30"/>
          <p:cNvSpPr/>
          <p:nvPr/>
        </p:nvSpPr>
        <p:spPr>
          <a:xfrm>
            <a:off x="2892100" y="987775"/>
            <a:ext cx="5472900" cy="402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87943" y="1095347"/>
            <a:ext cx="1348500" cy="4734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1700"/>
              <a:t>Diagram</a:t>
            </a:r>
            <a:endParaRPr sz="1700"/>
          </a:p>
        </p:txBody>
      </p:sp>
      <p:sp>
        <p:nvSpPr>
          <p:cNvPr id="197" name="Google Shape;197;p31"/>
          <p:cNvSpPr txBox="1"/>
          <p:nvPr/>
        </p:nvSpPr>
        <p:spPr>
          <a:xfrm>
            <a:off x="193191" y="1808038"/>
            <a:ext cx="1938000" cy="551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Sequence Diagram</a:t>
            </a:r>
            <a:endParaRPr sz="1100"/>
          </a:p>
        </p:txBody>
      </p:sp>
      <p:sp>
        <p:nvSpPr>
          <p:cNvPr id="198" name="Google Shape;198;p31"/>
          <p:cNvSpPr txBox="1"/>
          <p:nvPr/>
        </p:nvSpPr>
        <p:spPr>
          <a:xfrm>
            <a:off x="187241" y="2653671"/>
            <a:ext cx="1950000" cy="5610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Use Case Diagram 1</a:t>
            </a:r>
            <a:endParaRPr sz="1100"/>
          </a:p>
        </p:txBody>
      </p:sp>
      <p:sp>
        <p:nvSpPr>
          <p:cNvPr id="199" name="Google Shape;199;p31"/>
          <p:cNvSpPr txBox="1"/>
          <p:nvPr/>
        </p:nvSpPr>
        <p:spPr>
          <a:xfrm>
            <a:off x="193253" y="3399910"/>
            <a:ext cx="1938000" cy="5517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1500" u="none" cap="none" strike="noStrike">
                <a:solidFill>
                  <a:schemeClr val="dk1"/>
                </a:solidFill>
                <a:latin typeface="Calibri"/>
                <a:ea typeface="Calibri"/>
                <a:cs typeface="Calibri"/>
                <a:sym typeface="Calibri"/>
              </a:rPr>
              <a:t>Use Case Diagram 2</a:t>
            </a:r>
            <a:endParaRPr sz="1100"/>
          </a:p>
        </p:txBody>
      </p:sp>
      <p:sp>
        <p:nvSpPr>
          <p:cNvPr id="200" name="Google Shape;200;p31"/>
          <p:cNvSpPr/>
          <p:nvPr/>
        </p:nvSpPr>
        <p:spPr>
          <a:xfrm>
            <a:off x="8471867" y="0"/>
            <a:ext cx="672134" cy="51435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201" name="Google Shape;201;p31"/>
          <p:cNvPicPr preferRelativeResize="0"/>
          <p:nvPr/>
        </p:nvPicPr>
        <p:blipFill rotWithShape="1">
          <a:blip r:embed="rId3">
            <a:alphaModFix/>
          </a:blip>
          <a:srcRect b="0" l="0" r="0" t="0"/>
          <a:stretch/>
        </p:blipFill>
        <p:spPr>
          <a:xfrm>
            <a:off x="2500933" y="810803"/>
            <a:ext cx="4999289" cy="3543356"/>
          </a:xfrm>
          <a:prstGeom prst="rect">
            <a:avLst/>
          </a:prstGeom>
          <a:noFill/>
          <a:ln>
            <a:noFill/>
          </a:ln>
        </p:spPr>
      </p:pic>
      <p:sp>
        <p:nvSpPr>
          <p:cNvPr id="202" name="Google Shape;202;p31"/>
          <p:cNvSpPr txBox="1"/>
          <p:nvPr>
            <p:ph type="title"/>
          </p:nvPr>
        </p:nvSpPr>
        <p:spPr>
          <a:xfrm>
            <a:off x="0" y="-151275"/>
            <a:ext cx="8472000" cy="8313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sz="2100"/>
              <a:t>Receiver</a:t>
            </a:r>
            <a:r>
              <a:rPr lang="en" sz="2100"/>
              <a:t> </a:t>
            </a:r>
            <a:endParaRPr sz="2100"/>
          </a:p>
        </p:txBody>
      </p:sp>
      <p:sp>
        <p:nvSpPr>
          <p:cNvPr id="203" name="Google Shape;203;p31"/>
          <p:cNvSpPr/>
          <p:nvPr/>
        </p:nvSpPr>
        <p:spPr>
          <a:xfrm>
            <a:off x="3951050" y="900775"/>
            <a:ext cx="3488400" cy="35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0" y="-1"/>
            <a:ext cx="7092225" cy="83116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sz="2100"/>
              <a:t>Test Scenario 1</a:t>
            </a:r>
            <a:endParaRPr sz="2100"/>
          </a:p>
        </p:txBody>
      </p:sp>
      <p:sp>
        <p:nvSpPr>
          <p:cNvPr id="209" name="Google Shape;209;p32"/>
          <p:cNvSpPr/>
          <p:nvPr/>
        </p:nvSpPr>
        <p:spPr>
          <a:xfrm>
            <a:off x="8471867" y="0"/>
            <a:ext cx="672134" cy="51435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10" name="Google Shape;210;p32"/>
          <p:cNvSpPr/>
          <p:nvPr/>
        </p:nvSpPr>
        <p:spPr>
          <a:xfrm>
            <a:off x="7787942" y="0"/>
            <a:ext cx="672134" cy="51435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11" name="Google Shape;211;p32"/>
          <p:cNvSpPr/>
          <p:nvPr/>
        </p:nvSpPr>
        <p:spPr>
          <a:xfrm>
            <a:off x="7104017" y="0"/>
            <a:ext cx="672134" cy="51435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212" name="Google Shape;212;p32"/>
          <p:cNvPicPr preferRelativeResize="0"/>
          <p:nvPr/>
        </p:nvPicPr>
        <p:blipFill>
          <a:blip r:embed="rId3">
            <a:alphaModFix/>
          </a:blip>
          <a:stretch>
            <a:fillRect/>
          </a:stretch>
        </p:blipFill>
        <p:spPr>
          <a:xfrm>
            <a:off x="5936325" y="676325"/>
            <a:ext cx="3311475" cy="4467175"/>
          </a:xfrm>
          <a:prstGeom prst="rect">
            <a:avLst/>
          </a:prstGeom>
          <a:noFill/>
          <a:ln>
            <a:noFill/>
          </a:ln>
        </p:spPr>
      </p:pic>
      <p:graphicFrame>
        <p:nvGraphicFramePr>
          <p:cNvPr id="213" name="Google Shape;213;p32"/>
          <p:cNvGraphicFramePr/>
          <p:nvPr/>
        </p:nvGraphicFramePr>
        <p:xfrm>
          <a:off x="106800" y="932575"/>
          <a:ext cx="3000000" cy="3000000"/>
        </p:xfrm>
        <a:graphic>
          <a:graphicData uri="http://schemas.openxmlformats.org/drawingml/2006/table">
            <a:tbl>
              <a:tblPr>
                <a:noFill/>
                <a:tableStyleId>{5B46FE69-B7CA-4F01-B527-E843ED7EA2BB}</a:tableStyleId>
              </a:tblPr>
              <a:tblGrid>
                <a:gridCol w="2292875"/>
                <a:gridCol w="2292875"/>
                <a:gridCol w="2292875"/>
              </a:tblGrid>
              <a:tr h="259000">
                <a:tc>
                  <a:txBody>
                    <a:bodyPr/>
                    <a:lstStyle/>
                    <a:p>
                      <a:pPr indent="0" lvl="0" marL="0" rtl="0" algn="l">
                        <a:spcBef>
                          <a:spcPts val="0"/>
                        </a:spcBef>
                        <a:spcAft>
                          <a:spcPts val="0"/>
                        </a:spcAft>
                        <a:buNone/>
                      </a:pPr>
                      <a:r>
                        <a:rPr lang="en"/>
                        <a:t>Input </a:t>
                      </a:r>
                      <a:endParaRPr/>
                    </a:p>
                  </a:txBody>
                  <a:tcPr marT="91425" marB="91425" marR="91425" marL="91425"/>
                </a:tc>
                <a:tc>
                  <a:txBody>
                    <a:bodyPr/>
                    <a:lstStyle/>
                    <a:p>
                      <a:pPr indent="0" lvl="0" marL="0" rtl="0" algn="l">
                        <a:spcBef>
                          <a:spcPts val="0"/>
                        </a:spcBef>
                        <a:spcAft>
                          <a:spcPts val="0"/>
                        </a:spcAft>
                        <a:buNone/>
                      </a:pPr>
                      <a:r>
                        <a:rPr lang="en"/>
                        <a:t>Test</a:t>
                      </a:r>
                      <a:endParaRPr/>
                    </a:p>
                  </a:txBody>
                  <a:tcPr marT="91425" marB="91425" marR="91425" marL="91425"/>
                </a:tc>
                <a:tc>
                  <a:txBody>
                    <a:bodyPr/>
                    <a:lstStyle/>
                    <a:p>
                      <a:pPr indent="0" lvl="0" marL="0" rtl="0" algn="l">
                        <a:spcBef>
                          <a:spcPts val="0"/>
                        </a:spcBef>
                        <a:spcAft>
                          <a:spcPts val="0"/>
                        </a:spcAft>
                        <a:buNone/>
                      </a:pPr>
                      <a:r>
                        <a:rPr lang="en"/>
                        <a:t>Expected Output</a:t>
                      </a:r>
                      <a:endParaRPr/>
                    </a:p>
                  </a:txBody>
                  <a:tcPr marT="91425" marB="91425" marR="91425" marL="91425"/>
                </a:tc>
              </a:tr>
              <a:tr h="1026125">
                <a:tc>
                  <a:txBody>
                    <a:bodyPr/>
                    <a:lstStyle/>
                    <a:p>
                      <a:pPr indent="-298450" lvl="0" marL="457200" rtl="0" algn="l">
                        <a:spcBef>
                          <a:spcPts val="0"/>
                        </a:spcBef>
                        <a:spcAft>
                          <a:spcPts val="0"/>
                        </a:spcAft>
                        <a:buClr>
                          <a:schemeClr val="dk1"/>
                        </a:buClr>
                        <a:buSzPts val="1100"/>
                        <a:buChar char="●"/>
                      </a:pPr>
                      <a:r>
                        <a:rPr b="1" lang="en" sz="1100">
                          <a:solidFill>
                            <a:schemeClr val="dk1"/>
                          </a:solidFill>
                        </a:rPr>
                        <a:t>Add several dummy accounts to the </a:t>
                      </a:r>
                      <a:r>
                        <a:rPr b="1" i="1" lang="en" sz="1100">
                          <a:solidFill>
                            <a:schemeClr val="dk1"/>
                          </a:solidFill>
                        </a:rPr>
                        <a:t>Group Fitting database</a:t>
                      </a:r>
                      <a:r>
                        <a:rPr b="1" lang="en" sz="1100">
                          <a:solidFill>
                            <a:schemeClr val="dk1"/>
                          </a:solidFill>
                        </a:rPr>
                        <a:t>. Have them match to the true users characteristics to various extents. </a:t>
                      </a:r>
                      <a:endParaRPr b="1" sz="1100">
                        <a:solidFill>
                          <a:schemeClr val="dk1"/>
                        </a:solidFill>
                      </a:endParaRPr>
                    </a:p>
                  </a:txBody>
                  <a:tcPr marT="91425" marB="91425" marR="91425" marL="91425"/>
                </a:tc>
                <a:tc>
                  <a:txBody>
                    <a:bodyPr/>
                    <a:lstStyle/>
                    <a:p>
                      <a:pPr indent="-298450" lvl="0" marL="457200" rtl="0" algn="l">
                        <a:spcBef>
                          <a:spcPts val="0"/>
                        </a:spcBef>
                        <a:spcAft>
                          <a:spcPts val="0"/>
                        </a:spcAft>
                        <a:buClr>
                          <a:schemeClr val="dk1"/>
                        </a:buClr>
                        <a:buSzPts val="1100"/>
                        <a:buChar char="●"/>
                      </a:pPr>
                      <a:r>
                        <a:rPr b="1" lang="en" sz="1100">
                          <a:solidFill>
                            <a:schemeClr val="dk1"/>
                          </a:solidFill>
                        </a:rPr>
                        <a:t>Verify the users with similar features are connected while making sure that multiple features are similar between user before matching </a:t>
                      </a:r>
                      <a:endParaRPr b="1" sz="1100">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298450" lvl="0" marL="457200" rtl="0" algn="l">
                        <a:spcBef>
                          <a:spcPts val="0"/>
                        </a:spcBef>
                        <a:spcAft>
                          <a:spcPts val="0"/>
                        </a:spcAft>
                        <a:buSzPts val="1100"/>
                        <a:buChar char="●"/>
                      </a:pPr>
                      <a:r>
                        <a:rPr b="1" lang="en" sz="1100"/>
                        <a:t>Only have dummy accounts that match on critical characteristics(location, age, time…) match</a:t>
                      </a:r>
                      <a:endParaRPr b="1" sz="1100"/>
                    </a:p>
                  </a:txBody>
                  <a:tcPr marT="91425" marB="91425" marR="91425" marL="91425"/>
                </a:tc>
              </a:tr>
            </a:tbl>
          </a:graphicData>
        </a:graphic>
      </p:graphicFrame>
      <p:sp>
        <p:nvSpPr>
          <p:cNvPr id="214" name="Google Shape;214;p32"/>
          <p:cNvSpPr txBox="1"/>
          <p:nvPr/>
        </p:nvSpPr>
        <p:spPr>
          <a:xfrm>
            <a:off x="204675" y="3096775"/>
            <a:ext cx="56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p:nvPr/>
        </p:nvSpPr>
        <p:spPr>
          <a:xfrm>
            <a:off x="1344267" y="0"/>
            <a:ext cx="672134" cy="51435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20" name="Google Shape;220;p33"/>
          <p:cNvSpPr/>
          <p:nvPr/>
        </p:nvSpPr>
        <p:spPr>
          <a:xfrm>
            <a:off x="672134" y="0"/>
            <a:ext cx="672134" cy="514350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21" name="Google Shape;221;p33"/>
          <p:cNvSpPr/>
          <p:nvPr/>
        </p:nvSpPr>
        <p:spPr>
          <a:xfrm>
            <a:off x="0" y="0"/>
            <a:ext cx="672134" cy="5143500"/>
          </a:xfrm>
          <a:prstGeom prst="rect">
            <a:avLst/>
          </a:prstGeom>
          <a:solidFill>
            <a:schemeClr val="accent2"/>
          </a:solidFill>
          <a:ln cap="flat" cmpd="sng" w="25400">
            <a:solidFill>
              <a:srgbClr val="AC5B2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22" name="Google Shape;222;p33"/>
          <p:cNvSpPr txBox="1"/>
          <p:nvPr/>
        </p:nvSpPr>
        <p:spPr>
          <a:xfrm>
            <a:off x="2016401" y="14908"/>
            <a:ext cx="7127599" cy="831160"/>
          </a:xfrm>
          <a:prstGeom prst="rect">
            <a:avLst/>
          </a:prstGeom>
          <a:solidFill>
            <a:schemeClr val="accent4"/>
          </a:solidFill>
          <a:ln cap="flat" cmpd="sng" w="25400">
            <a:solidFill>
              <a:srgbClr val="BA8C00"/>
            </a:solidFill>
            <a:prstDash val="solid"/>
            <a:round/>
            <a:headEnd len="sm" w="sm" type="none"/>
            <a:tailEnd len="sm" w="sm" type="none"/>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3300"/>
              <a:buFont typeface="Calibri"/>
              <a:buNone/>
            </a:pPr>
            <a:r>
              <a:rPr b="0" i="0" lang="en" sz="2100" u="none" cap="none" strike="noStrike">
                <a:solidFill>
                  <a:schemeClr val="dk1"/>
                </a:solidFill>
                <a:latin typeface="Calibri"/>
                <a:ea typeface="Calibri"/>
                <a:cs typeface="Calibri"/>
                <a:sym typeface="Calibri"/>
              </a:rPr>
              <a:t>Test Scenario 2</a:t>
            </a:r>
            <a:endParaRPr sz="1100"/>
          </a:p>
        </p:txBody>
      </p:sp>
      <p:sp>
        <p:nvSpPr>
          <p:cNvPr id="223" name="Google Shape;223;p33"/>
          <p:cNvSpPr txBox="1"/>
          <p:nvPr/>
        </p:nvSpPr>
        <p:spPr>
          <a:xfrm>
            <a:off x="2896635" y="1285874"/>
            <a:ext cx="5367131" cy="3499817"/>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224" name="Google Shape;224;p33"/>
          <p:cNvPicPr preferRelativeResize="0"/>
          <p:nvPr/>
        </p:nvPicPr>
        <p:blipFill rotWithShape="1">
          <a:blip r:embed="rId3">
            <a:alphaModFix/>
          </a:blip>
          <a:srcRect b="35122" l="880" r="-880" t="-17705"/>
          <a:stretch/>
        </p:blipFill>
        <p:spPr>
          <a:xfrm>
            <a:off x="2016400" y="2862378"/>
            <a:ext cx="7216824" cy="2281122"/>
          </a:xfrm>
          <a:prstGeom prst="rect">
            <a:avLst/>
          </a:prstGeom>
          <a:noFill/>
          <a:ln>
            <a:noFill/>
          </a:ln>
        </p:spPr>
      </p:pic>
      <p:graphicFrame>
        <p:nvGraphicFramePr>
          <p:cNvPr id="225" name="Google Shape;225;p33"/>
          <p:cNvGraphicFramePr/>
          <p:nvPr/>
        </p:nvGraphicFramePr>
        <p:xfrm>
          <a:off x="2140875" y="1453830"/>
          <a:ext cx="3000000" cy="3000000"/>
        </p:xfrm>
        <a:graphic>
          <a:graphicData uri="http://schemas.openxmlformats.org/drawingml/2006/table">
            <a:tbl>
              <a:tblPr>
                <a:noFill/>
                <a:tableStyleId>{5B46FE69-B7CA-4F01-B527-E843ED7EA2BB}</a:tableStyleId>
              </a:tblPr>
              <a:tblGrid>
                <a:gridCol w="2292875"/>
                <a:gridCol w="2292875"/>
                <a:gridCol w="2292875"/>
              </a:tblGrid>
              <a:tr h="396200">
                <a:tc>
                  <a:txBody>
                    <a:bodyPr/>
                    <a:lstStyle/>
                    <a:p>
                      <a:pPr indent="0" lvl="0" marL="0" rtl="0" algn="l">
                        <a:spcBef>
                          <a:spcPts val="0"/>
                        </a:spcBef>
                        <a:spcAft>
                          <a:spcPts val="0"/>
                        </a:spcAft>
                        <a:buNone/>
                      </a:pPr>
                      <a:r>
                        <a:rPr lang="en"/>
                        <a:t>Input </a:t>
                      </a:r>
                      <a:endParaRPr/>
                    </a:p>
                  </a:txBody>
                  <a:tcPr marT="91425" marB="91425" marR="91425" marL="91425"/>
                </a:tc>
                <a:tc>
                  <a:txBody>
                    <a:bodyPr/>
                    <a:lstStyle/>
                    <a:p>
                      <a:pPr indent="0" lvl="0" marL="0" rtl="0" algn="l">
                        <a:spcBef>
                          <a:spcPts val="0"/>
                        </a:spcBef>
                        <a:spcAft>
                          <a:spcPts val="0"/>
                        </a:spcAft>
                        <a:buNone/>
                      </a:pPr>
                      <a:r>
                        <a:rPr lang="en"/>
                        <a:t>Test</a:t>
                      </a:r>
                      <a:endParaRPr/>
                    </a:p>
                  </a:txBody>
                  <a:tcPr marT="91425" marB="91425" marR="91425" marL="91425"/>
                </a:tc>
                <a:tc>
                  <a:txBody>
                    <a:bodyPr/>
                    <a:lstStyle/>
                    <a:p>
                      <a:pPr indent="0" lvl="0" marL="0" rtl="0" algn="l">
                        <a:spcBef>
                          <a:spcPts val="0"/>
                        </a:spcBef>
                        <a:spcAft>
                          <a:spcPts val="0"/>
                        </a:spcAft>
                        <a:buNone/>
                      </a:pPr>
                      <a:r>
                        <a:rPr lang="en"/>
                        <a:t>Expected Output</a:t>
                      </a:r>
                      <a:endParaRPr/>
                    </a:p>
                  </a:txBody>
                  <a:tcPr marT="91425" marB="91425" marR="91425" marL="91425"/>
                </a:tc>
              </a:tr>
              <a:tr h="1523975">
                <a:tc>
                  <a:txBody>
                    <a:bodyPr/>
                    <a:lstStyle/>
                    <a:p>
                      <a:pPr indent="-311150" lvl="0" marL="457200" rtl="0" algn="l">
                        <a:spcBef>
                          <a:spcPts val="0"/>
                        </a:spcBef>
                        <a:spcAft>
                          <a:spcPts val="0"/>
                        </a:spcAft>
                        <a:buClr>
                          <a:schemeClr val="dk1"/>
                        </a:buClr>
                        <a:buSzPts val="1300"/>
                        <a:buChar char="●"/>
                      </a:pPr>
                      <a:r>
                        <a:rPr b="1" lang="en" sz="1300">
                          <a:solidFill>
                            <a:schemeClr val="dk1"/>
                          </a:solidFill>
                        </a:rPr>
                        <a:t>Add events from multiple cities and different times to  </a:t>
                      </a:r>
                      <a:r>
                        <a:rPr b="1" i="1" lang="en" sz="1300">
                          <a:solidFill>
                            <a:schemeClr val="dk1"/>
                          </a:solidFill>
                        </a:rPr>
                        <a:t>Events database</a:t>
                      </a:r>
                      <a:r>
                        <a:rPr b="1" lang="en" sz="1300">
                          <a:solidFill>
                            <a:schemeClr val="dk1"/>
                          </a:solidFill>
                        </a:rPr>
                        <a:t>. Act as a users in certain city.</a:t>
                      </a:r>
                      <a:endParaRPr b="1" sz="13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b="1" lang="en" sz="1200">
                          <a:solidFill>
                            <a:schemeClr val="dk1"/>
                          </a:solidFill>
                        </a:rPr>
                        <a:t>Verify that the events tab appropriately updates and filters out irrelevant events so that user only view geographically and chronologically relevant events.</a:t>
                      </a:r>
                      <a:endParaRPr sz="1500">
                        <a:solidFill>
                          <a:schemeClr val="dk1"/>
                        </a:solidFill>
                      </a:endParaRPr>
                    </a:p>
                  </a:txBody>
                  <a:tcPr marT="91425" marB="91425" marR="91425" marL="91425"/>
                </a:tc>
                <a:tc>
                  <a:txBody>
                    <a:bodyPr/>
                    <a:lstStyle/>
                    <a:p>
                      <a:pPr indent="-311150" lvl="0" marL="457200" rtl="0" algn="l">
                        <a:spcBef>
                          <a:spcPts val="0"/>
                        </a:spcBef>
                        <a:spcAft>
                          <a:spcPts val="0"/>
                        </a:spcAft>
                        <a:buSzPts val="1300"/>
                        <a:buChar char="●"/>
                      </a:pPr>
                      <a:r>
                        <a:rPr b="1" lang="en" sz="1300"/>
                        <a:t>Only events from current city populate the events tab</a:t>
                      </a:r>
                      <a:endParaRPr b="1" sz="13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