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b305651c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b305651c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functional requirements in the system helps users to connect with others, finding events in their geographical location and showing the users the </a:t>
            </a:r>
            <a:r>
              <a:rPr lang="en"/>
              <a:t>available</a:t>
            </a:r>
            <a:r>
              <a:rPr lang="en"/>
              <a:t> transportation </a:t>
            </a:r>
            <a:r>
              <a:rPr lang="en"/>
              <a:t>schedules that the user needs. The system will also show the users other social media profiles of different users and etc.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9b305651c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9b305651c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 system should be easily accessible to the user with simple ways to navigate the app, and allows users to be presented with live timings and transportation.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c41886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c41886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Agile approach was looser than </a:t>
            </a:r>
            <a:r>
              <a:rPr lang="en"/>
              <a:t>ought</a:t>
            </a:r>
            <a:r>
              <a:rPr lang="en"/>
              <a:t> to be and should have </a:t>
            </a:r>
            <a:r>
              <a:rPr lang="en"/>
              <a:t>reevaluated</a:t>
            </a:r>
            <a:r>
              <a:rPr lang="en"/>
              <a:t> at road blocks instead of pushing through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Didn’t fully utilize the power of GIT and kept things on </a:t>
            </a:r>
            <a:r>
              <a:rPr lang="en"/>
              <a:t>separate</a:t>
            </a:r>
            <a:r>
              <a:rPr lang="en"/>
              <a:t> machines for majority of time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Different expectations and different results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9b305651c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9b305651c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Fell short of goal one </a:t>
            </a:r>
            <a:r>
              <a:rPr lang="en"/>
              <a:t>continuously</a:t>
            </a:r>
            <a:r>
              <a:rPr lang="en"/>
              <a:t> reduced our ideals as time progressed and </a:t>
            </a:r>
            <a:r>
              <a:rPr lang="en"/>
              <a:t>realized</a:t>
            </a:r>
            <a:r>
              <a:rPr lang="en"/>
              <a:t> what it </a:t>
            </a:r>
            <a:r>
              <a:rPr lang="en"/>
              <a:t>would've</a:t>
            </a:r>
            <a:r>
              <a:rPr lang="en"/>
              <a:t> </a:t>
            </a:r>
            <a:r>
              <a:rPr lang="en"/>
              <a:t>taken</a:t>
            </a:r>
            <a:r>
              <a:rPr lang="en"/>
              <a:t> to achieve our original design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f1f1120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f1f1120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f1f11206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f1f11206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797550"/>
            <a:ext cx="8123100" cy="10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Hospitality</a:t>
            </a:r>
            <a:r>
              <a:rPr lang="en"/>
              <a:t> </a:t>
            </a:r>
            <a:r>
              <a:rPr lang="en"/>
              <a:t>Management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Paradis, Jesu, Khalid, &amp; Nusayba 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9575" y="1055525"/>
            <a:ext cx="4087976" cy="408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 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allows the users to </a:t>
            </a:r>
            <a:r>
              <a:rPr lang="en"/>
              <a:t>connect</a:t>
            </a:r>
            <a:r>
              <a:rPr lang="en"/>
              <a:t> with similar individuals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should not be able to see everyone around them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allows users to find chronological and geographical relevant events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should show transportation system schedules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should </a:t>
            </a:r>
            <a:r>
              <a:rPr lang="en"/>
              <a:t>automatically</a:t>
            </a:r>
            <a:r>
              <a:rPr lang="en"/>
              <a:t> redner social media when profile is shown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050" y="3432425"/>
            <a:ext cx="1891000" cy="14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 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App should be simple to navigate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onus of security </a:t>
            </a:r>
            <a:r>
              <a:rPr lang="en" sz="1900"/>
              <a:t>should ultimately be on part of the user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app should communicate with MySQL database and filter out irrelevant users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Ideally app should be available and usable regardless of location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Users should be </a:t>
            </a:r>
            <a:r>
              <a:rPr lang="en" sz="1900"/>
              <a:t>presented with live timings of events based on proximity and date. 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35586" r="36633" t="0"/>
          <a:stretch/>
        </p:blipFill>
        <p:spPr>
          <a:xfrm>
            <a:off x="7431825" y="3054600"/>
            <a:ext cx="1165174" cy="22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</a:t>
            </a:r>
            <a:r>
              <a:rPr lang="en"/>
              <a:t>Improvements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planning and reactions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work </a:t>
            </a:r>
            <a:r>
              <a:rPr lang="en"/>
              <a:t>separation/coalescence (Use GIT more)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Unified vision before work starts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300" y="1017725"/>
            <a:ext cx="3100993" cy="402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Initial goal was to build application that helped </a:t>
            </a:r>
            <a:r>
              <a:rPr lang="en" sz="2000"/>
              <a:t>facilitate</a:t>
            </a:r>
            <a:r>
              <a:rPr lang="en" sz="2000"/>
              <a:t> travel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Great learning </a:t>
            </a:r>
            <a:r>
              <a:rPr lang="en" sz="2000"/>
              <a:t>experience</a:t>
            </a:r>
            <a:r>
              <a:rPr lang="en" sz="2000"/>
              <a:t> working with </a:t>
            </a:r>
            <a:r>
              <a:rPr lang="en" sz="2000"/>
              <a:t>unfamiliar</a:t>
            </a:r>
            <a:r>
              <a:rPr lang="en" sz="2000"/>
              <a:t> technologies; slow learning curve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Were able to achieve the bare bones of an application that could possibly become what we wanted</a:t>
            </a:r>
            <a:endParaRPr sz="20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025" y="2487775"/>
            <a:ext cx="2523926" cy="25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600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