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8d71b0f2e0_2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8d71b0f2e0_2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8d71b0f2e0_2_2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8d71b0f2e0_2_2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8d71b0f2e0_2_2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8d71b0f2e0_2_2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8d71b0f2e0_2_2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8d71b0f2e0_2_2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8d71b0f2e0_2_1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8d71b0f2e0_2_1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8f5b67712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8f5b67712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_2">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25" y="0"/>
            <a:ext cx="9143982" cy="3277800"/>
          </a:xfrm>
          <a:prstGeom prst="flowChartDocumen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txBox="1"/>
          <p:nvPr>
            <p:ph type="ctrTitle"/>
          </p:nvPr>
        </p:nvSpPr>
        <p:spPr>
          <a:xfrm>
            <a:off x="311700" y="3549100"/>
            <a:ext cx="8097600" cy="663300"/>
          </a:xfrm>
          <a:prstGeom prst="rect">
            <a:avLst/>
          </a:prstGeom>
          <a:noFill/>
        </p:spPr>
        <p:txBody>
          <a:bodyPr anchorCtr="0" anchor="b" bIns="91425" lIns="91425" spcFirstLastPara="1" rIns="91425" wrap="square" tIns="91425">
            <a:normAutofit/>
          </a:bodyPr>
          <a:lstStyle>
            <a:lvl1pPr lvl="0" rtl="0" algn="l">
              <a:lnSpc>
                <a:spcPct val="100000"/>
              </a:lnSpc>
              <a:spcBef>
                <a:spcPts val="0"/>
              </a:spcBef>
              <a:spcAft>
                <a:spcPts val="0"/>
              </a:spcAft>
              <a:buClr>
                <a:srgbClr val="FFFFFF"/>
              </a:buClr>
              <a:buSzPts val="3000"/>
              <a:buNone/>
              <a:defRPr b="1" sz="3000">
                <a:solidFill>
                  <a:srgbClr val="FFFFFF"/>
                </a:solidFill>
              </a:defRPr>
            </a:lvl1pPr>
            <a:lvl2pPr lvl="1" rtl="0" algn="l">
              <a:lnSpc>
                <a:spcPct val="100000"/>
              </a:lnSpc>
              <a:spcBef>
                <a:spcPts val="0"/>
              </a:spcBef>
              <a:spcAft>
                <a:spcPts val="0"/>
              </a:spcAft>
              <a:buClr>
                <a:srgbClr val="FFFFFF"/>
              </a:buClr>
              <a:buSzPts val="3000"/>
              <a:buNone/>
              <a:defRPr b="1" sz="3000">
                <a:solidFill>
                  <a:srgbClr val="FFFFFF"/>
                </a:solidFill>
              </a:defRPr>
            </a:lvl2pPr>
            <a:lvl3pPr lvl="2" rtl="0" algn="l">
              <a:lnSpc>
                <a:spcPct val="100000"/>
              </a:lnSpc>
              <a:spcBef>
                <a:spcPts val="0"/>
              </a:spcBef>
              <a:spcAft>
                <a:spcPts val="0"/>
              </a:spcAft>
              <a:buClr>
                <a:srgbClr val="FFFFFF"/>
              </a:buClr>
              <a:buSzPts val="3000"/>
              <a:buNone/>
              <a:defRPr b="1" sz="3000">
                <a:solidFill>
                  <a:srgbClr val="FFFFFF"/>
                </a:solidFill>
              </a:defRPr>
            </a:lvl3pPr>
            <a:lvl4pPr lvl="3" rtl="0" algn="l">
              <a:lnSpc>
                <a:spcPct val="100000"/>
              </a:lnSpc>
              <a:spcBef>
                <a:spcPts val="0"/>
              </a:spcBef>
              <a:spcAft>
                <a:spcPts val="0"/>
              </a:spcAft>
              <a:buClr>
                <a:srgbClr val="FFFFFF"/>
              </a:buClr>
              <a:buSzPts val="3000"/>
              <a:buNone/>
              <a:defRPr b="1" sz="3000">
                <a:solidFill>
                  <a:srgbClr val="FFFFFF"/>
                </a:solidFill>
              </a:defRPr>
            </a:lvl4pPr>
            <a:lvl5pPr lvl="4" rtl="0" algn="l">
              <a:lnSpc>
                <a:spcPct val="100000"/>
              </a:lnSpc>
              <a:spcBef>
                <a:spcPts val="0"/>
              </a:spcBef>
              <a:spcAft>
                <a:spcPts val="0"/>
              </a:spcAft>
              <a:buClr>
                <a:srgbClr val="FFFFFF"/>
              </a:buClr>
              <a:buSzPts val="3000"/>
              <a:buNone/>
              <a:defRPr b="1" sz="3000">
                <a:solidFill>
                  <a:srgbClr val="FFFFFF"/>
                </a:solidFill>
              </a:defRPr>
            </a:lvl5pPr>
            <a:lvl6pPr lvl="5" rtl="0" algn="l">
              <a:lnSpc>
                <a:spcPct val="100000"/>
              </a:lnSpc>
              <a:spcBef>
                <a:spcPts val="0"/>
              </a:spcBef>
              <a:spcAft>
                <a:spcPts val="0"/>
              </a:spcAft>
              <a:buClr>
                <a:srgbClr val="FFFFFF"/>
              </a:buClr>
              <a:buSzPts val="3000"/>
              <a:buNone/>
              <a:defRPr b="1" sz="3000">
                <a:solidFill>
                  <a:srgbClr val="FFFFFF"/>
                </a:solidFill>
              </a:defRPr>
            </a:lvl6pPr>
            <a:lvl7pPr lvl="6" rtl="0" algn="l">
              <a:lnSpc>
                <a:spcPct val="100000"/>
              </a:lnSpc>
              <a:spcBef>
                <a:spcPts val="0"/>
              </a:spcBef>
              <a:spcAft>
                <a:spcPts val="0"/>
              </a:spcAft>
              <a:buClr>
                <a:srgbClr val="FFFFFF"/>
              </a:buClr>
              <a:buSzPts val="3000"/>
              <a:buNone/>
              <a:defRPr b="1" sz="3000">
                <a:solidFill>
                  <a:srgbClr val="FFFFFF"/>
                </a:solidFill>
              </a:defRPr>
            </a:lvl7pPr>
            <a:lvl8pPr lvl="7" rtl="0" algn="l">
              <a:lnSpc>
                <a:spcPct val="100000"/>
              </a:lnSpc>
              <a:spcBef>
                <a:spcPts val="0"/>
              </a:spcBef>
              <a:spcAft>
                <a:spcPts val="0"/>
              </a:spcAft>
              <a:buClr>
                <a:srgbClr val="FFFFFF"/>
              </a:buClr>
              <a:buSzPts val="3000"/>
              <a:buNone/>
              <a:defRPr b="1" sz="3000">
                <a:solidFill>
                  <a:srgbClr val="FFFFFF"/>
                </a:solidFill>
              </a:defRPr>
            </a:lvl8pPr>
            <a:lvl9pPr lvl="8" rtl="0" algn="l">
              <a:lnSpc>
                <a:spcPct val="100000"/>
              </a:lnSpc>
              <a:spcBef>
                <a:spcPts val="0"/>
              </a:spcBef>
              <a:spcAft>
                <a:spcPts val="0"/>
              </a:spcAft>
              <a:buClr>
                <a:srgbClr val="FFFFFF"/>
              </a:buClr>
              <a:buSzPts val="3000"/>
              <a:buNone/>
              <a:defRPr b="1" sz="3000">
                <a:solidFill>
                  <a:srgbClr val="FFFFFF"/>
                </a:solidFill>
              </a:defRPr>
            </a:lvl9pPr>
          </a:lstStyle>
          <a:p/>
        </p:txBody>
      </p:sp>
      <p:sp>
        <p:nvSpPr>
          <p:cNvPr id="54" name="Google Shape;54;p13"/>
          <p:cNvSpPr txBox="1"/>
          <p:nvPr>
            <p:ph idx="1" type="subTitle"/>
          </p:nvPr>
        </p:nvSpPr>
        <p:spPr>
          <a:xfrm>
            <a:off x="311700" y="4249400"/>
            <a:ext cx="8097600" cy="518400"/>
          </a:xfrm>
          <a:prstGeom prst="rect">
            <a:avLst/>
          </a:prstGeom>
          <a:noFill/>
        </p:spPr>
        <p:txBody>
          <a:bodyPr anchorCtr="0" anchor="t" bIns="91425" lIns="91425" spcFirstLastPara="1" rIns="91425" wrap="square" tIns="91425">
            <a:normAutofit/>
          </a:bodyPr>
          <a:lstStyle>
            <a:lvl1pPr lvl="0" rtl="0" algn="l">
              <a:lnSpc>
                <a:spcPct val="100000"/>
              </a:lnSpc>
              <a:spcBef>
                <a:spcPts val="0"/>
              </a:spcBef>
              <a:spcAft>
                <a:spcPts val="0"/>
              </a:spcAft>
              <a:buClr>
                <a:srgbClr val="FFFFFF"/>
              </a:buClr>
              <a:buSzPts val="1600"/>
              <a:buNone/>
              <a:defRPr sz="1600">
                <a:solidFill>
                  <a:srgbClr val="FFFFFF"/>
                </a:solidFill>
              </a:defRPr>
            </a:lvl1pPr>
            <a:lvl2pPr lvl="1" rtl="0" algn="l">
              <a:lnSpc>
                <a:spcPct val="100000"/>
              </a:lnSpc>
              <a:spcBef>
                <a:spcPts val="0"/>
              </a:spcBef>
              <a:spcAft>
                <a:spcPts val="0"/>
              </a:spcAft>
              <a:buClr>
                <a:srgbClr val="FFFFFF"/>
              </a:buClr>
              <a:buSzPts val="1600"/>
              <a:buNone/>
              <a:defRPr sz="1600">
                <a:solidFill>
                  <a:srgbClr val="FFFFFF"/>
                </a:solidFill>
              </a:defRPr>
            </a:lvl2pPr>
            <a:lvl3pPr lvl="2" rtl="0" algn="l">
              <a:lnSpc>
                <a:spcPct val="100000"/>
              </a:lnSpc>
              <a:spcBef>
                <a:spcPts val="0"/>
              </a:spcBef>
              <a:spcAft>
                <a:spcPts val="0"/>
              </a:spcAft>
              <a:buClr>
                <a:srgbClr val="FFFFFF"/>
              </a:buClr>
              <a:buSzPts val="1600"/>
              <a:buNone/>
              <a:defRPr sz="1600">
                <a:solidFill>
                  <a:srgbClr val="FFFFFF"/>
                </a:solidFill>
              </a:defRPr>
            </a:lvl3pPr>
            <a:lvl4pPr lvl="3" rtl="0" algn="l">
              <a:lnSpc>
                <a:spcPct val="100000"/>
              </a:lnSpc>
              <a:spcBef>
                <a:spcPts val="0"/>
              </a:spcBef>
              <a:spcAft>
                <a:spcPts val="0"/>
              </a:spcAft>
              <a:buClr>
                <a:srgbClr val="FFFFFF"/>
              </a:buClr>
              <a:buSzPts val="1600"/>
              <a:buNone/>
              <a:defRPr sz="1600">
                <a:solidFill>
                  <a:srgbClr val="FFFFFF"/>
                </a:solidFill>
              </a:defRPr>
            </a:lvl4pPr>
            <a:lvl5pPr lvl="4" rtl="0" algn="l">
              <a:lnSpc>
                <a:spcPct val="100000"/>
              </a:lnSpc>
              <a:spcBef>
                <a:spcPts val="0"/>
              </a:spcBef>
              <a:spcAft>
                <a:spcPts val="0"/>
              </a:spcAft>
              <a:buClr>
                <a:srgbClr val="FFFFFF"/>
              </a:buClr>
              <a:buSzPts val="1600"/>
              <a:buNone/>
              <a:defRPr sz="1600">
                <a:solidFill>
                  <a:srgbClr val="FFFFFF"/>
                </a:solidFill>
              </a:defRPr>
            </a:lvl5pPr>
            <a:lvl6pPr lvl="5" rtl="0" algn="l">
              <a:lnSpc>
                <a:spcPct val="100000"/>
              </a:lnSpc>
              <a:spcBef>
                <a:spcPts val="0"/>
              </a:spcBef>
              <a:spcAft>
                <a:spcPts val="0"/>
              </a:spcAft>
              <a:buClr>
                <a:srgbClr val="FFFFFF"/>
              </a:buClr>
              <a:buSzPts val="1600"/>
              <a:buNone/>
              <a:defRPr sz="1600">
                <a:solidFill>
                  <a:srgbClr val="FFFFFF"/>
                </a:solidFill>
              </a:defRPr>
            </a:lvl6pPr>
            <a:lvl7pPr lvl="6" rtl="0" algn="l">
              <a:lnSpc>
                <a:spcPct val="100000"/>
              </a:lnSpc>
              <a:spcBef>
                <a:spcPts val="0"/>
              </a:spcBef>
              <a:spcAft>
                <a:spcPts val="0"/>
              </a:spcAft>
              <a:buClr>
                <a:srgbClr val="FFFFFF"/>
              </a:buClr>
              <a:buSzPts val="1600"/>
              <a:buNone/>
              <a:defRPr sz="1600">
                <a:solidFill>
                  <a:srgbClr val="FFFFFF"/>
                </a:solidFill>
              </a:defRPr>
            </a:lvl7pPr>
            <a:lvl8pPr lvl="7" rtl="0" algn="l">
              <a:lnSpc>
                <a:spcPct val="100000"/>
              </a:lnSpc>
              <a:spcBef>
                <a:spcPts val="0"/>
              </a:spcBef>
              <a:spcAft>
                <a:spcPts val="0"/>
              </a:spcAft>
              <a:buClr>
                <a:srgbClr val="FFFFFF"/>
              </a:buClr>
              <a:buSzPts val="1600"/>
              <a:buNone/>
              <a:defRPr sz="1600">
                <a:solidFill>
                  <a:srgbClr val="FFFFFF"/>
                </a:solidFill>
              </a:defRPr>
            </a:lvl8pPr>
            <a:lvl9pPr lvl="8" rtl="0" algn="l">
              <a:lnSpc>
                <a:spcPct val="100000"/>
              </a:lnSpc>
              <a:spcBef>
                <a:spcPts val="0"/>
              </a:spcBef>
              <a:spcAft>
                <a:spcPts val="0"/>
              </a:spcAft>
              <a:buClr>
                <a:srgbClr val="FFFFFF"/>
              </a:buClr>
              <a:buSzPts val="1600"/>
              <a:buNone/>
              <a:defRPr sz="1600">
                <a:solidFill>
                  <a:srgbClr val="FFFFFF"/>
                </a:solidFill>
              </a:defRPr>
            </a:lvl9pPr>
          </a:lstStyle>
          <a:p/>
        </p:txBody>
      </p:sp>
      <p:sp>
        <p:nvSpPr>
          <p:cNvPr id="55" name="Google Shape;55;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5">
    <p:spTree>
      <p:nvGrpSpPr>
        <p:cNvPr id="56" name="Shape 56"/>
        <p:cNvGrpSpPr/>
        <p:nvPr/>
      </p:nvGrpSpPr>
      <p:grpSpPr>
        <a:xfrm>
          <a:off x="0" y="0"/>
          <a:ext cx="0" cy="0"/>
          <a:chOff x="0" y="0"/>
          <a:chExt cx="0" cy="0"/>
        </a:xfrm>
      </p:grpSpPr>
      <p:sp>
        <p:nvSpPr>
          <p:cNvPr id="57" name="Google Shape;57;p14"/>
          <p:cNvSpPr/>
          <p:nvPr/>
        </p:nvSpPr>
        <p:spPr>
          <a:xfrm>
            <a:off x="0" y="0"/>
            <a:ext cx="9144000" cy="5143500"/>
          </a:xfrm>
          <a:prstGeom prst="rect">
            <a:avLst/>
          </a:prstGeom>
          <a:solidFill>
            <a:srgbClr val="424E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 name="Google Shape;58;p14"/>
          <p:cNvGrpSpPr/>
          <p:nvPr/>
        </p:nvGrpSpPr>
        <p:grpSpPr>
          <a:xfrm>
            <a:off x="0" y="4510813"/>
            <a:ext cx="9144000" cy="150575"/>
            <a:chOff x="0" y="3797750"/>
            <a:chExt cx="9144000" cy="150575"/>
          </a:xfrm>
        </p:grpSpPr>
        <p:cxnSp>
          <p:nvCxnSpPr>
            <p:cNvPr id="59" name="Google Shape;59;p14"/>
            <p:cNvCxnSpPr/>
            <p:nvPr/>
          </p:nvCxnSpPr>
          <p:spPr>
            <a:xfrm>
              <a:off x="0" y="3797750"/>
              <a:ext cx="9144000" cy="0"/>
            </a:xfrm>
            <a:prstGeom prst="straightConnector1">
              <a:avLst/>
            </a:prstGeom>
            <a:noFill/>
            <a:ln cap="flat" cmpd="sng" w="19050">
              <a:solidFill>
                <a:srgbClr val="90A4AE"/>
              </a:solidFill>
              <a:prstDash val="solid"/>
              <a:round/>
              <a:headEnd len="sm" w="sm" type="none"/>
              <a:tailEnd len="sm" w="sm" type="none"/>
            </a:ln>
          </p:spPr>
        </p:cxnSp>
        <p:cxnSp>
          <p:nvCxnSpPr>
            <p:cNvPr id="60" name="Google Shape;60;p14"/>
            <p:cNvCxnSpPr/>
            <p:nvPr/>
          </p:nvCxnSpPr>
          <p:spPr>
            <a:xfrm>
              <a:off x="0" y="3948325"/>
              <a:ext cx="9144000" cy="0"/>
            </a:xfrm>
            <a:prstGeom prst="straightConnector1">
              <a:avLst/>
            </a:prstGeom>
            <a:noFill/>
            <a:ln cap="flat" cmpd="sng" w="19050">
              <a:solidFill>
                <a:srgbClr val="90A4AE"/>
              </a:solidFill>
              <a:prstDash val="solid"/>
              <a:round/>
              <a:headEnd len="sm" w="sm" type="none"/>
              <a:tailEnd len="sm" w="sm" type="none"/>
            </a:ln>
          </p:spPr>
        </p:cxnSp>
        <p:cxnSp>
          <p:nvCxnSpPr>
            <p:cNvPr id="61" name="Google Shape;61;p14"/>
            <p:cNvCxnSpPr/>
            <p:nvPr/>
          </p:nvCxnSpPr>
          <p:spPr>
            <a:xfrm>
              <a:off x="0" y="3873038"/>
              <a:ext cx="9144000" cy="0"/>
            </a:xfrm>
            <a:prstGeom prst="straightConnector1">
              <a:avLst/>
            </a:prstGeom>
            <a:noFill/>
            <a:ln cap="flat" cmpd="sng" w="19050">
              <a:solidFill>
                <a:srgbClr val="90A4AE"/>
              </a:solidFill>
              <a:prstDash val="solid"/>
              <a:round/>
              <a:headEnd len="sm" w="sm" type="none"/>
              <a:tailEnd len="sm" w="sm" type="none"/>
            </a:ln>
          </p:spPr>
        </p:cxnSp>
      </p:grpSp>
      <p:sp>
        <p:nvSpPr>
          <p:cNvPr id="62" name="Google Shape;62;p14"/>
          <p:cNvSpPr txBox="1"/>
          <p:nvPr>
            <p:ph type="title"/>
          </p:nvPr>
        </p:nvSpPr>
        <p:spPr>
          <a:xfrm>
            <a:off x="311700" y="445025"/>
            <a:ext cx="8520600" cy="5727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3200"/>
              <a:buNone/>
              <a:defRPr sz="3200">
                <a:solidFill>
                  <a:srgbClr val="FFFFFF"/>
                </a:solidFill>
              </a:defRPr>
            </a:lvl1pPr>
            <a:lvl2pPr lvl="1" algn="l">
              <a:lnSpc>
                <a:spcPct val="100000"/>
              </a:lnSpc>
              <a:spcBef>
                <a:spcPts val="0"/>
              </a:spcBef>
              <a:spcAft>
                <a:spcPts val="0"/>
              </a:spcAft>
              <a:buClr>
                <a:srgbClr val="FFFFFF"/>
              </a:buClr>
              <a:buSzPts val="3200"/>
              <a:buNone/>
              <a:defRPr sz="3200">
                <a:solidFill>
                  <a:srgbClr val="FFFFFF"/>
                </a:solidFill>
              </a:defRPr>
            </a:lvl2pPr>
            <a:lvl3pPr lvl="2" algn="l">
              <a:lnSpc>
                <a:spcPct val="100000"/>
              </a:lnSpc>
              <a:spcBef>
                <a:spcPts val="0"/>
              </a:spcBef>
              <a:spcAft>
                <a:spcPts val="0"/>
              </a:spcAft>
              <a:buClr>
                <a:srgbClr val="FFFFFF"/>
              </a:buClr>
              <a:buSzPts val="3200"/>
              <a:buNone/>
              <a:defRPr sz="3200">
                <a:solidFill>
                  <a:srgbClr val="FFFFFF"/>
                </a:solidFill>
              </a:defRPr>
            </a:lvl3pPr>
            <a:lvl4pPr lvl="3" algn="l">
              <a:lnSpc>
                <a:spcPct val="100000"/>
              </a:lnSpc>
              <a:spcBef>
                <a:spcPts val="0"/>
              </a:spcBef>
              <a:spcAft>
                <a:spcPts val="0"/>
              </a:spcAft>
              <a:buClr>
                <a:srgbClr val="FFFFFF"/>
              </a:buClr>
              <a:buSzPts val="3200"/>
              <a:buNone/>
              <a:defRPr sz="3200">
                <a:solidFill>
                  <a:srgbClr val="FFFFFF"/>
                </a:solidFill>
              </a:defRPr>
            </a:lvl4pPr>
            <a:lvl5pPr lvl="4" algn="l">
              <a:lnSpc>
                <a:spcPct val="100000"/>
              </a:lnSpc>
              <a:spcBef>
                <a:spcPts val="0"/>
              </a:spcBef>
              <a:spcAft>
                <a:spcPts val="0"/>
              </a:spcAft>
              <a:buClr>
                <a:srgbClr val="FFFFFF"/>
              </a:buClr>
              <a:buSzPts val="3200"/>
              <a:buNone/>
              <a:defRPr sz="3200">
                <a:solidFill>
                  <a:srgbClr val="FFFFFF"/>
                </a:solidFill>
              </a:defRPr>
            </a:lvl5pPr>
            <a:lvl6pPr lvl="5" algn="l">
              <a:lnSpc>
                <a:spcPct val="100000"/>
              </a:lnSpc>
              <a:spcBef>
                <a:spcPts val="0"/>
              </a:spcBef>
              <a:spcAft>
                <a:spcPts val="0"/>
              </a:spcAft>
              <a:buClr>
                <a:srgbClr val="FFFFFF"/>
              </a:buClr>
              <a:buSzPts val="3200"/>
              <a:buNone/>
              <a:defRPr sz="3200">
                <a:solidFill>
                  <a:srgbClr val="FFFFFF"/>
                </a:solidFill>
              </a:defRPr>
            </a:lvl6pPr>
            <a:lvl7pPr lvl="6" algn="l">
              <a:lnSpc>
                <a:spcPct val="100000"/>
              </a:lnSpc>
              <a:spcBef>
                <a:spcPts val="0"/>
              </a:spcBef>
              <a:spcAft>
                <a:spcPts val="0"/>
              </a:spcAft>
              <a:buClr>
                <a:srgbClr val="FFFFFF"/>
              </a:buClr>
              <a:buSzPts val="3200"/>
              <a:buNone/>
              <a:defRPr sz="3200">
                <a:solidFill>
                  <a:srgbClr val="FFFFFF"/>
                </a:solidFill>
              </a:defRPr>
            </a:lvl7pPr>
            <a:lvl8pPr lvl="7" algn="l">
              <a:lnSpc>
                <a:spcPct val="100000"/>
              </a:lnSpc>
              <a:spcBef>
                <a:spcPts val="0"/>
              </a:spcBef>
              <a:spcAft>
                <a:spcPts val="0"/>
              </a:spcAft>
              <a:buClr>
                <a:srgbClr val="FFFFFF"/>
              </a:buClr>
              <a:buSzPts val="3200"/>
              <a:buNone/>
              <a:defRPr sz="3200">
                <a:solidFill>
                  <a:srgbClr val="FFFFFF"/>
                </a:solidFill>
              </a:defRPr>
            </a:lvl8pPr>
            <a:lvl9pPr lvl="8" algn="l">
              <a:lnSpc>
                <a:spcPct val="100000"/>
              </a:lnSpc>
              <a:spcBef>
                <a:spcPts val="0"/>
              </a:spcBef>
              <a:spcAft>
                <a:spcPts val="0"/>
              </a:spcAft>
              <a:buClr>
                <a:srgbClr val="FFFFFF"/>
              </a:buClr>
              <a:buSzPts val="3200"/>
              <a:buNone/>
              <a:defRPr sz="3200">
                <a:solidFill>
                  <a:srgbClr val="FFFFFF"/>
                </a:solidFill>
              </a:defRPr>
            </a:lvl9pPr>
          </a:lstStyle>
          <a:p/>
        </p:txBody>
      </p:sp>
      <p:sp>
        <p:nvSpPr>
          <p:cNvPr id="63" name="Google Shape;63;p14"/>
          <p:cNvSpPr txBox="1"/>
          <p:nvPr>
            <p:ph idx="1" type="body"/>
          </p:nvPr>
        </p:nvSpPr>
        <p:spPr>
          <a:xfrm>
            <a:off x="311700" y="1152475"/>
            <a:ext cx="8520600" cy="32238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rgbClr val="FFFFFF"/>
              </a:buClr>
              <a:buSzPts val="1600"/>
              <a:buChar char="●"/>
              <a:defRPr sz="1600">
                <a:solidFill>
                  <a:srgbClr val="FFFFFF"/>
                </a:solidFill>
              </a:defRPr>
            </a:lvl1pPr>
            <a:lvl2pPr indent="-317500" lvl="1" marL="914400" algn="l">
              <a:lnSpc>
                <a:spcPct val="115000"/>
              </a:lnSpc>
              <a:spcBef>
                <a:spcPts val="0"/>
              </a:spcBef>
              <a:spcAft>
                <a:spcPts val="0"/>
              </a:spcAft>
              <a:buClr>
                <a:srgbClr val="FFFFFF"/>
              </a:buClr>
              <a:buSzPts val="1400"/>
              <a:buChar char="○"/>
              <a:defRPr sz="1400">
                <a:solidFill>
                  <a:srgbClr val="FFFFFF"/>
                </a:solidFill>
              </a:defRPr>
            </a:lvl2pPr>
            <a:lvl3pPr indent="-317500" lvl="2" marL="1371600" algn="l">
              <a:lnSpc>
                <a:spcPct val="115000"/>
              </a:lnSpc>
              <a:spcBef>
                <a:spcPts val="0"/>
              </a:spcBef>
              <a:spcAft>
                <a:spcPts val="0"/>
              </a:spcAft>
              <a:buClr>
                <a:srgbClr val="FFFFFF"/>
              </a:buClr>
              <a:buSzPts val="1400"/>
              <a:buChar char="■"/>
              <a:defRPr sz="1400">
                <a:solidFill>
                  <a:srgbClr val="FFFFFF"/>
                </a:solidFill>
              </a:defRPr>
            </a:lvl3pPr>
            <a:lvl4pPr indent="-317500" lvl="3" marL="1828800" algn="l">
              <a:lnSpc>
                <a:spcPct val="115000"/>
              </a:lnSpc>
              <a:spcBef>
                <a:spcPts val="0"/>
              </a:spcBef>
              <a:spcAft>
                <a:spcPts val="0"/>
              </a:spcAft>
              <a:buClr>
                <a:srgbClr val="FFFFFF"/>
              </a:buClr>
              <a:buSzPts val="1400"/>
              <a:buChar char="●"/>
              <a:defRPr sz="1400">
                <a:solidFill>
                  <a:srgbClr val="FFFFFF"/>
                </a:solidFill>
              </a:defRPr>
            </a:lvl4pPr>
            <a:lvl5pPr indent="-317500" lvl="4" marL="2286000" algn="l">
              <a:lnSpc>
                <a:spcPct val="115000"/>
              </a:lnSpc>
              <a:spcBef>
                <a:spcPts val="0"/>
              </a:spcBef>
              <a:spcAft>
                <a:spcPts val="0"/>
              </a:spcAft>
              <a:buClr>
                <a:srgbClr val="FFFFFF"/>
              </a:buClr>
              <a:buSzPts val="1400"/>
              <a:buChar char="○"/>
              <a:defRPr sz="1400">
                <a:solidFill>
                  <a:srgbClr val="FFFFFF"/>
                </a:solidFill>
              </a:defRPr>
            </a:lvl5pPr>
            <a:lvl6pPr indent="-317500" lvl="5" marL="2743200" algn="l">
              <a:lnSpc>
                <a:spcPct val="115000"/>
              </a:lnSpc>
              <a:spcBef>
                <a:spcPts val="0"/>
              </a:spcBef>
              <a:spcAft>
                <a:spcPts val="0"/>
              </a:spcAft>
              <a:buClr>
                <a:srgbClr val="FFFFFF"/>
              </a:buClr>
              <a:buSzPts val="1400"/>
              <a:buChar char="■"/>
              <a:defRPr sz="1400">
                <a:solidFill>
                  <a:srgbClr val="FFFFFF"/>
                </a:solidFill>
              </a:defRPr>
            </a:lvl6pPr>
            <a:lvl7pPr indent="-317500" lvl="6" marL="3200400" algn="l">
              <a:lnSpc>
                <a:spcPct val="115000"/>
              </a:lnSpc>
              <a:spcBef>
                <a:spcPts val="0"/>
              </a:spcBef>
              <a:spcAft>
                <a:spcPts val="0"/>
              </a:spcAft>
              <a:buClr>
                <a:srgbClr val="FFFFFF"/>
              </a:buClr>
              <a:buSzPts val="1400"/>
              <a:buChar char="●"/>
              <a:defRPr sz="1400">
                <a:solidFill>
                  <a:srgbClr val="FFFFFF"/>
                </a:solidFill>
              </a:defRPr>
            </a:lvl7pPr>
            <a:lvl8pPr indent="-317500" lvl="7" marL="3657600" algn="l">
              <a:lnSpc>
                <a:spcPct val="115000"/>
              </a:lnSpc>
              <a:spcBef>
                <a:spcPts val="0"/>
              </a:spcBef>
              <a:spcAft>
                <a:spcPts val="0"/>
              </a:spcAft>
              <a:buClr>
                <a:srgbClr val="FFFFFF"/>
              </a:buClr>
              <a:buSzPts val="1400"/>
              <a:buChar char="○"/>
              <a:defRPr sz="1400">
                <a:solidFill>
                  <a:srgbClr val="FFFFFF"/>
                </a:solidFill>
              </a:defRPr>
            </a:lvl8pPr>
            <a:lvl9pPr indent="-317500" lvl="8" marL="4114800" algn="l">
              <a:lnSpc>
                <a:spcPct val="115000"/>
              </a:lnSpc>
              <a:spcBef>
                <a:spcPts val="0"/>
              </a:spcBef>
              <a:spcAft>
                <a:spcPts val="0"/>
              </a:spcAft>
              <a:buClr>
                <a:srgbClr val="FFFFFF"/>
              </a:buClr>
              <a:buSzPts val="1400"/>
              <a:buChar char="■"/>
              <a:defRPr sz="1400">
                <a:solidFill>
                  <a:srgbClr val="FFFFFF"/>
                </a:solidFill>
              </a:defRPr>
            </a:lvl9pPr>
          </a:lstStyle>
          <a:p/>
        </p:txBody>
      </p:sp>
      <p:sp>
        <p:nvSpPr>
          <p:cNvPr id="64" name="Google Shape;64;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5"/>
          <p:cNvPicPr preferRelativeResize="0"/>
          <p:nvPr/>
        </p:nvPicPr>
        <p:blipFill rotWithShape="1">
          <a:blip r:embed="rId3">
            <a:alphaModFix/>
          </a:blip>
          <a:srcRect b="26655" l="0" r="0" t="26655"/>
          <a:stretch/>
        </p:blipFill>
        <p:spPr>
          <a:xfrm>
            <a:off x="25" y="11280"/>
            <a:ext cx="9143982" cy="3201930"/>
          </a:xfrm>
          <a:prstGeom prst="flowChartDocument">
            <a:avLst/>
          </a:prstGeom>
          <a:noFill/>
          <a:ln>
            <a:noFill/>
          </a:ln>
        </p:spPr>
      </p:pic>
      <p:sp>
        <p:nvSpPr>
          <p:cNvPr id="70" name="Google Shape;70;p15"/>
          <p:cNvSpPr txBox="1"/>
          <p:nvPr>
            <p:ph type="ctrTitle"/>
          </p:nvPr>
        </p:nvSpPr>
        <p:spPr>
          <a:xfrm>
            <a:off x="311700" y="3549100"/>
            <a:ext cx="8097600" cy="663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I-Schedule</a:t>
            </a:r>
            <a:endParaRPr b="1"/>
          </a:p>
        </p:txBody>
      </p:sp>
      <p:sp>
        <p:nvSpPr>
          <p:cNvPr id="71" name="Google Shape;71;p15"/>
          <p:cNvSpPr txBox="1"/>
          <p:nvPr>
            <p:ph idx="1" type="subTitle"/>
          </p:nvPr>
        </p:nvSpPr>
        <p:spPr>
          <a:xfrm>
            <a:off x="311700" y="4249400"/>
            <a:ext cx="8097600" cy="51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Amisha Gupta, Hunter Ochabauer, Dylan Drumm, and Ariful Hoq</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p:nvPr/>
        </p:nvSpPr>
        <p:spPr>
          <a:xfrm>
            <a:off x="145950" y="4464200"/>
            <a:ext cx="3648000" cy="474300"/>
          </a:xfrm>
          <a:prstGeom prst="rect">
            <a:avLst/>
          </a:prstGeom>
          <a:solidFill>
            <a:srgbClr val="424E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txBox="1"/>
          <p:nvPr>
            <p:ph type="title"/>
          </p:nvPr>
        </p:nvSpPr>
        <p:spPr>
          <a:xfrm>
            <a:off x="2355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UML Sequence Diagram</a:t>
            </a:r>
            <a:endParaRPr/>
          </a:p>
        </p:txBody>
      </p:sp>
      <p:sp>
        <p:nvSpPr>
          <p:cNvPr id="78" name="Google Shape;78;p16"/>
          <p:cNvSpPr txBox="1"/>
          <p:nvPr>
            <p:ph idx="1" type="body"/>
          </p:nvPr>
        </p:nvSpPr>
        <p:spPr>
          <a:xfrm>
            <a:off x="159300" y="865325"/>
            <a:ext cx="3621300" cy="895800"/>
          </a:xfrm>
          <a:prstGeom prst="rect">
            <a:avLst/>
          </a:prstGeom>
        </p:spPr>
        <p:txBody>
          <a:bodyPr anchorCtr="0" anchor="t" bIns="91425" lIns="91425" spcFirstLastPara="1" rIns="91425" wrap="square" tIns="91425">
            <a:spAutoFit/>
          </a:bodyPr>
          <a:lstStyle/>
          <a:p>
            <a:pPr indent="0" lvl="0" marL="0" rtl="0" algn="l">
              <a:spcBef>
                <a:spcPts val="0"/>
              </a:spcBef>
              <a:spcAft>
                <a:spcPts val="1600"/>
              </a:spcAft>
              <a:buNone/>
            </a:pPr>
            <a:r>
              <a:rPr lang="en" sz="1400"/>
              <a:t>There are 2 ways to interact with the app, being a meeting creator, or a meeting invitee. </a:t>
            </a:r>
            <a:endParaRPr sz="1400"/>
          </a:p>
        </p:txBody>
      </p:sp>
      <p:sp>
        <p:nvSpPr>
          <p:cNvPr id="79" name="Google Shape;79;p16"/>
          <p:cNvSpPr txBox="1"/>
          <p:nvPr/>
        </p:nvSpPr>
        <p:spPr>
          <a:xfrm>
            <a:off x="148500" y="1687725"/>
            <a:ext cx="3490500" cy="163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Clr>
                <a:schemeClr val="dk1"/>
              </a:buClr>
              <a:buSzPts val="1100"/>
              <a:buFont typeface="Arial"/>
              <a:buNone/>
            </a:pPr>
            <a:r>
              <a:rPr lang="en">
                <a:solidFill>
                  <a:schemeClr val="lt1"/>
                </a:solidFill>
              </a:rPr>
              <a:t>Meeting creators request to make a meeting from the app. The app asks all of the details regarding the meeting. The user responds with the information, and that information is saved in the homepage and the database</a:t>
            </a:r>
            <a:endParaRPr/>
          </a:p>
        </p:txBody>
      </p:sp>
      <p:sp>
        <p:nvSpPr>
          <p:cNvPr id="80" name="Google Shape;80;p16"/>
          <p:cNvSpPr txBox="1"/>
          <p:nvPr/>
        </p:nvSpPr>
        <p:spPr>
          <a:xfrm>
            <a:off x="159300" y="3299300"/>
            <a:ext cx="3490500" cy="163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Clr>
                <a:schemeClr val="dk1"/>
              </a:buClr>
              <a:buSzPts val="1100"/>
              <a:buFont typeface="Arial"/>
              <a:buNone/>
            </a:pPr>
            <a:r>
              <a:rPr lang="en">
                <a:solidFill>
                  <a:schemeClr val="lt1"/>
                </a:solidFill>
              </a:rPr>
              <a:t>Meeting invitees receive a meeting invitation from the app which came from the database. They respond with their availability, and the database computes the best meeting time which is saved to the user’s homepage.</a:t>
            </a:r>
            <a:endParaRPr/>
          </a:p>
        </p:txBody>
      </p:sp>
      <p:pic>
        <p:nvPicPr>
          <p:cNvPr id="81" name="Google Shape;81;p16"/>
          <p:cNvPicPr preferRelativeResize="0"/>
          <p:nvPr/>
        </p:nvPicPr>
        <p:blipFill rotWithShape="1">
          <a:blip r:embed="rId3">
            <a:alphaModFix/>
          </a:blip>
          <a:srcRect b="43936" l="0" r="0" t="0"/>
          <a:stretch/>
        </p:blipFill>
        <p:spPr>
          <a:xfrm>
            <a:off x="3604675" y="813525"/>
            <a:ext cx="5386926" cy="2299901"/>
          </a:xfrm>
          <a:prstGeom prst="rect">
            <a:avLst/>
          </a:prstGeom>
          <a:noFill/>
          <a:ln>
            <a:noFill/>
          </a:ln>
        </p:spPr>
      </p:pic>
      <p:pic>
        <p:nvPicPr>
          <p:cNvPr id="82" name="Google Shape;82;p16"/>
          <p:cNvPicPr preferRelativeResize="0"/>
          <p:nvPr/>
        </p:nvPicPr>
        <p:blipFill rotWithShape="1">
          <a:blip r:embed="rId3">
            <a:alphaModFix/>
          </a:blip>
          <a:srcRect b="0" l="0" r="0" t="56061"/>
          <a:stretch/>
        </p:blipFill>
        <p:spPr>
          <a:xfrm>
            <a:off x="3604675" y="3113425"/>
            <a:ext cx="5386926" cy="1802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par>
                                <p:cTn fill="hold" nodeType="with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292625"/>
            <a:ext cx="9788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80"/>
              <a:t>Use Case Diagram 1- Creating meeting with one invitee</a:t>
            </a:r>
            <a:endParaRPr sz="2680"/>
          </a:p>
        </p:txBody>
      </p:sp>
      <p:pic>
        <p:nvPicPr>
          <p:cNvPr id="88" name="Google Shape;88;p17"/>
          <p:cNvPicPr preferRelativeResize="0"/>
          <p:nvPr/>
        </p:nvPicPr>
        <p:blipFill>
          <a:blip r:embed="rId3">
            <a:alphaModFix/>
          </a:blip>
          <a:stretch>
            <a:fillRect/>
          </a:stretch>
        </p:blipFill>
        <p:spPr>
          <a:xfrm>
            <a:off x="1320666" y="941525"/>
            <a:ext cx="6404209" cy="3417300"/>
          </a:xfrm>
          <a:prstGeom prst="rect">
            <a:avLst/>
          </a:prstGeom>
          <a:noFill/>
          <a:ln>
            <a:noFill/>
          </a:ln>
        </p:spPr>
      </p:pic>
      <p:sp>
        <p:nvSpPr>
          <p:cNvPr id="89" name="Google Shape;89;p17"/>
          <p:cNvSpPr txBox="1"/>
          <p:nvPr/>
        </p:nvSpPr>
        <p:spPr>
          <a:xfrm>
            <a:off x="5868650" y="2365400"/>
            <a:ext cx="786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Receives</a:t>
            </a:r>
            <a:r>
              <a:rPr lang="en" sz="1100"/>
              <a:t> Survey</a:t>
            </a:r>
            <a:endParaRPr sz="1100"/>
          </a:p>
        </p:txBody>
      </p:sp>
      <p:sp>
        <p:nvSpPr>
          <p:cNvPr id="90" name="Google Shape;90;p17"/>
          <p:cNvSpPr txBox="1"/>
          <p:nvPr/>
        </p:nvSpPr>
        <p:spPr>
          <a:xfrm>
            <a:off x="5929550" y="3327675"/>
            <a:ext cx="915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Sends survey back with counter time</a:t>
            </a:r>
            <a:endParaRPr sz="600"/>
          </a:p>
        </p:txBody>
      </p:sp>
      <p:cxnSp>
        <p:nvCxnSpPr>
          <p:cNvPr id="91" name="Google Shape;91;p17"/>
          <p:cNvCxnSpPr/>
          <p:nvPr/>
        </p:nvCxnSpPr>
        <p:spPr>
          <a:xfrm flipH="1" rot="10800000">
            <a:off x="5706000" y="2827775"/>
            <a:ext cx="1023300" cy="6900"/>
          </a:xfrm>
          <a:prstGeom prst="straightConnector1">
            <a:avLst/>
          </a:prstGeom>
          <a:noFill/>
          <a:ln cap="flat" cmpd="sng" w="9525">
            <a:solidFill>
              <a:schemeClr val="dk2"/>
            </a:solidFill>
            <a:prstDash val="solid"/>
            <a:round/>
            <a:headEnd len="med" w="med" type="none"/>
            <a:tailEnd len="med" w="med" type="triangle"/>
          </a:ln>
        </p:spPr>
      </p:cxnSp>
      <p:cxnSp>
        <p:nvCxnSpPr>
          <p:cNvPr id="92" name="Google Shape;92;p17"/>
          <p:cNvCxnSpPr/>
          <p:nvPr/>
        </p:nvCxnSpPr>
        <p:spPr>
          <a:xfrm flipH="1">
            <a:off x="5556800" y="3058300"/>
            <a:ext cx="1077600" cy="447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216425"/>
            <a:ext cx="9788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80"/>
              <a:t>Use Case Diagram 2- Creating meeting with multiple invitees</a:t>
            </a:r>
            <a:endParaRPr sz="2280"/>
          </a:p>
        </p:txBody>
      </p:sp>
      <p:pic>
        <p:nvPicPr>
          <p:cNvPr id="98" name="Google Shape;98;p18"/>
          <p:cNvPicPr preferRelativeResize="0"/>
          <p:nvPr/>
        </p:nvPicPr>
        <p:blipFill>
          <a:blip r:embed="rId3">
            <a:alphaModFix/>
          </a:blip>
          <a:stretch>
            <a:fillRect/>
          </a:stretch>
        </p:blipFill>
        <p:spPr>
          <a:xfrm>
            <a:off x="1269675" y="865325"/>
            <a:ext cx="6717050" cy="3530925"/>
          </a:xfrm>
          <a:prstGeom prst="rect">
            <a:avLst/>
          </a:prstGeom>
          <a:noFill/>
          <a:ln>
            <a:noFill/>
          </a:ln>
        </p:spPr>
      </p:pic>
      <p:sp>
        <p:nvSpPr>
          <p:cNvPr id="99" name="Google Shape;99;p18"/>
          <p:cNvSpPr txBox="1"/>
          <p:nvPr/>
        </p:nvSpPr>
        <p:spPr>
          <a:xfrm>
            <a:off x="5102875" y="1769025"/>
            <a:ext cx="860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Receive</a:t>
            </a:r>
            <a:r>
              <a:rPr lang="en" sz="900"/>
              <a:t> survey</a:t>
            </a:r>
            <a:endParaRPr sz="900"/>
          </a:p>
        </p:txBody>
      </p:sp>
      <p:sp>
        <p:nvSpPr>
          <p:cNvPr id="100" name="Google Shape;100;p18"/>
          <p:cNvSpPr txBox="1"/>
          <p:nvPr/>
        </p:nvSpPr>
        <p:spPr>
          <a:xfrm>
            <a:off x="5180725" y="2399188"/>
            <a:ext cx="860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Receive survey</a:t>
            </a:r>
            <a:endParaRPr sz="900"/>
          </a:p>
        </p:txBody>
      </p:sp>
      <p:sp>
        <p:nvSpPr>
          <p:cNvPr id="101" name="Google Shape;101;p18"/>
          <p:cNvSpPr txBox="1"/>
          <p:nvPr/>
        </p:nvSpPr>
        <p:spPr>
          <a:xfrm>
            <a:off x="5180725" y="3029350"/>
            <a:ext cx="860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Receive survey</a:t>
            </a:r>
            <a:endParaRPr sz="900"/>
          </a:p>
        </p:txBody>
      </p:sp>
      <p:cxnSp>
        <p:nvCxnSpPr>
          <p:cNvPr id="102" name="Google Shape;102;p18"/>
          <p:cNvCxnSpPr/>
          <p:nvPr/>
        </p:nvCxnSpPr>
        <p:spPr>
          <a:xfrm flipH="1" rot="10800000">
            <a:off x="4777600" y="2067075"/>
            <a:ext cx="874200" cy="684600"/>
          </a:xfrm>
          <a:prstGeom prst="straightConnector1">
            <a:avLst/>
          </a:prstGeom>
          <a:noFill/>
          <a:ln cap="flat" cmpd="sng" w="9525">
            <a:solidFill>
              <a:schemeClr val="dk2"/>
            </a:solidFill>
            <a:prstDash val="solid"/>
            <a:round/>
            <a:headEnd len="med" w="med" type="triangle"/>
            <a:tailEnd len="med" w="med" type="triangle"/>
          </a:ln>
        </p:spPr>
      </p:cxnSp>
      <p:cxnSp>
        <p:nvCxnSpPr>
          <p:cNvPr id="103" name="Google Shape;103;p18"/>
          <p:cNvCxnSpPr/>
          <p:nvPr/>
        </p:nvCxnSpPr>
        <p:spPr>
          <a:xfrm flipH="1" rot="10800000">
            <a:off x="4858925" y="2866775"/>
            <a:ext cx="942000" cy="54300"/>
          </a:xfrm>
          <a:prstGeom prst="straightConnector1">
            <a:avLst/>
          </a:prstGeom>
          <a:noFill/>
          <a:ln cap="flat" cmpd="sng" w="9525">
            <a:solidFill>
              <a:schemeClr val="dk2"/>
            </a:solidFill>
            <a:prstDash val="solid"/>
            <a:round/>
            <a:headEnd len="med" w="med" type="triangle"/>
            <a:tailEnd len="med" w="med" type="triangle"/>
          </a:ln>
        </p:spPr>
      </p:cxnSp>
      <p:cxnSp>
        <p:nvCxnSpPr>
          <p:cNvPr id="104" name="Google Shape;104;p18"/>
          <p:cNvCxnSpPr/>
          <p:nvPr/>
        </p:nvCxnSpPr>
        <p:spPr>
          <a:xfrm>
            <a:off x="4833150" y="3210625"/>
            <a:ext cx="839100" cy="388200"/>
          </a:xfrm>
          <a:prstGeom prst="straightConnector1">
            <a:avLst/>
          </a:prstGeom>
          <a:noFill/>
          <a:ln cap="flat" cmpd="sng" w="9525">
            <a:solidFill>
              <a:schemeClr val="dk2"/>
            </a:solidFill>
            <a:prstDash val="solid"/>
            <a:round/>
            <a:headEnd len="med" w="med" type="triangle"/>
            <a:tailEnd len="med" w="med" type="triangle"/>
          </a:ln>
        </p:spPr>
      </p:cxnSp>
      <p:sp>
        <p:nvSpPr>
          <p:cNvPr id="105" name="Google Shape;105;p18"/>
          <p:cNvSpPr txBox="1"/>
          <p:nvPr/>
        </p:nvSpPr>
        <p:spPr>
          <a:xfrm>
            <a:off x="4811500" y="3629025"/>
            <a:ext cx="80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Sends back counter times</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Case Scenarios</a:t>
            </a:r>
            <a:endParaRPr/>
          </a:p>
        </p:txBody>
      </p:sp>
      <p:sp>
        <p:nvSpPr>
          <p:cNvPr id="111" name="Google Shape;111;p19"/>
          <p:cNvSpPr txBox="1"/>
          <p:nvPr>
            <p:ph idx="1" type="body"/>
          </p:nvPr>
        </p:nvSpPr>
        <p:spPr>
          <a:xfrm>
            <a:off x="311700" y="1017725"/>
            <a:ext cx="3343200" cy="1279200"/>
          </a:xfrm>
          <a:prstGeom prst="rect">
            <a:avLst/>
          </a:prstGeom>
        </p:spPr>
        <p:txBody>
          <a:bodyPr anchorCtr="0" anchor="t" bIns="91425" lIns="91425" spcFirstLastPara="1" rIns="91425" wrap="square" tIns="91425">
            <a:spAutoFit/>
          </a:bodyPr>
          <a:lstStyle/>
          <a:p>
            <a:pPr indent="0" lvl="0" marL="0" rtl="0" algn="l">
              <a:spcBef>
                <a:spcPts val="0"/>
              </a:spcBef>
              <a:spcAft>
                <a:spcPts val="1600"/>
              </a:spcAft>
              <a:buNone/>
            </a:pPr>
            <a:r>
              <a:rPr lang="en" sz="900" u="sng"/>
              <a:t>Scenario 1</a:t>
            </a:r>
            <a:r>
              <a:rPr lang="en" sz="900"/>
              <a:t>: </a:t>
            </a:r>
            <a:r>
              <a:rPr lang="en" sz="900"/>
              <a:t>A new user needs to join a meeting using an invite sent to their email.  The user accepts the invite and is sent to the registration page.  Once the user’s account is set up, they are automatically added to the meeting and will either be queried for their availability or have the set time and date for the meeting added to their calendar.  The system will process the user’s feedback and communicate this to the host user.</a:t>
            </a:r>
            <a:endParaRPr sz="900"/>
          </a:p>
        </p:txBody>
      </p:sp>
      <p:sp>
        <p:nvSpPr>
          <p:cNvPr id="112" name="Google Shape;112;p19"/>
          <p:cNvSpPr txBox="1"/>
          <p:nvPr/>
        </p:nvSpPr>
        <p:spPr>
          <a:xfrm>
            <a:off x="3654900" y="1017725"/>
            <a:ext cx="4805400" cy="14007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Clr>
                <a:srgbClr val="FFFFFF"/>
              </a:buClr>
              <a:buSzPts val="1000"/>
              <a:buChar char="●"/>
            </a:pPr>
            <a:r>
              <a:rPr lang="en" sz="1000">
                <a:solidFill>
                  <a:srgbClr val="FFFFFF"/>
                </a:solidFill>
              </a:rPr>
              <a:t>Initial meeting invite could get lost in spam or go unnoticed</a:t>
            </a:r>
            <a:endParaRPr sz="1000">
              <a:solidFill>
                <a:srgbClr val="FFFFFF"/>
              </a:solidFill>
            </a:endParaRPr>
          </a:p>
          <a:p>
            <a:pPr indent="-292100" lvl="0" marL="457200" rtl="0" algn="l">
              <a:lnSpc>
                <a:spcPct val="115000"/>
              </a:lnSpc>
              <a:spcBef>
                <a:spcPts val="0"/>
              </a:spcBef>
              <a:spcAft>
                <a:spcPts val="0"/>
              </a:spcAft>
              <a:buClr>
                <a:srgbClr val="FFFFFF"/>
              </a:buClr>
              <a:buSzPts val="1000"/>
              <a:buChar char="●"/>
            </a:pPr>
            <a:r>
              <a:rPr lang="en" sz="1000">
                <a:solidFill>
                  <a:srgbClr val="FFFFFF"/>
                </a:solidFill>
              </a:rPr>
              <a:t>Interruption of internet connection user side; user response may need to be stored locally temporarily</a:t>
            </a:r>
            <a:endParaRPr sz="1000">
              <a:solidFill>
                <a:srgbClr val="FFFFFF"/>
              </a:solidFill>
            </a:endParaRPr>
          </a:p>
          <a:p>
            <a:pPr indent="-292100" lvl="0" marL="457200" rtl="0" algn="l">
              <a:lnSpc>
                <a:spcPct val="115000"/>
              </a:lnSpc>
              <a:spcBef>
                <a:spcPts val="0"/>
              </a:spcBef>
              <a:spcAft>
                <a:spcPts val="0"/>
              </a:spcAft>
              <a:buClr>
                <a:srgbClr val="FFFFFF"/>
              </a:buClr>
              <a:buSzPts val="1000"/>
              <a:buChar char="●"/>
            </a:pPr>
            <a:r>
              <a:rPr lang="en" sz="1000">
                <a:solidFill>
                  <a:srgbClr val="FFFFFF"/>
                </a:solidFill>
              </a:rPr>
              <a:t>Interruption of internet connection server side; ensure notifications and other functions will still work in case of interruption</a:t>
            </a:r>
            <a:endParaRPr sz="1000">
              <a:solidFill>
                <a:srgbClr val="FFFFFF"/>
              </a:solidFill>
            </a:endParaRPr>
          </a:p>
          <a:p>
            <a:pPr indent="-292100" lvl="0" marL="457200" rtl="0" algn="l">
              <a:lnSpc>
                <a:spcPct val="115000"/>
              </a:lnSpc>
              <a:spcBef>
                <a:spcPts val="0"/>
              </a:spcBef>
              <a:spcAft>
                <a:spcPts val="0"/>
              </a:spcAft>
              <a:buClr>
                <a:srgbClr val="FFFFFF"/>
              </a:buClr>
              <a:buSzPts val="1000"/>
              <a:buChar char="●"/>
            </a:pPr>
            <a:r>
              <a:rPr lang="en" sz="1000">
                <a:solidFill>
                  <a:srgbClr val="FFFFFF"/>
                </a:solidFill>
              </a:rPr>
              <a:t>Possible software version issues with legacy Android and iOS devices</a:t>
            </a:r>
            <a:endParaRPr sz="1000">
              <a:solidFill>
                <a:srgbClr val="FFFFFF"/>
              </a:solidFill>
            </a:endParaRPr>
          </a:p>
          <a:p>
            <a:pPr indent="-292100" lvl="0" marL="457200" rtl="0" algn="l">
              <a:lnSpc>
                <a:spcPct val="115000"/>
              </a:lnSpc>
              <a:spcBef>
                <a:spcPts val="0"/>
              </a:spcBef>
              <a:spcAft>
                <a:spcPts val="0"/>
              </a:spcAft>
              <a:buClr>
                <a:srgbClr val="FFFFFF"/>
              </a:buClr>
              <a:buSzPts val="1000"/>
              <a:buChar char="●"/>
            </a:pPr>
            <a:r>
              <a:rPr lang="en" sz="1000">
                <a:solidFill>
                  <a:srgbClr val="FFFFFF"/>
                </a:solidFill>
              </a:rPr>
              <a:t>Stress test system (Large meetings, Multiple scheduled meetings)</a:t>
            </a:r>
            <a:endParaRPr sz="1000">
              <a:solidFill>
                <a:srgbClr val="FFFFFF"/>
              </a:solidFill>
            </a:endParaRPr>
          </a:p>
        </p:txBody>
      </p:sp>
      <p:sp>
        <p:nvSpPr>
          <p:cNvPr id="113" name="Google Shape;113;p19"/>
          <p:cNvSpPr txBox="1"/>
          <p:nvPr>
            <p:ph idx="1" type="body"/>
          </p:nvPr>
        </p:nvSpPr>
        <p:spPr>
          <a:xfrm>
            <a:off x="311700" y="2373125"/>
            <a:ext cx="3618900" cy="1916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900" u="sng">
                <a:solidFill>
                  <a:srgbClr val="FFFFFF"/>
                </a:solidFill>
              </a:rPr>
              <a:t>Scenario 2</a:t>
            </a:r>
            <a:r>
              <a:rPr lang="en" sz="900">
                <a:solidFill>
                  <a:srgbClr val="FFFFFF"/>
                </a:solidFill>
              </a:rPr>
              <a:t>: </a:t>
            </a:r>
            <a:r>
              <a:rPr lang="en" sz="900">
                <a:solidFill>
                  <a:srgbClr val="FFFFFF"/>
                </a:solidFill>
              </a:rPr>
              <a:t>An existing user wants to create a meeting and invite multiple people.  The user logs into the iSchedule application, fills out the required information to create a meeting and creates the meeting.  This information is communicated to </a:t>
            </a:r>
            <a:r>
              <a:rPr lang="en" sz="900"/>
              <a:t>the server</a:t>
            </a:r>
            <a:r>
              <a:rPr lang="en" sz="900">
                <a:solidFill>
                  <a:srgbClr val="FFFFFF"/>
                </a:solidFill>
              </a:rPr>
              <a:t>, and the involved users are sent invites to the meeting.  If the users’ email/phone is already registered with iSchedule, it sends an email/SMS notification to them and adds the meeting to their calendar and sends them a notification.  If the user is not registered, then a message is sent to their email with a link to the registration page, and the user is automatically added to the meeting upon registering. </a:t>
            </a:r>
            <a:endParaRPr sz="1000">
              <a:solidFill>
                <a:srgbClr val="FFFFFF"/>
              </a:solidFill>
            </a:endParaRPr>
          </a:p>
        </p:txBody>
      </p:sp>
      <p:pic>
        <p:nvPicPr>
          <p:cNvPr id="114" name="Google Shape;114;p19"/>
          <p:cNvPicPr preferRelativeResize="0"/>
          <p:nvPr/>
        </p:nvPicPr>
        <p:blipFill>
          <a:blip r:embed="rId3">
            <a:alphaModFix/>
          </a:blip>
          <a:stretch>
            <a:fillRect/>
          </a:stretch>
        </p:blipFill>
        <p:spPr>
          <a:xfrm>
            <a:off x="4561088" y="2418425"/>
            <a:ext cx="2993016" cy="191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idx="1" type="body"/>
          </p:nvPr>
        </p:nvSpPr>
        <p:spPr>
          <a:xfrm>
            <a:off x="1763250" y="1656450"/>
            <a:ext cx="5617500" cy="915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4900"/>
              <a:t>Thank You</a:t>
            </a:r>
            <a:endParaRPr sz="63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