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7b0149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7b0149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7b0149ce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7b0149ce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d9dd19dfc_2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d9dd19dfc_2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d9dd19dfc_2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d9dd19dfc_2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d9dd19dfc_2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d9dd19dfc_2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7b0149ce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7b0149ce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d9dd19dfc_2_2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d9dd19dfc_2_2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40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4054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751200" y="2577425"/>
            <a:ext cx="5053500" cy="1346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751200" y="3988525"/>
            <a:ext cx="50535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40546A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b="1"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751200" y="2510250"/>
            <a:ext cx="50535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I-Schedule</a:t>
            </a:r>
            <a:endParaRPr b="1" sz="4900"/>
          </a:p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751200" y="3724750"/>
            <a:ext cx="5053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i="1" lang="en" sz="1660">
                <a:latin typeface="Georgia"/>
                <a:ea typeface="Georgia"/>
                <a:cs typeface="Georgia"/>
                <a:sym typeface="Georgia"/>
              </a:rPr>
              <a:t>Meeting Scheduling made easy!</a:t>
            </a:r>
            <a:endParaRPr i="1" sz="166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24944" r="24944" t="0"/>
          <a:stretch/>
        </p:blipFill>
        <p:spPr>
          <a:xfrm>
            <a:off x="5442850" y="308100"/>
            <a:ext cx="3402001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I-Schedule is a meeting scheduler that enables a user to send a query that asks other users for their availability to attend a meeting. Those “member” users confirm their availability out of a list of times chosen by the “host” user. The “host” user is given the responses to their query and can determine when to start the meeting based on that feedback.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91975" y="4491300"/>
            <a:ext cx="17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0546A"/>
                </a:solidFill>
                <a:latin typeface="Montserrat"/>
                <a:ea typeface="Montserrat"/>
                <a:cs typeface="Montserrat"/>
                <a:sym typeface="Montserrat"/>
              </a:rPr>
              <a:t>Ariful</a:t>
            </a:r>
            <a:endParaRPr b="1" sz="1300">
              <a:solidFill>
                <a:srgbClr val="40546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0546A"/>
                </a:solidFill>
              </a:rPr>
              <a:t>Technical Platforms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Flutter based mobile and web applications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FireStore database to store user info and created/pending meetings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Google/iOS/Webex Calendar Integration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75" y="3778144"/>
            <a:ext cx="2290726" cy="65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125" y="2071513"/>
            <a:ext cx="2377800" cy="12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550" y="612950"/>
            <a:ext cx="2518550" cy="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91975" y="4491300"/>
            <a:ext cx="17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0546A"/>
                </a:solidFill>
                <a:latin typeface="Montserrat"/>
                <a:ea typeface="Montserrat"/>
                <a:cs typeface="Montserrat"/>
                <a:sym typeface="Montserrat"/>
              </a:rPr>
              <a:t>Dylan</a:t>
            </a:r>
            <a:endParaRPr b="1" sz="1300">
              <a:solidFill>
                <a:srgbClr val="40546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423625" y="901200"/>
            <a:ext cx="44433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0546A"/>
                </a:solidFill>
              </a:rPr>
              <a:t>Storyboard #1</a:t>
            </a:r>
            <a:endParaRPr sz="4300">
              <a:solidFill>
                <a:srgbClr val="40546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0546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546A"/>
                </a:solidFill>
              </a:rPr>
              <a:t>Registration and</a:t>
            </a:r>
            <a:endParaRPr sz="2000">
              <a:solidFill>
                <a:srgbClr val="40546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546A"/>
                </a:solidFill>
              </a:rPr>
              <a:t>Meeting Accepting</a:t>
            </a:r>
            <a:endParaRPr sz="2000">
              <a:solidFill>
                <a:srgbClr val="40546A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91975" y="4491300"/>
            <a:ext cx="17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0546A"/>
                </a:solidFill>
                <a:latin typeface="Montserrat"/>
                <a:ea typeface="Montserrat"/>
                <a:cs typeface="Montserrat"/>
                <a:sym typeface="Montserrat"/>
              </a:rPr>
              <a:t>Hunter</a:t>
            </a:r>
            <a:endParaRPr b="1" sz="1300">
              <a:solidFill>
                <a:srgbClr val="40546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0" y="74950"/>
            <a:ext cx="1513141" cy="316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85220" y="3317167"/>
            <a:ext cx="167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 begins by signing in with their login information.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76" y="75037"/>
            <a:ext cx="1513141" cy="316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2390852" y="2218569"/>
            <a:ext cx="715800" cy="393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1"/>
          <p:cNvCxnSpPr>
            <a:endCxn id="190" idx="1"/>
          </p:cNvCxnSpPr>
          <p:nvPr/>
        </p:nvCxnSpPr>
        <p:spPr>
          <a:xfrm>
            <a:off x="2043578" y="1869323"/>
            <a:ext cx="452100" cy="406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1836929" y="3317167"/>
            <a:ext cx="182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If the user doesn’t have an account, they can register by clicking on the Register button on the login page.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1702728" y="1523150"/>
            <a:ext cx="264000" cy="2697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339" y="75037"/>
            <a:ext cx="1513140" cy="316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/>
          <p:nvPr/>
        </p:nvSpPr>
        <p:spPr>
          <a:xfrm>
            <a:off x="3530917" y="1523150"/>
            <a:ext cx="264000" cy="2697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3675838" y="3317167"/>
            <a:ext cx="178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 can enter their email and password to register.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5359058" y="1523163"/>
            <a:ext cx="264000" cy="2697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88" y="75027"/>
            <a:ext cx="1409682" cy="3166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5497208" y="3344631"/>
            <a:ext cx="163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In their homepage, on the top right will be a bell. The users can click this bell to see a list of current meeting invitations.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7083725" y="1495699"/>
            <a:ext cx="264000" cy="2697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3190" y="75027"/>
            <a:ext cx="1444169" cy="3166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7172668" y="3344631"/>
            <a:ext cx="178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In this popup, users would be able to select the invitations to attend. Once the meeting invite with a time is selected, the meeting will be shown in the user’s homepage.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6763375" y="432050"/>
            <a:ext cx="294900" cy="207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1"/>
          <p:cNvCxnSpPr/>
          <p:nvPr/>
        </p:nvCxnSpPr>
        <p:spPr>
          <a:xfrm flipH="1" rot="10800000">
            <a:off x="6547950" y="617500"/>
            <a:ext cx="274800" cy="316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ctrTitle"/>
          </p:nvPr>
        </p:nvSpPr>
        <p:spPr>
          <a:xfrm>
            <a:off x="423625" y="901200"/>
            <a:ext cx="44433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40546A"/>
                </a:solidFill>
              </a:rPr>
              <a:t>Storyboard</a:t>
            </a:r>
            <a:r>
              <a:rPr lang="en" sz="4200"/>
              <a:t> </a:t>
            </a:r>
            <a:r>
              <a:rPr lang="en" sz="4300">
                <a:solidFill>
                  <a:srgbClr val="40546A"/>
                </a:solidFill>
              </a:rPr>
              <a:t>#2</a:t>
            </a:r>
            <a:endParaRPr sz="4300">
              <a:solidFill>
                <a:srgbClr val="40546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40546A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546A"/>
                </a:solidFill>
              </a:rPr>
              <a:t>Meeting Creation</a:t>
            </a:r>
            <a:endParaRPr sz="2000">
              <a:solidFill>
                <a:srgbClr val="40546A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291975" y="4491300"/>
            <a:ext cx="17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0546A"/>
                </a:solidFill>
                <a:latin typeface="Montserrat"/>
                <a:ea typeface="Montserrat"/>
                <a:cs typeface="Montserrat"/>
                <a:sym typeface="Montserrat"/>
              </a:rPr>
              <a:t>Amisha</a:t>
            </a:r>
            <a:endParaRPr b="1" sz="1300">
              <a:solidFill>
                <a:srgbClr val="40546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" y="152375"/>
            <a:ext cx="1564275" cy="355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-42837" y="3787125"/>
            <a:ext cx="180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User begins by signing in with their login information, which takes them to their homepage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1657325" y="3709150"/>
            <a:ext cx="208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On the homepage, the user can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see  their list of scheduled meetings. If they want add a new meeting, they can click/tap on the Plus button on the bottom right of their screen.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1673138" y="1772500"/>
            <a:ext cx="194400" cy="316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025" y="159450"/>
            <a:ext cx="1564250" cy="35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/>
          <p:nvPr/>
        </p:nvSpPr>
        <p:spPr>
          <a:xfrm>
            <a:off x="3485635" y="1772500"/>
            <a:ext cx="194400" cy="316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5299696" y="1772500"/>
            <a:ext cx="194400" cy="316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7108446" y="1772500"/>
            <a:ext cx="194400" cy="3165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8025" y="166800"/>
            <a:ext cx="1672250" cy="3527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3754350" y="3971775"/>
            <a:ext cx="52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Then, in the Create Meeting Page, the user/host chooses the date and their available times for that date and tap the Create Meeting button, which would send the meeting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invitee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the host’s available times.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1400" y="159450"/>
            <a:ext cx="1586625" cy="35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/>
          <p:nvPr/>
        </p:nvSpPr>
        <p:spPr>
          <a:xfrm>
            <a:off x="2974575" y="2893488"/>
            <a:ext cx="462600" cy="4614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3"/>
          <p:cNvCxnSpPr/>
          <p:nvPr/>
        </p:nvCxnSpPr>
        <p:spPr>
          <a:xfrm>
            <a:off x="2390996" y="2376308"/>
            <a:ext cx="645300" cy="593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8" name="Google Shape;22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9488" y="166788"/>
            <a:ext cx="1618075" cy="35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4008000" y="1958650"/>
            <a:ext cx="1005000" cy="4614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3"/>
          <p:cNvCxnSpPr/>
          <p:nvPr/>
        </p:nvCxnSpPr>
        <p:spPr>
          <a:xfrm>
            <a:off x="3640375" y="1596625"/>
            <a:ext cx="441900" cy="492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ctrTitle"/>
          </p:nvPr>
        </p:nvSpPr>
        <p:spPr>
          <a:xfrm>
            <a:off x="423625" y="901200"/>
            <a:ext cx="4443300" cy="3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0546A"/>
                </a:solidFill>
              </a:rPr>
              <a:t>Thank You!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