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520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51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7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5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9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7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9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8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A16D5-0192-4736-9023-DE19B65225E9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115945-B269-42FE-A02B-4D639FF93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8644-48CB-CAEF-CA2F-0DD2C92B8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Attend-In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17659-2E03-8E9B-C044-3754DD0E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1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78494B-DAB1-8275-63FD-876CF503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096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BA70-E7B1-88AB-F0EC-9BCC47B0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5A8C-D3FA-7598-4BC7-D4904150F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0789"/>
            <a:ext cx="8984251" cy="4630573"/>
          </a:xfrm>
        </p:spPr>
        <p:txBody>
          <a:bodyPr>
            <a:normAutofit fontScale="92500"/>
          </a:bodyPr>
          <a:lstStyle/>
          <a:p>
            <a:r>
              <a:rPr lang="en-US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shall be able to select a student or professor view of the app</a:t>
            </a:r>
          </a:p>
          <a:p>
            <a:r>
              <a:rPr lang="en-US" sz="2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User shall be able to input their name and select class CRN, class time, and class location in student view</a:t>
            </a:r>
          </a:p>
          <a:p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User shall be able to click a submit button in the student’s view</a:t>
            </a:r>
          </a:p>
          <a:p>
            <a:r>
              <a:rPr lang="en-US" sz="2800" dirty="0"/>
              <a:t>The system shall send a confirmation if verification was successful in the student’s view</a:t>
            </a:r>
          </a:p>
          <a:p>
            <a:r>
              <a:rPr lang="en-US" sz="2800" dirty="0">
                <a:latin typeface="Arial" panose="020B0604020202020204" pitchFamily="34" charset="0"/>
                <a:ea typeface="Arial" panose="020B0604020202020204" pitchFamily="34" charset="0"/>
              </a:rPr>
              <a:t>From the professor’s view, the system shall display students that have inputted their </a:t>
            </a: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</a:rPr>
              <a:t>attendance correctly</a:t>
            </a:r>
            <a:endParaRPr lang="en-US" sz="2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3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9F79-B541-E01B-927D-5E0E7E7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696D-B8C2-7FFC-05B1-324E2314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system shall be able to compare user location and class location for verification</a:t>
            </a:r>
          </a:p>
          <a:p>
            <a:r>
              <a:rPr lang="en-US" sz="2400" dirty="0"/>
              <a:t>The system shall verify user’s information if they are acceptable to be saved or not</a:t>
            </a:r>
          </a:p>
          <a:p>
            <a:r>
              <a:rPr lang="en-US" sz="2400" dirty="0"/>
              <a:t>The system shall save the user’s data into a database after verification in student’s view</a:t>
            </a:r>
          </a:p>
          <a:p>
            <a:r>
              <a:rPr lang="en-US" sz="2400" dirty="0"/>
              <a:t>The system shall be easy and clear for user to use to prevent any errors when navigating and inputting information</a:t>
            </a:r>
          </a:p>
          <a:p>
            <a:r>
              <a:rPr lang="en-US" sz="2400" dirty="0"/>
              <a:t>The system shall navigate user to the appropriate error or confirmation page in student’s view after submitting their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7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3388-ABA3-8E8E-42A2-55DB3FE2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UML Diagram – Student’s View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F4E7093-72B1-291F-ABF2-5F44C18B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15" y="1233055"/>
            <a:ext cx="5237711" cy="5369550"/>
          </a:xfrm>
        </p:spPr>
      </p:pic>
    </p:spTree>
    <p:extLst>
      <p:ext uri="{BB962C8B-B14F-4D97-AF65-F5344CB8AC3E}">
        <p14:creationId xmlns:p14="http://schemas.microsoft.com/office/powerpoint/2010/main" val="424360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EFEA-358B-128B-C1C8-03B905CD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UML Diagram – Professor’s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0438C5-0672-0F75-5AB6-B0A443881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961" y="1538398"/>
            <a:ext cx="5631414" cy="4947512"/>
          </a:xfrm>
        </p:spPr>
      </p:pic>
    </p:spTree>
    <p:extLst>
      <p:ext uri="{BB962C8B-B14F-4D97-AF65-F5344CB8AC3E}">
        <p14:creationId xmlns:p14="http://schemas.microsoft.com/office/powerpoint/2010/main" val="28435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7C1D75-59DA-CB41-A930-E6A591AB3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48F525-9E75-895F-0CA4-366A1152A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3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8152-FE3D-38EB-BB99-B5CF2B15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Experience Summary -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23BE-873B-29FB-38BD-600E8F266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Create an application to make the process of recording attendance easier for both students and professors </a:t>
            </a:r>
          </a:p>
          <a:p>
            <a:pPr algn="ctr"/>
            <a:r>
              <a:rPr lang="en-US" sz="3200" dirty="0"/>
              <a:t>Allow location tracking so professors can verify if students were in class</a:t>
            </a:r>
          </a:p>
        </p:txBody>
      </p:sp>
    </p:spTree>
    <p:extLst>
      <p:ext uri="{BB962C8B-B14F-4D97-AF65-F5344CB8AC3E}">
        <p14:creationId xmlns:p14="http://schemas.microsoft.com/office/powerpoint/2010/main" val="293567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8642-FE00-A0DF-FDB5-D5FB3AFD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Experience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D733-64C3-0C45-4247-403CD284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team delivered a functional product with all required features</a:t>
            </a:r>
          </a:p>
          <a:p>
            <a:endParaRPr lang="en-US" sz="2000" dirty="0"/>
          </a:p>
          <a:p>
            <a:r>
              <a:rPr lang="en-US" sz="2000" dirty="0"/>
              <a:t>Able to communicate and assign tasks aligning with the requirements</a:t>
            </a:r>
          </a:p>
          <a:p>
            <a:endParaRPr lang="en-US" sz="2000" dirty="0"/>
          </a:p>
          <a:p>
            <a:r>
              <a:rPr lang="en-US" sz="2000" dirty="0"/>
              <a:t>The team used the waterfall process to deliver the product</a:t>
            </a:r>
          </a:p>
          <a:p>
            <a:endParaRPr lang="en-US" sz="2000" dirty="0"/>
          </a:p>
          <a:p>
            <a:r>
              <a:rPr lang="en-US" sz="2000" dirty="0"/>
              <a:t>Tested and reviewed all required requirements after creating the product </a:t>
            </a:r>
          </a:p>
        </p:txBody>
      </p:sp>
    </p:spTree>
    <p:extLst>
      <p:ext uri="{BB962C8B-B14F-4D97-AF65-F5344CB8AC3E}">
        <p14:creationId xmlns:p14="http://schemas.microsoft.com/office/powerpoint/2010/main" val="219299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57E6-68B2-4E5A-1B0E-F58B8061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Experience Summary -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3642-B255-69E0-CEB2-2B134C34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Created an application to save student’s information into a database</a:t>
            </a:r>
          </a:p>
          <a:p>
            <a:r>
              <a:rPr lang="en-US" sz="2400" dirty="0"/>
              <a:t>Verify the user’s location if they are near their class</a:t>
            </a:r>
          </a:p>
          <a:p>
            <a:r>
              <a:rPr lang="en-US" sz="2400" dirty="0"/>
              <a:t>Professors can check attendance using professor’s option in the application</a:t>
            </a:r>
          </a:p>
          <a:p>
            <a:r>
              <a:rPr lang="en-US" sz="2400" dirty="0"/>
              <a:t>Display all student with verified location and attendance in the professor’s view</a:t>
            </a:r>
          </a:p>
        </p:txBody>
      </p:sp>
    </p:spTree>
    <p:extLst>
      <p:ext uri="{BB962C8B-B14F-4D97-AF65-F5344CB8AC3E}">
        <p14:creationId xmlns:p14="http://schemas.microsoft.com/office/powerpoint/2010/main" val="2005995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718</TotalTime>
  <Words>305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Attend-In</vt:lpstr>
      <vt:lpstr>Functional Requirements</vt:lpstr>
      <vt:lpstr>Non-functional Requirements</vt:lpstr>
      <vt:lpstr>Updated UML Diagram – Student’s View</vt:lpstr>
      <vt:lpstr>Updated UML Diagram – Professor’s View</vt:lpstr>
      <vt:lpstr>Demo</vt:lpstr>
      <vt:lpstr>Team Experience Summary - Goal</vt:lpstr>
      <vt:lpstr>Team Experience Summary</vt:lpstr>
      <vt:lpstr>Team Experience Summary - Achieved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Attend-In</dc:title>
  <dc:creator>Benjamin Pham</dc:creator>
  <cp:lastModifiedBy>Benjamin Huy Pham</cp:lastModifiedBy>
  <cp:revision>7</cp:revision>
  <dcterms:created xsi:type="dcterms:W3CDTF">2022-11-28T04:07:05Z</dcterms:created>
  <dcterms:modified xsi:type="dcterms:W3CDTF">2022-11-28T22:45:31Z</dcterms:modified>
</cp:coreProperties>
</file>